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3"/>
  </p:notesMasterIdLst>
  <p:sldIdLst>
    <p:sldId id="256" r:id="rId2"/>
    <p:sldId id="257" r:id="rId3"/>
    <p:sldId id="258" r:id="rId4"/>
    <p:sldId id="305" r:id="rId5"/>
    <p:sldId id="307" r:id="rId6"/>
    <p:sldId id="259" r:id="rId7"/>
    <p:sldId id="306" r:id="rId8"/>
    <p:sldId id="308" r:id="rId9"/>
    <p:sldId id="260" r:id="rId10"/>
    <p:sldId id="309" r:id="rId11"/>
    <p:sldId id="310" r:id="rId12"/>
    <p:sldId id="311" r:id="rId13"/>
    <p:sldId id="312" r:id="rId14"/>
    <p:sldId id="313" r:id="rId15"/>
    <p:sldId id="262" r:id="rId16"/>
    <p:sldId id="314" r:id="rId17"/>
    <p:sldId id="263" r:id="rId18"/>
    <p:sldId id="264" r:id="rId19"/>
    <p:sldId id="8516" r:id="rId20"/>
    <p:sldId id="8517" r:id="rId21"/>
    <p:sldId id="2147481138" r:id="rId22"/>
    <p:sldId id="8518" r:id="rId23"/>
    <p:sldId id="2147481137" r:id="rId24"/>
    <p:sldId id="8515" r:id="rId25"/>
    <p:sldId id="318" r:id="rId26"/>
    <p:sldId id="8514" r:id="rId27"/>
    <p:sldId id="8519" r:id="rId28"/>
    <p:sldId id="322" r:id="rId29"/>
    <p:sldId id="265" r:id="rId30"/>
    <p:sldId id="2147481140" r:id="rId31"/>
    <p:sldId id="2147481141" r:id="rId32"/>
    <p:sldId id="8520" r:id="rId33"/>
    <p:sldId id="266" r:id="rId34"/>
    <p:sldId id="325" r:id="rId35"/>
    <p:sldId id="8529" r:id="rId36"/>
    <p:sldId id="8521" r:id="rId37"/>
    <p:sldId id="331" r:id="rId38"/>
    <p:sldId id="333" r:id="rId39"/>
    <p:sldId id="8522" r:id="rId40"/>
    <p:sldId id="8523" r:id="rId41"/>
    <p:sldId id="8525" r:id="rId42"/>
    <p:sldId id="8526" r:id="rId43"/>
    <p:sldId id="8530" r:id="rId44"/>
    <p:sldId id="267" r:id="rId45"/>
    <p:sldId id="8531" r:id="rId46"/>
    <p:sldId id="8513" r:id="rId47"/>
    <p:sldId id="8532" r:id="rId48"/>
    <p:sldId id="8533" r:id="rId49"/>
    <p:sldId id="2147481133" r:id="rId50"/>
    <p:sldId id="2147481134" r:id="rId51"/>
    <p:sldId id="2147481142" r:id="rId52"/>
  </p:sldIdLst>
  <p:sldSz cx="9144000" cy="6858000" type="screen4x3"/>
  <p:notesSz cx="6858000" cy="9144000"/>
  <p:defaultTextStyle>
    <a:defPPr>
      <a:defRPr lang="el-GR"/>
    </a:defPPr>
    <a:lvl1pPr algn="l" rtl="0" fontAlgn="base">
      <a:spcBef>
        <a:spcPct val="0"/>
      </a:spcBef>
      <a:spcAft>
        <a:spcPct val="0"/>
      </a:spcAft>
      <a:defRPr sz="1217" b="1" kern="1200">
        <a:solidFill>
          <a:schemeClr val="tx1"/>
        </a:solidFill>
        <a:latin typeface="Verdana" panose="020B0604030504040204" pitchFamily="34" charset="0"/>
        <a:ea typeface="+mn-ea"/>
        <a:cs typeface="+mn-cs"/>
      </a:defRPr>
    </a:lvl1pPr>
    <a:lvl2pPr marL="278160" algn="l" rtl="0" fontAlgn="base">
      <a:spcBef>
        <a:spcPct val="0"/>
      </a:spcBef>
      <a:spcAft>
        <a:spcPct val="0"/>
      </a:spcAft>
      <a:defRPr sz="1217" b="1" kern="1200">
        <a:solidFill>
          <a:schemeClr val="tx1"/>
        </a:solidFill>
        <a:latin typeface="Verdana" panose="020B0604030504040204" pitchFamily="34" charset="0"/>
        <a:ea typeface="+mn-ea"/>
        <a:cs typeface="+mn-cs"/>
      </a:defRPr>
    </a:lvl2pPr>
    <a:lvl3pPr marL="556321" algn="l" rtl="0" fontAlgn="base">
      <a:spcBef>
        <a:spcPct val="0"/>
      </a:spcBef>
      <a:spcAft>
        <a:spcPct val="0"/>
      </a:spcAft>
      <a:defRPr sz="1217" b="1" kern="1200">
        <a:solidFill>
          <a:schemeClr val="tx1"/>
        </a:solidFill>
        <a:latin typeface="Verdana" panose="020B0604030504040204" pitchFamily="34" charset="0"/>
        <a:ea typeface="+mn-ea"/>
        <a:cs typeface="+mn-cs"/>
      </a:defRPr>
    </a:lvl3pPr>
    <a:lvl4pPr marL="834481" algn="l" rtl="0" fontAlgn="base">
      <a:spcBef>
        <a:spcPct val="0"/>
      </a:spcBef>
      <a:spcAft>
        <a:spcPct val="0"/>
      </a:spcAft>
      <a:defRPr sz="1217" b="1" kern="1200">
        <a:solidFill>
          <a:schemeClr val="tx1"/>
        </a:solidFill>
        <a:latin typeface="Verdana" panose="020B0604030504040204" pitchFamily="34" charset="0"/>
        <a:ea typeface="+mn-ea"/>
        <a:cs typeface="+mn-cs"/>
      </a:defRPr>
    </a:lvl4pPr>
    <a:lvl5pPr marL="1112642" algn="l" rtl="0" fontAlgn="base">
      <a:spcBef>
        <a:spcPct val="0"/>
      </a:spcBef>
      <a:spcAft>
        <a:spcPct val="0"/>
      </a:spcAft>
      <a:defRPr sz="1217" b="1" kern="1200">
        <a:solidFill>
          <a:schemeClr val="tx1"/>
        </a:solidFill>
        <a:latin typeface="Verdana" panose="020B0604030504040204" pitchFamily="34" charset="0"/>
        <a:ea typeface="+mn-ea"/>
        <a:cs typeface="+mn-cs"/>
      </a:defRPr>
    </a:lvl5pPr>
    <a:lvl6pPr marL="1390802" algn="l" defTabSz="556321" rtl="0" eaLnBrk="1" latinLnBrk="0" hangingPunct="1">
      <a:defRPr sz="1217" b="1" kern="1200">
        <a:solidFill>
          <a:schemeClr val="tx1"/>
        </a:solidFill>
        <a:latin typeface="Verdana" panose="020B0604030504040204" pitchFamily="34" charset="0"/>
        <a:ea typeface="+mn-ea"/>
        <a:cs typeface="+mn-cs"/>
      </a:defRPr>
    </a:lvl6pPr>
    <a:lvl7pPr marL="1668963" algn="l" defTabSz="556321" rtl="0" eaLnBrk="1" latinLnBrk="0" hangingPunct="1">
      <a:defRPr sz="1217" b="1" kern="1200">
        <a:solidFill>
          <a:schemeClr val="tx1"/>
        </a:solidFill>
        <a:latin typeface="Verdana" panose="020B0604030504040204" pitchFamily="34" charset="0"/>
        <a:ea typeface="+mn-ea"/>
        <a:cs typeface="+mn-cs"/>
      </a:defRPr>
    </a:lvl7pPr>
    <a:lvl8pPr marL="1947123" algn="l" defTabSz="556321" rtl="0" eaLnBrk="1" latinLnBrk="0" hangingPunct="1">
      <a:defRPr sz="1217" b="1" kern="1200">
        <a:solidFill>
          <a:schemeClr val="tx1"/>
        </a:solidFill>
        <a:latin typeface="Verdana" panose="020B0604030504040204" pitchFamily="34" charset="0"/>
        <a:ea typeface="+mn-ea"/>
        <a:cs typeface="+mn-cs"/>
      </a:defRPr>
    </a:lvl8pPr>
    <a:lvl9pPr marL="2225284" algn="l" defTabSz="556321" rtl="0" eaLnBrk="1" latinLnBrk="0" hangingPunct="1">
      <a:defRPr sz="1217"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F5087-F12B-4449-B768-2362DFBB2E4F}" v="27" dt="2026-05-04T13:01:52.39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17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s karagiannakis" userId="bc181b89a569c7b0" providerId="LiveId" clId="{BCA47533-AF12-4002-B21B-7B043286A883}"/>
    <pc:docChg chg="undo custSel addSld delSld modSld sldOrd">
      <pc:chgData name="dimitris karagiannakis" userId="bc181b89a569c7b0" providerId="LiveId" clId="{BCA47533-AF12-4002-B21B-7B043286A883}" dt="2026-05-04T13:02:36.222" v="5463" actId="20577"/>
      <pc:docMkLst>
        <pc:docMk/>
      </pc:docMkLst>
      <pc:sldChg chg="modSp mod">
        <pc:chgData name="dimitris karagiannakis" userId="bc181b89a569c7b0" providerId="LiveId" clId="{BCA47533-AF12-4002-B21B-7B043286A883}" dt="2026-05-03T13:59:58.210" v="3947" actId="20577"/>
        <pc:sldMkLst>
          <pc:docMk/>
          <pc:sldMk cId="0" sldId="257"/>
        </pc:sldMkLst>
        <pc:graphicFrameChg chg="mod modGraphic">
          <ac:chgData name="dimitris karagiannakis" userId="bc181b89a569c7b0" providerId="LiveId" clId="{BCA47533-AF12-4002-B21B-7B043286A883}" dt="2026-05-03T13:59:58.210" v="3947" actId="20577"/>
          <ac:graphicFrameMkLst>
            <pc:docMk/>
            <pc:sldMk cId="0" sldId="257"/>
            <ac:graphicFrameMk id="5" creationId="{F6ECFC02-37A5-7ED9-BBB3-C78046229F5C}"/>
          </ac:graphicFrameMkLst>
        </pc:graphicFrameChg>
      </pc:sldChg>
      <pc:sldChg chg="modSp mod">
        <pc:chgData name="dimitris karagiannakis" userId="bc181b89a569c7b0" providerId="LiveId" clId="{BCA47533-AF12-4002-B21B-7B043286A883}" dt="2026-05-03T14:00:31.774" v="3974" actId="20577"/>
        <pc:sldMkLst>
          <pc:docMk/>
          <pc:sldMk cId="0" sldId="258"/>
        </pc:sldMkLst>
        <pc:graphicFrameChg chg="modGraphic">
          <ac:chgData name="dimitris karagiannakis" userId="bc181b89a569c7b0" providerId="LiveId" clId="{BCA47533-AF12-4002-B21B-7B043286A883}" dt="2026-05-03T14:00:31.774" v="3974" actId="20577"/>
          <ac:graphicFrameMkLst>
            <pc:docMk/>
            <pc:sldMk cId="0" sldId="258"/>
            <ac:graphicFrameMk id="5" creationId="{51400D83-FD9B-BE60-66BF-37C818F6A943}"/>
          </ac:graphicFrameMkLst>
        </pc:graphicFrameChg>
      </pc:sldChg>
      <pc:sldChg chg="addSp modSp">
        <pc:chgData name="dimitris karagiannakis" userId="bc181b89a569c7b0" providerId="LiveId" clId="{BCA47533-AF12-4002-B21B-7B043286A883}" dt="2026-05-02T13:00:00.327" v="756" actId="767"/>
        <pc:sldMkLst>
          <pc:docMk/>
          <pc:sldMk cId="0" sldId="264"/>
        </pc:sldMkLst>
      </pc:sldChg>
      <pc:sldChg chg="delSp modSp mod">
        <pc:chgData name="dimitris karagiannakis" userId="bc181b89a569c7b0" providerId="LiveId" clId="{BCA47533-AF12-4002-B21B-7B043286A883}" dt="2026-05-02T13:30:28.837" v="2115" actId="20577"/>
        <pc:sldMkLst>
          <pc:docMk/>
          <pc:sldMk cId="0" sldId="265"/>
        </pc:sldMkLst>
        <pc:spChg chg="mod">
          <ac:chgData name="dimitris karagiannakis" userId="bc181b89a569c7b0" providerId="LiveId" clId="{BCA47533-AF12-4002-B21B-7B043286A883}" dt="2026-05-02T13:20:06.208" v="1690" actId="20577"/>
          <ac:spMkLst>
            <pc:docMk/>
            <pc:sldMk cId="0" sldId="265"/>
            <ac:spMk id="2" creationId="{00000000-0000-0000-0000-000000000000}"/>
          </ac:spMkLst>
        </pc:spChg>
        <pc:graphicFrameChg chg="mod modGraphic">
          <ac:chgData name="dimitris karagiannakis" userId="bc181b89a569c7b0" providerId="LiveId" clId="{BCA47533-AF12-4002-B21B-7B043286A883}" dt="2026-05-02T13:30:28.837" v="2115" actId="20577"/>
          <ac:graphicFrameMkLst>
            <pc:docMk/>
            <pc:sldMk cId="0" sldId="265"/>
            <ac:graphicFrameMk id="5" creationId="{78ABD0A8-6F7E-CDAA-BAA7-0D9BD9C8BBBA}"/>
          </ac:graphicFrameMkLst>
        </pc:graphicFrameChg>
      </pc:sldChg>
      <pc:sldChg chg="modSp mod">
        <pc:chgData name="dimitris karagiannakis" userId="bc181b89a569c7b0" providerId="LiveId" clId="{BCA47533-AF12-4002-B21B-7B043286A883}" dt="2026-05-03T14:12:33.748" v="4314" actId="20577"/>
        <pc:sldMkLst>
          <pc:docMk/>
          <pc:sldMk cId="0" sldId="266"/>
        </pc:sldMkLst>
        <pc:spChg chg="mod">
          <ac:chgData name="dimitris karagiannakis" userId="bc181b89a569c7b0" providerId="LiveId" clId="{BCA47533-AF12-4002-B21B-7B043286A883}" dt="2026-05-03T14:12:33.748" v="4314" actId="20577"/>
          <ac:spMkLst>
            <pc:docMk/>
            <pc:sldMk cId="0" sldId="266"/>
            <ac:spMk id="2" creationId="{00000000-0000-0000-0000-000000000000}"/>
          </ac:spMkLst>
        </pc:spChg>
      </pc:sldChg>
      <pc:sldChg chg="modSp mod">
        <pc:chgData name="dimitris karagiannakis" userId="bc181b89a569c7b0" providerId="LiveId" clId="{BCA47533-AF12-4002-B21B-7B043286A883}" dt="2026-05-03T14:00:46.026" v="3977" actId="14100"/>
        <pc:sldMkLst>
          <pc:docMk/>
          <pc:sldMk cId="0" sldId="305"/>
        </pc:sldMkLst>
        <pc:picChg chg="mod">
          <ac:chgData name="dimitris karagiannakis" userId="bc181b89a569c7b0" providerId="LiveId" clId="{BCA47533-AF12-4002-B21B-7B043286A883}" dt="2026-05-03T14:00:46.026" v="3977" actId="14100"/>
          <ac:picMkLst>
            <pc:docMk/>
            <pc:sldMk cId="0" sldId="305"/>
            <ac:picMk id="2" creationId="{00000000-0000-0000-0000-000000000000}"/>
          </ac:picMkLst>
        </pc:picChg>
      </pc:sldChg>
      <pc:sldChg chg="modSp mod">
        <pc:chgData name="dimitris karagiannakis" userId="bc181b89a569c7b0" providerId="LiveId" clId="{BCA47533-AF12-4002-B21B-7B043286A883}" dt="2026-05-02T12:59:09.217" v="755" actId="20577"/>
        <pc:sldMkLst>
          <pc:docMk/>
          <pc:sldMk cId="2992797874" sldId="309"/>
        </pc:sldMkLst>
        <pc:spChg chg="mod">
          <ac:chgData name="dimitris karagiannakis" userId="bc181b89a569c7b0" providerId="LiveId" clId="{BCA47533-AF12-4002-B21B-7B043286A883}" dt="2026-05-02T12:59:09.217" v="755" actId="20577"/>
          <ac:spMkLst>
            <pc:docMk/>
            <pc:sldMk cId="2992797874" sldId="309"/>
            <ac:spMk id="3" creationId="{2F44ED58-0007-1C7E-80EB-38D65465B21B}"/>
          </ac:spMkLst>
        </pc:spChg>
      </pc:sldChg>
      <pc:sldChg chg="modSp mod">
        <pc:chgData name="dimitris karagiannakis" userId="bc181b89a569c7b0" providerId="LiveId" clId="{BCA47533-AF12-4002-B21B-7B043286A883}" dt="2026-05-03T14:04:20.116" v="4029" actId="14100"/>
        <pc:sldMkLst>
          <pc:docMk/>
          <pc:sldMk cId="0" sldId="318"/>
        </pc:sldMkLst>
        <pc:picChg chg="mod modCrop">
          <ac:chgData name="dimitris karagiannakis" userId="bc181b89a569c7b0" providerId="LiveId" clId="{BCA47533-AF12-4002-B21B-7B043286A883}" dt="2026-05-03T14:04:20.116" v="4029" actId="14100"/>
          <ac:picMkLst>
            <pc:docMk/>
            <pc:sldMk cId="0" sldId="318"/>
            <ac:picMk id="2" creationId="{00000000-0000-0000-0000-000000000000}"/>
          </ac:picMkLst>
        </pc:picChg>
      </pc:sldChg>
      <pc:sldChg chg="delSp modSp mod">
        <pc:chgData name="dimitris karagiannakis" userId="bc181b89a569c7b0" providerId="LiveId" clId="{BCA47533-AF12-4002-B21B-7B043286A883}" dt="2026-05-02T13:18:10.322" v="1600" actId="478"/>
        <pc:sldMkLst>
          <pc:docMk/>
          <pc:sldMk cId="0" sldId="322"/>
        </pc:sldMkLst>
        <pc:spChg chg="mod">
          <ac:chgData name="dimitris karagiannakis" userId="bc181b89a569c7b0" providerId="LiveId" clId="{BCA47533-AF12-4002-B21B-7B043286A883}" dt="2026-05-02T13:18:06.201" v="1599"/>
          <ac:spMkLst>
            <pc:docMk/>
            <pc:sldMk cId="0" sldId="322"/>
            <ac:spMk id="4" creationId="{00990956-E8A5-046C-9B71-206C7545911E}"/>
          </ac:spMkLst>
        </pc:spChg>
        <pc:picChg chg="mod">
          <ac:chgData name="dimitris karagiannakis" userId="bc181b89a569c7b0" providerId="LiveId" clId="{BCA47533-AF12-4002-B21B-7B043286A883}" dt="2026-05-02T13:17:42.383" v="1586" actId="1076"/>
          <ac:picMkLst>
            <pc:docMk/>
            <pc:sldMk cId="0" sldId="322"/>
            <ac:picMk id="2" creationId="{00000000-0000-0000-0000-000000000000}"/>
          </ac:picMkLst>
        </pc:picChg>
      </pc:sldChg>
      <pc:sldChg chg="addSp modSp mod ord">
        <pc:chgData name="dimitris karagiannakis" userId="bc181b89a569c7b0" providerId="LiveId" clId="{BCA47533-AF12-4002-B21B-7B043286A883}" dt="2026-05-02T15:01:09.506" v="3851" actId="20577"/>
        <pc:sldMkLst>
          <pc:docMk/>
          <pc:sldMk cId="1783723369" sldId="8513"/>
        </pc:sldMkLst>
        <pc:spChg chg="add mod">
          <ac:chgData name="dimitris karagiannakis" userId="bc181b89a569c7b0" providerId="LiveId" clId="{BCA47533-AF12-4002-B21B-7B043286A883}" dt="2026-05-02T15:01:09.506" v="3851" actId="20577"/>
          <ac:spMkLst>
            <pc:docMk/>
            <pc:sldMk cId="1783723369" sldId="8513"/>
            <ac:spMk id="3" creationId="{B7FF8ECE-05D3-8A06-21A2-7CCF064F8B00}"/>
          </ac:spMkLst>
        </pc:spChg>
        <pc:spChg chg="add">
          <ac:chgData name="dimitris karagiannakis" userId="bc181b89a569c7b0" providerId="LiveId" clId="{BCA47533-AF12-4002-B21B-7B043286A883}" dt="2026-05-02T15:00:27.883" v="3847" actId="11529"/>
          <ac:spMkLst>
            <pc:docMk/>
            <pc:sldMk cId="1783723369" sldId="8513"/>
            <ac:spMk id="4" creationId="{AE4641A9-9D89-46EF-2298-A5920543AC56}"/>
          </ac:spMkLst>
        </pc:spChg>
        <pc:picChg chg="mod">
          <ac:chgData name="dimitris karagiannakis" userId="bc181b89a569c7b0" providerId="LiveId" clId="{BCA47533-AF12-4002-B21B-7B043286A883}" dt="2026-05-02T15:00:31.665" v="3849" actId="1076"/>
          <ac:picMkLst>
            <pc:docMk/>
            <pc:sldMk cId="1783723369" sldId="8513"/>
            <ac:picMk id="2" creationId="{A8837937-D7C8-303C-45B4-E38183A4A12A}"/>
          </ac:picMkLst>
        </pc:picChg>
      </pc:sldChg>
      <pc:sldChg chg="ord">
        <pc:chgData name="dimitris karagiannakis" userId="bc181b89a569c7b0" providerId="LiveId" clId="{BCA47533-AF12-4002-B21B-7B043286A883}" dt="2026-05-02T13:12:26.158" v="1461"/>
        <pc:sldMkLst>
          <pc:docMk/>
          <pc:sldMk cId="3415662804" sldId="8514"/>
        </pc:sldMkLst>
      </pc:sldChg>
      <pc:sldChg chg="ord">
        <pc:chgData name="dimitris karagiannakis" userId="bc181b89a569c7b0" providerId="LiveId" clId="{BCA47533-AF12-4002-B21B-7B043286A883}" dt="2026-05-02T13:09:39.920" v="1299"/>
        <pc:sldMkLst>
          <pc:docMk/>
          <pc:sldMk cId="3033203154" sldId="8515"/>
        </pc:sldMkLst>
      </pc:sldChg>
      <pc:sldChg chg="modSp mod">
        <pc:chgData name="dimitris karagiannakis" userId="bc181b89a569c7b0" providerId="LiveId" clId="{BCA47533-AF12-4002-B21B-7B043286A883}" dt="2026-05-02T13:02:20.274" v="803" actId="20577"/>
        <pc:sldMkLst>
          <pc:docMk/>
          <pc:sldMk cId="2140098813" sldId="8516"/>
        </pc:sldMkLst>
        <pc:graphicFrameChg chg="modGraphic">
          <ac:chgData name="dimitris karagiannakis" userId="bc181b89a569c7b0" providerId="LiveId" clId="{BCA47533-AF12-4002-B21B-7B043286A883}" dt="2026-05-02T13:02:20.274" v="803" actId="20577"/>
          <ac:graphicFrameMkLst>
            <pc:docMk/>
            <pc:sldMk cId="2140098813" sldId="8516"/>
            <ac:graphicFrameMk id="5" creationId="{DF51362D-7AB8-67C9-5ADC-B95EA8A6418F}"/>
          </ac:graphicFrameMkLst>
        </pc:graphicFrameChg>
      </pc:sldChg>
      <pc:sldChg chg="ord">
        <pc:chgData name="dimitris karagiannakis" userId="bc181b89a569c7b0" providerId="LiveId" clId="{BCA47533-AF12-4002-B21B-7B043286A883}" dt="2026-05-02T13:04:34.509" v="897"/>
        <pc:sldMkLst>
          <pc:docMk/>
          <pc:sldMk cId="4234956591" sldId="8517"/>
        </pc:sldMkLst>
      </pc:sldChg>
      <pc:sldChg chg="modSp mod ord">
        <pc:chgData name="dimitris karagiannakis" userId="bc181b89a569c7b0" providerId="LiveId" clId="{BCA47533-AF12-4002-B21B-7B043286A883}" dt="2026-05-03T14:15:22.506" v="4366" actId="20577"/>
        <pc:sldMkLst>
          <pc:docMk/>
          <pc:sldMk cId="4090386155" sldId="8518"/>
        </pc:sldMkLst>
        <pc:spChg chg="mod">
          <ac:chgData name="dimitris karagiannakis" userId="bc181b89a569c7b0" providerId="LiveId" clId="{BCA47533-AF12-4002-B21B-7B043286A883}" dt="2026-05-03T14:15:22.506" v="4366" actId="20577"/>
          <ac:spMkLst>
            <pc:docMk/>
            <pc:sldMk cId="4090386155" sldId="8518"/>
            <ac:spMk id="14" creationId="{39585282-5E80-DDA1-1E0A-1BB86931CCFA}"/>
          </ac:spMkLst>
        </pc:spChg>
      </pc:sldChg>
      <pc:sldChg chg="addSp delSp modSp mod ord">
        <pc:chgData name="dimitris karagiannakis" userId="bc181b89a569c7b0" providerId="LiveId" clId="{BCA47533-AF12-4002-B21B-7B043286A883}" dt="2026-05-02T13:17:31.421" v="1585" actId="1076"/>
        <pc:sldMkLst>
          <pc:docMk/>
          <pc:sldMk cId="4202288175" sldId="8519"/>
        </pc:sldMkLst>
        <pc:spChg chg="mod">
          <ac:chgData name="dimitris karagiannakis" userId="bc181b89a569c7b0" providerId="LiveId" clId="{BCA47533-AF12-4002-B21B-7B043286A883}" dt="2026-05-02T13:16:14.771" v="1545" actId="20577"/>
          <ac:spMkLst>
            <pc:docMk/>
            <pc:sldMk cId="4202288175" sldId="8519"/>
            <ac:spMk id="3" creationId="{C082B1F8-1670-2D1F-9CB1-F7FA2ED0223D}"/>
          </ac:spMkLst>
        </pc:spChg>
        <pc:spChg chg="add mod">
          <ac:chgData name="dimitris karagiannakis" userId="bc181b89a569c7b0" providerId="LiveId" clId="{BCA47533-AF12-4002-B21B-7B043286A883}" dt="2026-05-02T13:13:24.605" v="1469" actId="692"/>
          <ac:spMkLst>
            <pc:docMk/>
            <pc:sldMk cId="4202288175" sldId="8519"/>
            <ac:spMk id="4" creationId="{C823B1E9-2DDC-8932-EF0C-039BC94892AA}"/>
          </ac:spMkLst>
        </pc:spChg>
        <pc:spChg chg="add mod">
          <ac:chgData name="dimitris karagiannakis" userId="bc181b89a569c7b0" providerId="LiveId" clId="{BCA47533-AF12-4002-B21B-7B043286A883}" dt="2026-05-02T13:15:14.617" v="1539" actId="20577"/>
          <ac:spMkLst>
            <pc:docMk/>
            <pc:sldMk cId="4202288175" sldId="8519"/>
            <ac:spMk id="6" creationId="{BDC100CB-C528-3E8B-A366-D22932940031}"/>
          </ac:spMkLst>
        </pc:spChg>
        <pc:spChg chg="add mod">
          <ac:chgData name="dimitris karagiannakis" userId="bc181b89a569c7b0" providerId="LiveId" clId="{BCA47533-AF12-4002-B21B-7B043286A883}" dt="2026-05-02T13:17:31.421" v="1585" actId="1076"/>
          <ac:spMkLst>
            <pc:docMk/>
            <pc:sldMk cId="4202288175" sldId="8519"/>
            <ac:spMk id="11" creationId="{C50879BF-DAD8-EB52-E623-F179B1D443EE}"/>
          </ac:spMkLst>
        </pc:spChg>
        <pc:picChg chg="add mod">
          <ac:chgData name="dimitris karagiannakis" userId="bc181b89a569c7b0" providerId="LiveId" clId="{BCA47533-AF12-4002-B21B-7B043286A883}" dt="2026-05-02T13:16:32.245" v="1547" actId="1076"/>
          <ac:picMkLst>
            <pc:docMk/>
            <pc:sldMk cId="4202288175" sldId="8519"/>
            <ac:picMk id="10" creationId="{BC0B5874-0953-E7B4-266F-DC1F4349AE9F}"/>
          </ac:picMkLst>
        </pc:picChg>
      </pc:sldChg>
      <pc:sldChg chg="addSp delSp modSp mod">
        <pc:chgData name="dimitris karagiannakis" userId="bc181b89a569c7b0" providerId="LiveId" clId="{BCA47533-AF12-4002-B21B-7B043286A883}" dt="2026-05-03T14:12:57.982" v="4319" actId="20577"/>
        <pc:sldMkLst>
          <pc:docMk/>
          <pc:sldMk cId="1724370018" sldId="8526"/>
        </pc:sldMkLst>
        <pc:spChg chg="add del mod">
          <ac:chgData name="dimitris karagiannakis" userId="bc181b89a569c7b0" providerId="LiveId" clId="{BCA47533-AF12-4002-B21B-7B043286A883}" dt="2026-05-03T14:12:57.982" v="4319" actId="20577"/>
          <ac:spMkLst>
            <pc:docMk/>
            <pc:sldMk cId="1724370018" sldId="8526"/>
            <ac:spMk id="2" creationId="{DE28DF38-FAB9-DA01-DED2-4DAF87D6A931}"/>
          </ac:spMkLst>
        </pc:spChg>
        <pc:picChg chg="mod">
          <ac:chgData name="dimitris karagiannakis" userId="bc181b89a569c7b0" providerId="LiveId" clId="{BCA47533-AF12-4002-B21B-7B043286A883}" dt="2026-05-02T14:59:04.099" v="3833" actId="1076"/>
          <ac:picMkLst>
            <pc:docMk/>
            <pc:sldMk cId="1724370018" sldId="8526"/>
            <ac:picMk id="5" creationId="{2223752E-E93F-3F09-8311-A5E73D5AD8EF}"/>
          </ac:picMkLst>
        </pc:picChg>
      </pc:sldChg>
      <pc:sldChg chg="modSp mod">
        <pc:chgData name="dimitris karagiannakis" userId="bc181b89a569c7b0" providerId="LiveId" clId="{BCA47533-AF12-4002-B21B-7B043286A883}" dt="2026-04-25T13:09:09.044" v="752" actId="20577"/>
        <pc:sldMkLst>
          <pc:docMk/>
          <pc:sldMk cId="45979680" sldId="8529"/>
        </pc:sldMkLst>
        <pc:spChg chg="mod">
          <ac:chgData name="dimitris karagiannakis" userId="bc181b89a569c7b0" providerId="LiveId" clId="{BCA47533-AF12-4002-B21B-7B043286A883}" dt="2026-04-25T13:08:09.936" v="728" actId="27636"/>
          <ac:spMkLst>
            <pc:docMk/>
            <pc:sldMk cId="45979680" sldId="8529"/>
            <ac:spMk id="3" creationId="{78ED658F-F3D1-509C-1A39-EAB94B058C0A}"/>
          </ac:spMkLst>
        </pc:spChg>
        <pc:graphicFrameChg chg="modGraphic">
          <ac:chgData name="dimitris karagiannakis" userId="bc181b89a569c7b0" providerId="LiveId" clId="{BCA47533-AF12-4002-B21B-7B043286A883}" dt="2026-04-25T13:09:09.044" v="752" actId="20577"/>
          <ac:graphicFrameMkLst>
            <pc:docMk/>
            <pc:sldMk cId="45979680" sldId="8529"/>
            <ac:graphicFrameMk id="2" creationId="{2241B97B-38AF-390C-4C62-CE1043511EC6}"/>
          </ac:graphicFrameMkLst>
        </pc:graphicFrameChg>
      </pc:sldChg>
      <pc:sldChg chg="addSp delSp modSp new mod modClrScheme chgLayout">
        <pc:chgData name="dimitris karagiannakis" userId="bc181b89a569c7b0" providerId="LiveId" clId="{BCA47533-AF12-4002-B21B-7B043286A883}" dt="2026-05-03T14:14:31.765" v="4355" actId="20577"/>
        <pc:sldMkLst>
          <pc:docMk/>
          <pc:sldMk cId="612029146" sldId="2147481137"/>
        </pc:sldMkLst>
        <pc:spChg chg="add mod ord">
          <ac:chgData name="dimitris karagiannakis" userId="bc181b89a569c7b0" providerId="LiveId" clId="{BCA47533-AF12-4002-B21B-7B043286A883}" dt="2026-05-03T14:14:31.765" v="4355" actId="20577"/>
          <ac:spMkLst>
            <pc:docMk/>
            <pc:sldMk cId="612029146" sldId="2147481137"/>
            <ac:spMk id="7" creationId="{F3E8CB32-C8CF-7F9D-DBAD-E9F927E98892}"/>
          </ac:spMkLst>
        </pc:spChg>
      </pc:sldChg>
      <pc:sldChg chg="addSp delSp modSp new mod modClrScheme chgLayout">
        <pc:chgData name="dimitris karagiannakis" userId="bc181b89a569c7b0" providerId="LiveId" clId="{BCA47533-AF12-4002-B21B-7B043286A883}" dt="2026-05-02T13:09:31.552" v="1297" actId="478"/>
        <pc:sldMkLst>
          <pc:docMk/>
          <pc:sldMk cId="3247538009" sldId="2147481138"/>
        </pc:sldMkLst>
        <pc:spChg chg="add mod ord">
          <ac:chgData name="dimitris karagiannakis" userId="bc181b89a569c7b0" providerId="LiveId" clId="{BCA47533-AF12-4002-B21B-7B043286A883}" dt="2026-05-02T13:09:26.603" v="1296" actId="207"/>
          <ac:spMkLst>
            <pc:docMk/>
            <pc:sldMk cId="3247538009" sldId="2147481138"/>
            <ac:spMk id="4" creationId="{0375066D-E21A-D23A-A621-C19FB6E7623A}"/>
          </ac:spMkLst>
        </pc:spChg>
      </pc:sldChg>
      <pc:sldChg chg="modSp add mod">
        <pc:chgData name="dimitris karagiannakis" userId="bc181b89a569c7b0" providerId="LiveId" clId="{BCA47533-AF12-4002-B21B-7B043286A883}" dt="2026-05-03T14:12:09.630" v="4296" actId="20577"/>
        <pc:sldMkLst>
          <pc:docMk/>
          <pc:sldMk cId="2580696539" sldId="2147481140"/>
        </pc:sldMkLst>
        <pc:spChg chg="mod">
          <ac:chgData name="dimitris karagiannakis" userId="bc181b89a569c7b0" providerId="LiveId" clId="{BCA47533-AF12-4002-B21B-7B043286A883}" dt="2026-05-03T14:12:09.630" v="4296" actId="20577"/>
          <ac:spMkLst>
            <pc:docMk/>
            <pc:sldMk cId="2580696539" sldId="2147481140"/>
            <ac:spMk id="7" creationId="{3B7CA064-8A79-052D-EE37-6350FD833D89}"/>
          </ac:spMkLst>
        </pc:spChg>
      </pc:sldChg>
      <pc:sldChg chg="modSp new mod">
        <pc:chgData name="dimitris karagiannakis" userId="bc181b89a569c7b0" providerId="LiveId" clId="{BCA47533-AF12-4002-B21B-7B043286A883}" dt="2026-05-03T14:12:17.769" v="4298" actId="27636"/>
        <pc:sldMkLst>
          <pc:docMk/>
          <pc:sldMk cId="3546926023" sldId="2147481141"/>
        </pc:sldMkLst>
        <pc:spChg chg="mod">
          <ac:chgData name="dimitris karagiannakis" userId="bc181b89a569c7b0" providerId="LiveId" clId="{BCA47533-AF12-4002-B21B-7B043286A883}" dt="2026-05-03T14:12:17.769" v="4298" actId="27636"/>
          <ac:spMkLst>
            <pc:docMk/>
            <pc:sldMk cId="3546926023" sldId="2147481141"/>
            <ac:spMk id="3" creationId="{088BE0E9-0690-DDDC-DA75-3296DB57587F}"/>
          </ac:spMkLst>
        </pc:spChg>
      </pc:sldChg>
      <pc:sldChg chg="delSp modSp new mod">
        <pc:chgData name="dimitris karagiannakis" userId="bc181b89a569c7b0" providerId="LiveId" clId="{BCA47533-AF12-4002-B21B-7B043286A883}" dt="2026-05-04T13:02:36.222" v="5463" actId="20577"/>
        <pc:sldMkLst>
          <pc:docMk/>
          <pc:sldMk cId="2067128193" sldId="2147481142"/>
        </pc:sldMkLst>
        <pc:spChg chg="del mod">
          <ac:chgData name="dimitris karagiannakis" userId="bc181b89a569c7b0" providerId="LiveId" clId="{BCA47533-AF12-4002-B21B-7B043286A883}" dt="2026-05-04T13:00:01.578" v="5293" actId="478"/>
          <ac:spMkLst>
            <pc:docMk/>
            <pc:sldMk cId="2067128193" sldId="2147481142"/>
            <ac:spMk id="2" creationId="{B431460C-24F5-B566-6A76-E32558DAB985}"/>
          </ac:spMkLst>
        </pc:spChg>
        <pc:spChg chg="mod">
          <ac:chgData name="dimitris karagiannakis" userId="bc181b89a569c7b0" providerId="LiveId" clId="{BCA47533-AF12-4002-B21B-7B043286A883}" dt="2026-05-04T13:02:36.222" v="5463" actId="20577"/>
          <ac:spMkLst>
            <pc:docMk/>
            <pc:sldMk cId="2067128193" sldId="2147481142"/>
            <ac:spMk id="3" creationId="{4F7D95BD-158F-1411-C92A-2C4769B10FB4}"/>
          </ac:spMkLst>
        </pc:sp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ata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svg"/><Relationship Id="rId1" Type="http://schemas.openxmlformats.org/officeDocument/2006/relationships/image" Target="../media/image36.svg"/><Relationship Id="rId4" Type="http://schemas.openxmlformats.org/officeDocument/2006/relationships/image" Target="../media/image3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svg"/><Relationship Id="rId1" Type="http://schemas.openxmlformats.org/officeDocument/2006/relationships/image" Target="../media/image36.sv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6EF91-ADBA-411A-B4EB-3FC8B8407E36}"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8A8D2C9B-9A3B-43FC-88BB-B54BBE9F5F52}">
      <dgm:prSet/>
      <dgm:spPr/>
      <dgm:t>
        <a:bodyPr/>
        <a:lstStyle/>
        <a:p>
          <a:r>
            <a:rPr lang="en-US" dirty="0"/>
            <a:t>Every chronic liver disease may lead to liver cirrhosis</a:t>
          </a:r>
        </a:p>
      </dgm:t>
    </dgm:pt>
    <dgm:pt modelId="{82836AE3-C271-4387-AA9A-B34A0C7BEABF}" type="parTrans" cxnId="{D3295658-2E78-42F3-AA9D-751FC21B5221}">
      <dgm:prSet/>
      <dgm:spPr/>
      <dgm:t>
        <a:bodyPr/>
        <a:lstStyle/>
        <a:p>
          <a:endParaRPr lang="en-US"/>
        </a:p>
      </dgm:t>
    </dgm:pt>
    <dgm:pt modelId="{5EC755C3-6820-4DE6-B9FB-E55EC58AB6BC}" type="sibTrans" cxnId="{D3295658-2E78-42F3-AA9D-751FC21B5221}">
      <dgm:prSet/>
      <dgm:spPr/>
      <dgm:t>
        <a:bodyPr/>
        <a:lstStyle/>
        <a:p>
          <a:endParaRPr lang="en-US"/>
        </a:p>
      </dgm:t>
    </dgm:pt>
    <dgm:pt modelId="{524FE5E4-2B4D-49AE-B650-830DD6598FD3}" type="pres">
      <dgm:prSet presAssocID="{D0A6EF91-ADBA-411A-B4EB-3FC8B8407E36}" presName="diagram" presStyleCnt="0">
        <dgm:presLayoutVars>
          <dgm:dir/>
          <dgm:resizeHandles val="exact"/>
        </dgm:presLayoutVars>
      </dgm:prSet>
      <dgm:spPr/>
    </dgm:pt>
    <dgm:pt modelId="{85A9F5E8-A9A4-44AA-8696-F6A4A228E463}" type="pres">
      <dgm:prSet presAssocID="{8A8D2C9B-9A3B-43FC-88BB-B54BBE9F5F52}" presName="node" presStyleLbl="node1" presStyleIdx="0" presStyleCnt="1">
        <dgm:presLayoutVars>
          <dgm:bulletEnabled val="1"/>
        </dgm:presLayoutVars>
      </dgm:prSet>
      <dgm:spPr/>
    </dgm:pt>
  </dgm:ptLst>
  <dgm:cxnLst>
    <dgm:cxn modelId="{B2889F17-1A17-4165-B840-7E370DB863D8}" type="presOf" srcId="{8A8D2C9B-9A3B-43FC-88BB-B54BBE9F5F52}" destId="{85A9F5E8-A9A4-44AA-8696-F6A4A228E463}" srcOrd="0" destOrd="0" presId="urn:microsoft.com/office/officeart/2005/8/layout/default"/>
    <dgm:cxn modelId="{BA583642-3762-4668-AABF-18163C3DA3B9}" type="presOf" srcId="{D0A6EF91-ADBA-411A-B4EB-3FC8B8407E36}" destId="{524FE5E4-2B4D-49AE-B650-830DD6598FD3}" srcOrd="0" destOrd="0" presId="urn:microsoft.com/office/officeart/2005/8/layout/default"/>
    <dgm:cxn modelId="{D3295658-2E78-42F3-AA9D-751FC21B5221}" srcId="{D0A6EF91-ADBA-411A-B4EB-3FC8B8407E36}" destId="{8A8D2C9B-9A3B-43FC-88BB-B54BBE9F5F52}" srcOrd="0" destOrd="0" parTransId="{82836AE3-C271-4387-AA9A-B34A0C7BEABF}" sibTransId="{5EC755C3-6820-4DE6-B9FB-E55EC58AB6BC}"/>
    <dgm:cxn modelId="{99E6043F-5FE0-42B7-B566-BADD6785ADC7}" type="presParOf" srcId="{524FE5E4-2B4D-49AE-B650-830DD6598FD3}" destId="{85A9F5E8-A9A4-44AA-8696-F6A4A228E46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EF7C36-FF6C-435C-B2D5-BE43AA3CD1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68E6F7E-3B3F-4AED-A95E-656F3AB8CA19}">
      <dgm:prSet/>
      <dgm:spPr/>
      <dgm:t>
        <a:bodyPr/>
        <a:lstStyle/>
        <a:p>
          <a:r>
            <a:rPr lang="en-US"/>
            <a:t>Chronic inflammation and necrosis</a:t>
          </a:r>
        </a:p>
      </dgm:t>
    </dgm:pt>
    <dgm:pt modelId="{D9408C14-9EA0-404D-9B10-D85C83BDC688}" type="parTrans" cxnId="{F66CCD45-5FCA-4C81-849B-74FAFE0BCFD9}">
      <dgm:prSet/>
      <dgm:spPr/>
      <dgm:t>
        <a:bodyPr/>
        <a:lstStyle/>
        <a:p>
          <a:endParaRPr lang="en-US"/>
        </a:p>
      </dgm:t>
    </dgm:pt>
    <dgm:pt modelId="{878B4198-FBE4-4090-AAC4-23F191D73560}" type="sibTrans" cxnId="{F66CCD45-5FCA-4C81-849B-74FAFE0BCFD9}">
      <dgm:prSet/>
      <dgm:spPr/>
      <dgm:t>
        <a:bodyPr/>
        <a:lstStyle/>
        <a:p>
          <a:endParaRPr lang="en-US"/>
        </a:p>
      </dgm:t>
    </dgm:pt>
    <dgm:pt modelId="{D1FEC111-662D-4ED0-ACCA-8C62C075B90E}">
      <dgm:prSet/>
      <dgm:spPr/>
      <dgm:t>
        <a:bodyPr/>
        <a:lstStyle/>
        <a:p>
          <a:r>
            <a:rPr lang="en-US"/>
            <a:t>Fibrosis and nodular regeneration</a:t>
          </a:r>
        </a:p>
      </dgm:t>
    </dgm:pt>
    <dgm:pt modelId="{337960F0-7259-49A6-9F0B-2DA33A470849}" type="parTrans" cxnId="{E72C1285-17B4-41F4-8139-6DF8E7F4246B}">
      <dgm:prSet/>
      <dgm:spPr/>
      <dgm:t>
        <a:bodyPr/>
        <a:lstStyle/>
        <a:p>
          <a:endParaRPr lang="en-US"/>
        </a:p>
      </dgm:t>
    </dgm:pt>
    <dgm:pt modelId="{45F1CEA5-C05D-40C5-B3A5-9300D29A8091}" type="sibTrans" cxnId="{E72C1285-17B4-41F4-8139-6DF8E7F4246B}">
      <dgm:prSet/>
      <dgm:spPr/>
      <dgm:t>
        <a:bodyPr/>
        <a:lstStyle/>
        <a:p>
          <a:endParaRPr lang="en-US"/>
        </a:p>
      </dgm:t>
    </dgm:pt>
    <dgm:pt modelId="{949EAA5C-1092-4922-8F1A-B49716FC5E47}">
      <dgm:prSet/>
      <dgm:spPr/>
      <dgm:t>
        <a:bodyPr/>
        <a:lstStyle/>
        <a:p>
          <a:r>
            <a:rPr lang="en-US"/>
            <a:t>Cytokines and growth factors</a:t>
          </a:r>
        </a:p>
      </dgm:t>
    </dgm:pt>
    <dgm:pt modelId="{F30FBF6D-393E-4431-8D3A-069908474A4B}" type="parTrans" cxnId="{E69A88A9-16B4-46B3-AC5F-4C1222889605}">
      <dgm:prSet/>
      <dgm:spPr/>
      <dgm:t>
        <a:bodyPr/>
        <a:lstStyle/>
        <a:p>
          <a:endParaRPr lang="en-US"/>
        </a:p>
      </dgm:t>
    </dgm:pt>
    <dgm:pt modelId="{082108FC-5884-46B5-B7EE-814BBBEDCE42}" type="sibTrans" cxnId="{E69A88A9-16B4-46B3-AC5F-4C1222889605}">
      <dgm:prSet/>
      <dgm:spPr/>
      <dgm:t>
        <a:bodyPr/>
        <a:lstStyle/>
        <a:p>
          <a:endParaRPr lang="en-US"/>
        </a:p>
      </dgm:t>
    </dgm:pt>
    <dgm:pt modelId="{8A9244CD-5F25-4A0B-8539-972EA59F635F}" type="pres">
      <dgm:prSet presAssocID="{A3EF7C36-FF6C-435C-B2D5-BE43AA3CD114}" presName="linear" presStyleCnt="0">
        <dgm:presLayoutVars>
          <dgm:animLvl val="lvl"/>
          <dgm:resizeHandles val="exact"/>
        </dgm:presLayoutVars>
      </dgm:prSet>
      <dgm:spPr/>
    </dgm:pt>
    <dgm:pt modelId="{9356562D-D3EF-4727-A838-F1A0E2C82CED}" type="pres">
      <dgm:prSet presAssocID="{968E6F7E-3B3F-4AED-A95E-656F3AB8CA19}" presName="parentText" presStyleLbl="node1" presStyleIdx="0" presStyleCnt="3">
        <dgm:presLayoutVars>
          <dgm:chMax val="0"/>
          <dgm:bulletEnabled val="1"/>
        </dgm:presLayoutVars>
      </dgm:prSet>
      <dgm:spPr/>
    </dgm:pt>
    <dgm:pt modelId="{2D85A13B-A27F-4566-A63E-2AF083EBEE48}" type="pres">
      <dgm:prSet presAssocID="{878B4198-FBE4-4090-AAC4-23F191D73560}" presName="spacer" presStyleCnt="0"/>
      <dgm:spPr/>
    </dgm:pt>
    <dgm:pt modelId="{8BB5CB48-AA6D-4C62-9B3F-134FA5BCDF61}" type="pres">
      <dgm:prSet presAssocID="{D1FEC111-662D-4ED0-ACCA-8C62C075B90E}" presName="parentText" presStyleLbl="node1" presStyleIdx="1" presStyleCnt="3">
        <dgm:presLayoutVars>
          <dgm:chMax val="0"/>
          <dgm:bulletEnabled val="1"/>
        </dgm:presLayoutVars>
      </dgm:prSet>
      <dgm:spPr/>
    </dgm:pt>
    <dgm:pt modelId="{65251EF4-1B0C-42DD-A071-104EC612D89A}" type="pres">
      <dgm:prSet presAssocID="{45F1CEA5-C05D-40C5-B3A5-9300D29A8091}" presName="spacer" presStyleCnt="0"/>
      <dgm:spPr/>
    </dgm:pt>
    <dgm:pt modelId="{9432FBFF-9411-479F-82C0-104D53425509}" type="pres">
      <dgm:prSet presAssocID="{949EAA5C-1092-4922-8F1A-B49716FC5E47}" presName="parentText" presStyleLbl="node1" presStyleIdx="2" presStyleCnt="3">
        <dgm:presLayoutVars>
          <dgm:chMax val="0"/>
          <dgm:bulletEnabled val="1"/>
        </dgm:presLayoutVars>
      </dgm:prSet>
      <dgm:spPr/>
    </dgm:pt>
  </dgm:ptLst>
  <dgm:cxnLst>
    <dgm:cxn modelId="{8C2FBF5C-4FBC-4E7F-A90D-15F85D81F83C}" type="presOf" srcId="{949EAA5C-1092-4922-8F1A-B49716FC5E47}" destId="{9432FBFF-9411-479F-82C0-104D53425509}" srcOrd="0" destOrd="0" presId="urn:microsoft.com/office/officeart/2005/8/layout/vList2"/>
    <dgm:cxn modelId="{F66CCD45-5FCA-4C81-849B-74FAFE0BCFD9}" srcId="{A3EF7C36-FF6C-435C-B2D5-BE43AA3CD114}" destId="{968E6F7E-3B3F-4AED-A95E-656F3AB8CA19}" srcOrd="0" destOrd="0" parTransId="{D9408C14-9EA0-404D-9B10-D85C83BDC688}" sibTransId="{878B4198-FBE4-4090-AAC4-23F191D73560}"/>
    <dgm:cxn modelId="{C0530E67-15F4-4C2F-B790-E7EC889E6D71}" type="presOf" srcId="{A3EF7C36-FF6C-435C-B2D5-BE43AA3CD114}" destId="{8A9244CD-5F25-4A0B-8539-972EA59F635F}" srcOrd="0" destOrd="0" presId="urn:microsoft.com/office/officeart/2005/8/layout/vList2"/>
    <dgm:cxn modelId="{86B4974B-F031-4066-8588-D621677C80A3}" type="presOf" srcId="{968E6F7E-3B3F-4AED-A95E-656F3AB8CA19}" destId="{9356562D-D3EF-4727-A838-F1A0E2C82CED}" srcOrd="0" destOrd="0" presId="urn:microsoft.com/office/officeart/2005/8/layout/vList2"/>
    <dgm:cxn modelId="{2D26E459-BF27-482D-88C5-7DDF39511A34}" type="presOf" srcId="{D1FEC111-662D-4ED0-ACCA-8C62C075B90E}" destId="{8BB5CB48-AA6D-4C62-9B3F-134FA5BCDF61}" srcOrd="0" destOrd="0" presId="urn:microsoft.com/office/officeart/2005/8/layout/vList2"/>
    <dgm:cxn modelId="{E72C1285-17B4-41F4-8139-6DF8E7F4246B}" srcId="{A3EF7C36-FF6C-435C-B2D5-BE43AA3CD114}" destId="{D1FEC111-662D-4ED0-ACCA-8C62C075B90E}" srcOrd="1" destOrd="0" parTransId="{337960F0-7259-49A6-9F0B-2DA33A470849}" sibTransId="{45F1CEA5-C05D-40C5-B3A5-9300D29A8091}"/>
    <dgm:cxn modelId="{E69A88A9-16B4-46B3-AC5F-4C1222889605}" srcId="{A3EF7C36-FF6C-435C-B2D5-BE43AA3CD114}" destId="{949EAA5C-1092-4922-8F1A-B49716FC5E47}" srcOrd="2" destOrd="0" parTransId="{F30FBF6D-393E-4431-8D3A-069908474A4B}" sibTransId="{082108FC-5884-46B5-B7EE-814BBBEDCE42}"/>
    <dgm:cxn modelId="{63018C00-B5ED-4171-99CA-5A39ED3CC32F}" type="presParOf" srcId="{8A9244CD-5F25-4A0B-8539-972EA59F635F}" destId="{9356562D-D3EF-4727-A838-F1A0E2C82CED}" srcOrd="0" destOrd="0" presId="urn:microsoft.com/office/officeart/2005/8/layout/vList2"/>
    <dgm:cxn modelId="{07360811-2406-4887-8206-A0EA610236C2}" type="presParOf" srcId="{8A9244CD-5F25-4A0B-8539-972EA59F635F}" destId="{2D85A13B-A27F-4566-A63E-2AF083EBEE48}" srcOrd="1" destOrd="0" presId="urn:microsoft.com/office/officeart/2005/8/layout/vList2"/>
    <dgm:cxn modelId="{B6EA583F-D5D3-400F-9F46-0B8EA74AA763}" type="presParOf" srcId="{8A9244CD-5F25-4A0B-8539-972EA59F635F}" destId="{8BB5CB48-AA6D-4C62-9B3F-134FA5BCDF61}" srcOrd="2" destOrd="0" presId="urn:microsoft.com/office/officeart/2005/8/layout/vList2"/>
    <dgm:cxn modelId="{C168B8A9-EA70-498A-A737-B720229B89DE}" type="presParOf" srcId="{8A9244CD-5F25-4A0B-8539-972EA59F635F}" destId="{65251EF4-1B0C-42DD-A071-104EC612D89A}" srcOrd="3" destOrd="0" presId="urn:microsoft.com/office/officeart/2005/8/layout/vList2"/>
    <dgm:cxn modelId="{FF9C3D27-07A4-407D-9922-BCAE8ED1E8E3}" type="presParOf" srcId="{8A9244CD-5F25-4A0B-8539-972EA59F635F}" destId="{9432FBFF-9411-479F-82C0-104D534255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03CFDE-D457-4015-AA2D-EDFC28F202D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0FA84DF-A31D-4145-93D0-CBE530C48D05}">
      <dgm:prSet/>
      <dgm:spPr/>
      <dgm:t>
        <a:bodyPr/>
        <a:lstStyle/>
        <a:p>
          <a:r>
            <a:rPr lang="en-US" dirty="0"/>
            <a:t>Disruption of microcirculation and the normal architecture of the liver</a:t>
          </a:r>
        </a:p>
      </dgm:t>
    </dgm:pt>
    <dgm:pt modelId="{BA52B323-EF5F-45CD-85FC-13C3EA23DFFC}" type="parTrans" cxnId="{5D807E0A-C35A-44F9-BA20-638E039F31DA}">
      <dgm:prSet/>
      <dgm:spPr/>
      <dgm:t>
        <a:bodyPr/>
        <a:lstStyle/>
        <a:p>
          <a:endParaRPr lang="en-US"/>
        </a:p>
      </dgm:t>
    </dgm:pt>
    <dgm:pt modelId="{9E274C8F-EEC5-4658-B657-A63CAE4B972B}" type="sibTrans" cxnId="{5D807E0A-C35A-44F9-BA20-638E039F31DA}">
      <dgm:prSet/>
      <dgm:spPr/>
      <dgm:t>
        <a:bodyPr/>
        <a:lstStyle/>
        <a:p>
          <a:endParaRPr lang="en-US"/>
        </a:p>
      </dgm:t>
    </dgm:pt>
    <dgm:pt modelId="{8952693B-8E75-4F41-86F9-743510C1DE76}">
      <dgm:prSet/>
      <dgm:spPr/>
      <dgm:t>
        <a:bodyPr/>
        <a:lstStyle/>
        <a:p>
          <a:r>
            <a:rPr lang="en-US" dirty="0"/>
            <a:t>Nodular reconstruction of the normal lobular hepatic parenchyma and diversion of blood flow away from the hepatic parenchyma through collateral networks.</a:t>
          </a:r>
        </a:p>
      </dgm:t>
    </dgm:pt>
    <dgm:pt modelId="{E42F89F0-C1D8-4911-B048-FB99974BC97F}" type="parTrans" cxnId="{22D1FD8D-E61A-4B77-AA12-FBA19E456B03}">
      <dgm:prSet/>
      <dgm:spPr/>
      <dgm:t>
        <a:bodyPr/>
        <a:lstStyle/>
        <a:p>
          <a:endParaRPr lang="en-US"/>
        </a:p>
      </dgm:t>
    </dgm:pt>
    <dgm:pt modelId="{0F4E4BFF-7E16-4E90-9CFB-BD3F7E7DD139}" type="sibTrans" cxnId="{22D1FD8D-E61A-4B77-AA12-FBA19E456B03}">
      <dgm:prSet/>
      <dgm:spPr/>
      <dgm:t>
        <a:bodyPr/>
        <a:lstStyle/>
        <a:p>
          <a:endParaRPr lang="en-US"/>
        </a:p>
      </dgm:t>
    </dgm:pt>
    <dgm:pt modelId="{525CE403-D479-4CDB-9D06-8F20B61C3B78}">
      <dgm:prSet/>
      <dgm:spPr/>
      <dgm:t>
        <a:bodyPr/>
        <a:lstStyle/>
        <a:p>
          <a:r>
            <a:rPr lang="en-US"/>
            <a:t>Portal hypertension</a:t>
          </a:r>
        </a:p>
      </dgm:t>
    </dgm:pt>
    <dgm:pt modelId="{89511238-D321-4145-AA40-7712372B5683}" type="parTrans" cxnId="{51696976-7333-4169-BFDA-3ADE3D917363}">
      <dgm:prSet/>
      <dgm:spPr/>
      <dgm:t>
        <a:bodyPr/>
        <a:lstStyle/>
        <a:p>
          <a:endParaRPr lang="en-US"/>
        </a:p>
      </dgm:t>
    </dgm:pt>
    <dgm:pt modelId="{FFE80F2B-BDD7-4BDB-9BB2-7EDFF3EDDCA0}" type="sibTrans" cxnId="{51696976-7333-4169-BFDA-3ADE3D917363}">
      <dgm:prSet/>
      <dgm:spPr/>
      <dgm:t>
        <a:bodyPr/>
        <a:lstStyle/>
        <a:p>
          <a:endParaRPr lang="en-US"/>
        </a:p>
      </dgm:t>
    </dgm:pt>
    <dgm:pt modelId="{A0E91F4C-F4C8-4656-A2B0-54628A9B57AB}">
      <dgm:prSet/>
      <dgm:spPr/>
      <dgm:t>
        <a:bodyPr/>
        <a:lstStyle/>
        <a:p>
          <a:r>
            <a:rPr lang="en-US"/>
            <a:t>Liver failure</a:t>
          </a:r>
        </a:p>
      </dgm:t>
    </dgm:pt>
    <dgm:pt modelId="{BB70982A-C686-4541-B5CF-0AF53971FE6D}" type="parTrans" cxnId="{1FBEE027-4609-4A1A-AF48-6394AEEBB54D}">
      <dgm:prSet/>
      <dgm:spPr/>
      <dgm:t>
        <a:bodyPr/>
        <a:lstStyle/>
        <a:p>
          <a:endParaRPr lang="en-US"/>
        </a:p>
      </dgm:t>
    </dgm:pt>
    <dgm:pt modelId="{9697D6FB-E78C-4793-AE03-E19672C58969}" type="sibTrans" cxnId="{1FBEE027-4609-4A1A-AF48-6394AEEBB54D}">
      <dgm:prSet/>
      <dgm:spPr/>
      <dgm:t>
        <a:bodyPr/>
        <a:lstStyle/>
        <a:p>
          <a:endParaRPr lang="en-US"/>
        </a:p>
      </dgm:t>
    </dgm:pt>
    <dgm:pt modelId="{E805EE04-E79F-464A-B56C-B475A2677092}" type="pres">
      <dgm:prSet presAssocID="{9003CFDE-D457-4015-AA2D-EDFC28F202DE}" presName="root" presStyleCnt="0">
        <dgm:presLayoutVars>
          <dgm:dir/>
          <dgm:resizeHandles val="exact"/>
        </dgm:presLayoutVars>
      </dgm:prSet>
      <dgm:spPr/>
    </dgm:pt>
    <dgm:pt modelId="{7B3D13BB-1544-4BE1-84B1-25450958419D}" type="pres">
      <dgm:prSet presAssocID="{90FA84DF-A31D-4145-93D0-CBE530C48D05}" presName="compNode" presStyleCnt="0"/>
      <dgm:spPr/>
    </dgm:pt>
    <dgm:pt modelId="{585B2650-DEA0-4A02-B0B1-55F675492795}" type="pres">
      <dgm:prSet presAssocID="{90FA84DF-A31D-4145-93D0-CBE530C48D05}" presName="bgRect" presStyleLbl="bgShp" presStyleIdx="0" presStyleCnt="4"/>
      <dgm:spPr/>
    </dgm:pt>
    <dgm:pt modelId="{811867DE-3574-44E6-90E2-15815FAA8D13}" type="pres">
      <dgm:prSet presAssocID="{90FA84DF-A31D-4145-93D0-CBE530C48D05}"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rrow: Slight curve"/>
        </a:ext>
      </dgm:extLst>
    </dgm:pt>
    <dgm:pt modelId="{E78C4323-7255-4EB6-B1ED-02977C329BEC}" type="pres">
      <dgm:prSet presAssocID="{90FA84DF-A31D-4145-93D0-CBE530C48D05}" presName="spaceRect" presStyleCnt="0"/>
      <dgm:spPr/>
    </dgm:pt>
    <dgm:pt modelId="{70BC69DB-3A49-4B61-A575-F084CE57343B}" type="pres">
      <dgm:prSet presAssocID="{90FA84DF-A31D-4145-93D0-CBE530C48D05}" presName="parTx" presStyleLbl="revTx" presStyleIdx="0" presStyleCnt="4">
        <dgm:presLayoutVars>
          <dgm:chMax val="0"/>
          <dgm:chPref val="0"/>
        </dgm:presLayoutVars>
      </dgm:prSet>
      <dgm:spPr/>
    </dgm:pt>
    <dgm:pt modelId="{A90DB1D1-B1B9-4E07-BC2B-AAE0481CA040}" type="pres">
      <dgm:prSet presAssocID="{9E274C8F-EEC5-4658-B657-A63CAE4B972B}" presName="sibTrans" presStyleCnt="0"/>
      <dgm:spPr/>
    </dgm:pt>
    <dgm:pt modelId="{814A5141-BE31-4343-8F69-BA9CBEA86E56}" type="pres">
      <dgm:prSet presAssocID="{8952693B-8E75-4F41-86F9-743510C1DE76}" presName="compNode" presStyleCnt="0"/>
      <dgm:spPr/>
    </dgm:pt>
    <dgm:pt modelId="{889EE431-5287-4CF9-B551-C6E4ABED6AAE}" type="pres">
      <dgm:prSet presAssocID="{8952693B-8E75-4F41-86F9-743510C1DE76}" presName="bgRect" presStyleLbl="bgShp" presStyleIdx="1" presStyleCnt="4"/>
      <dgm:spPr/>
    </dgm:pt>
    <dgm:pt modelId="{8B616A59-52C1-4F62-9AF3-367322DBBDC0}" type="pres">
      <dgm:prSet presAssocID="{8952693B-8E75-4F41-86F9-743510C1DE76}"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Νεφρά"/>
        </a:ext>
      </dgm:extLst>
    </dgm:pt>
    <dgm:pt modelId="{696ECEA7-EEBB-4DD6-9A62-27B7BCC24895}" type="pres">
      <dgm:prSet presAssocID="{8952693B-8E75-4F41-86F9-743510C1DE76}" presName="spaceRect" presStyleCnt="0"/>
      <dgm:spPr/>
    </dgm:pt>
    <dgm:pt modelId="{022A2EB1-E377-4FFB-A66D-99EC306A1A19}" type="pres">
      <dgm:prSet presAssocID="{8952693B-8E75-4F41-86F9-743510C1DE76}" presName="parTx" presStyleLbl="revTx" presStyleIdx="1" presStyleCnt="4">
        <dgm:presLayoutVars>
          <dgm:chMax val="0"/>
          <dgm:chPref val="0"/>
        </dgm:presLayoutVars>
      </dgm:prSet>
      <dgm:spPr/>
    </dgm:pt>
    <dgm:pt modelId="{808F0741-97AB-4182-8227-B00BB04B9EDF}" type="pres">
      <dgm:prSet presAssocID="{0F4E4BFF-7E16-4E90-9CFB-BD3F7E7DD139}" presName="sibTrans" presStyleCnt="0"/>
      <dgm:spPr/>
    </dgm:pt>
    <dgm:pt modelId="{7748AAF4-313F-4B72-9E24-514C2063289F}" type="pres">
      <dgm:prSet presAssocID="{525CE403-D479-4CDB-9D06-8F20B61C3B78}" presName="compNode" presStyleCnt="0"/>
      <dgm:spPr/>
    </dgm:pt>
    <dgm:pt modelId="{4F4DD988-AD1C-4E56-A20D-FC0EF5E15499}" type="pres">
      <dgm:prSet presAssocID="{525CE403-D479-4CDB-9D06-8F20B61C3B78}" presName="bgRect" presStyleLbl="bgShp" presStyleIdx="2" presStyleCnt="4"/>
      <dgm:spPr/>
    </dgm:pt>
    <dgm:pt modelId="{FE0B99F6-CCF6-4792-AAAF-89F8871271F6}" type="pres">
      <dgm:prSet presAssocID="{525CE403-D479-4CDB-9D06-8F20B61C3B78}"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Οθόνη"/>
        </a:ext>
      </dgm:extLst>
    </dgm:pt>
    <dgm:pt modelId="{1781566C-83B2-48B3-9843-0C46C801B132}" type="pres">
      <dgm:prSet presAssocID="{525CE403-D479-4CDB-9D06-8F20B61C3B78}" presName="spaceRect" presStyleCnt="0"/>
      <dgm:spPr/>
    </dgm:pt>
    <dgm:pt modelId="{21FBC36A-36D7-433E-9F28-388A8F0BD9A0}" type="pres">
      <dgm:prSet presAssocID="{525CE403-D479-4CDB-9D06-8F20B61C3B78}" presName="parTx" presStyleLbl="revTx" presStyleIdx="2" presStyleCnt="4">
        <dgm:presLayoutVars>
          <dgm:chMax val="0"/>
          <dgm:chPref val="0"/>
        </dgm:presLayoutVars>
      </dgm:prSet>
      <dgm:spPr/>
    </dgm:pt>
    <dgm:pt modelId="{BB3847D1-514F-4152-BE22-42457A3E557E}" type="pres">
      <dgm:prSet presAssocID="{FFE80F2B-BDD7-4BDB-9BB2-7EDFF3EDDCA0}" presName="sibTrans" presStyleCnt="0"/>
      <dgm:spPr/>
    </dgm:pt>
    <dgm:pt modelId="{FD8A0BB9-7671-483B-ADC2-17BDC0221AD9}" type="pres">
      <dgm:prSet presAssocID="{A0E91F4C-F4C8-4656-A2B0-54628A9B57AB}" presName="compNode" presStyleCnt="0"/>
      <dgm:spPr/>
    </dgm:pt>
    <dgm:pt modelId="{41D81EAD-9F72-4EE7-8FC8-1331A55EAA8B}" type="pres">
      <dgm:prSet presAssocID="{A0E91F4C-F4C8-4656-A2B0-54628A9B57AB}" presName="bgRect" presStyleLbl="bgShp" presStyleIdx="3" presStyleCnt="4"/>
      <dgm:spPr/>
    </dgm:pt>
    <dgm:pt modelId="{0712B247-6389-494E-8D73-76D57F7AE425}" type="pres">
      <dgm:prSet presAssocID="{A0E91F4C-F4C8-4656-A2B0-54628A9B57AB}"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Ενδοφλέβιος ορός"/>
        </a:ext>
      </dgm:extLst>
    </dgm:pt>
    <dgm:pt modelId="{C9BBC230-00E1-4652-8CD2-A00270C5D127}" type="pres">
      <dgm:prSet presAssocID="{A0E91F4C-F4C8-4656-A2B0-54628A9B57AB}" presName="spaceRect" presStyleCnt="0"/>
      <dgm:spPr/>
    </dgm:pt>
    <dgm:pt modelId="{45D4D023-734F-4AF0-B8E9-600ED64B5701}" type="pres">
      <dgm:prSet presAssocID="{A0E91F4C-F4C8-4656-A2B0-54628A9B57AB}" presName="parTx" presStyleLbl="revTx" presStyleIdx="3" presStyleCnt="4">
        <dgm:presLayoutVars>
          <dgm:chMax val="0"/>
          <dgm:chPref val="0"/>
        </dgm:presLayoutVars>
      </dgm:prSet>
      <dgm:spPr/>
    </dgm:pt>
  </dgm:ptLst>
  <dgm:cxnLst>
    <dgm:cxn modelId="{5D807E0A-C35A-44F9-BA20-638E039F31DA}" srcId="{9003CFDE-D457-4015-AA2D-EDFC28F202DE}" destId="{90FA84DF-A31D-4145-93D0-CBE530C48D05}" srcOrd="0" destOrd="0" parTransId="{BA52B323-EF5F-45CD-85FC-13C3EA23DFFC}" sibTransId="{9E274C8F-EEC5-4658-B657-A63CAE4B972B}"/>
    <dgm:cxn modelId="{1FBEE027-4609-4A1A-AF48-6394AEEBB54D}" srcId="{9003CFDE-D457-4015-AA2D-EDFC28F202DE}" destId="{A0E91F4C-F4C8-4656-A2B0-54628A9B57AB}" srcOrd="3" destOrd="0" parTransId="{BB70982A-C686-4541-B5CF-0AF53971FE6D}" sibTransId="{9697D6FB-E78C-4793-AE03-E19672C58969}"/>
    <dgm:cxn modelId="{51696976-7333-4169-BFDA-3ADE3D917363}" srcId="{9003CFDE-D457-4015-AA2D-EDFC28F202DE}" destId="{525CE403-D479-4CDB-9D06-8F20B61C3B78}" srcOrd="2" destOrd="0" parTransId="{89511238-D321-4145-AA40-7712372B5683}" sibTransId="{FFE80F2B-BDD7-4BDB-9BB2-7EDFF3EDDCA0}"/>
    <dgm:cxn modelId="{22D1FD8D-E61A-4B77-AA12-FBA19E456B03}" srcId="{9003CFDE-D457-4015-AA2D-EDFC28F202DE}" destId="{8952693B-8E75-4F41-86F9-743510C1DE76}" srcOrd="1" destOrd="0" parTransId="{E42F89F0-C1D8-4911-B048-FB99974BC97F}" sibTransId="{0F4E4BFF-7E16-4E90-9CFB-BD3F7E7DD139}"/>
    <dgm:cxn modelId="{5E8E8F90-A641-45C9-B5EF-70F911542BA9}" type="presOf" srcId="{A0E91F4C-F4C8-4656-A2B0-54628A9B57AB}" destId="{45D4D023-734F-4AF0-B8E9-600ED64B5701}" srcOrd="0" destOrd="0" presId="urn:microsoft.com/office/officeart/2018/2/layout/IconVerticalSolidList"/>
    <dgm:cxn modelId="{5867B2C0-EF42-4F06-A7B0-8417E1FA7972}" type="presOf" srcId="{525CE403-D479-4CDB-9D06-8F20B61C3B78}" destId="{21FBC36A-36D7-433E-9F28-388A8F0BD9A0}" srcOrd="0" destOrd="0" presId="urn:microsoft.com/office/officeart/2018/2/layout/IconVerticalSolidList"/>
    <dgm:cxn modelId="{A606DCDB-B7F5-442C-AFDD-4A518E1BC898}" type="presOf" srcId="{8952693B-8E75-4F41-86F9-743510C1DE76}" destId="{022A2EB1-E377-4FFB-A66D-99EC306A1A19}" srcOrd="0" destOrd="0" presId="urn:microsoft.com/office/officeart/2018/2/layout/IconVerticalSolidList"/>
    <dgm:cxn modelId="{C79382F5-C531-4923-912F-D5A6F74EF6A9}" type="presOf" srcId="{90FA84DF-A31D-4145-93D0-CBE530C48D05}" destId="{70BC69DB-3A49-4B61-A575-F084CE57343B}" srcOrd="0" destOrd="0" presId="urn:microsoft.com/office/officeart/2018/2/layout/IconVerticalSolidList"/>
    <dgm:cxn modelId="{D5CF70FE-CD43-4919-B201-2F51034C4A77}" type="presOf" srcId="{9003CFDE-D457-4015-AA2D-EDFC28F202DE}" destId="{E805EE04-E79F-464A-B56C-B475A2677092}" srcOrd="0" destOrd="0" presId="urn:microsoft.com/office/officeart/2018/2/layout/IconVerticalSolidList"/>
    <dgm:cxn modelId="{8777AB53-F372-4EF7-BA55-847AE9DB5442}" type="presParOf" srcId="{E805EE04-E79F-464A-B56C-B475A2677092}" destId="{7B3D13BB-1544-4BE1-84B1-25450958419D}" srcOrd="0" destOrd="0" presId="urn:microsoft.com/office/officeart/2018/2/layout/IconVerticalSolidList"/>
    <dgm:cxn modelId="{E774858B-BC08-4049-9B6E-B0172CF52755}" type="presParOf" srcId="{7B3D13BB-1544-4BE1-84B1-25450958419D}" destId="{585B2650-DEA0-4A02-B0B1-55F675492795}" srcOrd="0" destOrd="0" presId="urn:microsoft.com/office/officeart/2018/2/layout/IconVerticalSolidList"/>
    <dgm:cxn modelId="{1534F701-0463-43B2-B218-2FA081A5F540}" type="presParOf" srcId="{7B3D13BB-1544-4BE1-84B1-25450958419D}" destId="{811867DE-3574-44E6-90E2-15815FAA8D13}" srcOrd="1" destOrd="0" presId="urn:microsoft.com/office/officeart/2018/2/layout/IconVerticalSolidList"/>
    <dgm:cxn modelId="{C8E238D4-44D4-4277-BE8B-2605FBCF33AA}" type="presParOf" srcId="{7B3D13BB-1544-4BE1-84B1-25450958419D}" destId="{E78C4323-7255-4EB6-B1ED-02977C329BEC}" srcOrd="2" destOrd="0" presId="urn:microsoft.com/office/officeart/2018/2/layout/IconVerticalSolidList"/>
    <dgm:cxn modelId="{7B37D7B7-9A98-49A8-BDA3-0299D4528952}" type="presParOf" srcId="{7B3D13BB-1544-4BE1-84B1-25450958419D}" destId="{70BC69DB-3A49-4B61-A575-F084CE57343B}" srcOrd="3" destOrd="0" presId="urn:microsoft.com/office/officeart/2018/2/layout/IconVerticalSolidList"/>
    <dgm:cxn modelId="{AC34F2DE-0900-48C9-B01A-E9C783F734DD}" type="presParOf" srcId="{E805EE04-E79F-464A-B56C-B475A2677092}" destId="{A90DB1D1-B1B9-4E07-BC2B-AAE0481CA040}" srcOrd="1" destOrd="0" presId="urn:microsoft.com/office/officeart/2018/2/layout/IconVerticalSolidList"/>
    <dgm:cxn modelId="{1F9146EE-7CAB-438E-9706-BCCE50F6B3E9}" type="presParOf" srcId="{E805EE04-E79F-464A-B56C-B475A2677092}" destId="{814A5141-BE31-4343-8F69-BA9CBEA86E56}" srcOrd="2" destOrd="0" presId="urn:microsoft.com/office/officeart/2018/2/layout/IconVerticalSolidList"/>
    <dgm:cxn modelId="{208627C4-E477-456C-A86E-7A7BF99CE0A4}" type="presParOf" srcId="{814A5141-BE31-4343-8F69-BA9CBEA86E56}" destId="{889EE431-5287-4CF9-B551-C6E4ABED6AAE}" srcOrd="0" destOrd="0" presId="urn:microsoft.com/office/officeart/2018/2/layout/IconVerticalSolidList"/>
    <dgm:cxn modelId="{EB16325B-68E6-4D07-BB7E-0026C375B77C}" type="presParOf" srcId="{814A5141-BE31-4343-8F69-BA9CBEA86E56}" destId="{8B616A59-52C1-4F62-9AF3-367322DBBDC0}" srcOrd="1" destOrd="0" presId="urn:microsoft.com/office/officeart/2018/2/layout/IconVerticalSolidList"/>
    <dgm:cxn modelId="{36264FE0-F129-4470-8CB9-DB1131967F91}" type="presParOf" srcId="{814A5141-BE31-4343-8F69-BA9CBEA86E56}" destId="{696ECEA7-EEBB-4DD6-9A62-27B7BCC24895}" srcOrd="2" destOrd="0" presId="urn:microsoft.com/office/officeart/2018/2/layout/IconVerticalSolidList"/>
    <dgm:cxn modelId="{3D93B7E5-992C-4459-8F6B-3263FFD6D699}" type="presParOf" srcId="{814A5141-BE31-4343-8F69-BA9CBEA86E56}" destId="{022A2EB1-E377-4FFB-A66D-99EC306A1A19}" srcOrd="3" destOrd="0" presId="urn:microsoft.com/office/officeart/2018/2/layout/IconVerticalSolidList"/>
    <dgm:cxn modelId="{4014E77F-BE4A-4F14-9EC5-1C99DCFB5377}" type="presParOf" srcId="{E805EE04-E79F-464A-B56C-B475A2677092}" destId="{808F0741-97AB-4182-8227-B00BB04B9EDF}" srcOrd="3" destOrd="0" presId="urn:microsoft.com/office/officeart/2018/2/layout/IconVerticalSolidList"/>
    <dgm:cxn modelId="{00B992D6-A7B2-435B-BBC0-AFA7E220F519}" type="presParOf" srcId="{E805EE04-E79F-464A-B56C-B475A2677092}" destId="{7748AAF4-313F-4B72-9E24-514C2063289F}" srcOrd="4" destOrd="0" presId="urn:microsoft.com/office/officeart/2018/2/layout/IconVerticalSolidList"/>
    <dgm:cxn modelId="{7697545A-31EA-4966-9DE0-25F83DAE86A9}" type="presParOf" srcId="{7748AAF4-313F-4B72-9E24-514C2063289F}" destId="{4F4DD988-AD1C-4E56-A20D-FC0EF5E15499}" srcOrd="0" destOrd="0" presId="urn:microsoft.com/office/officeart/2018/2/layout/IconVerticalSolidList"/>
    <dgm:cxn modelId="{94C5CA6F-232A-4299-ADE7-D68F39328E26}" type="presParOf" srcId="{7748AAF4-313F-4B72-9E24-514C2063289F}" destId="{FE0B99F6-CCF6-4792-AAAF-89F8871271F6}" srcOrd="1" destOrd="0" presId="urn:microsoft.com/office/officeart/2018/2/layout/IconVerticalSolidList"/>
    <dgm:cxn modelId="{396C814B-3BE3-41C9-B2E3-B9F78E3BB0BE}" type="presParOf" srcId="{7748AAF4-313F-4B72-9E24-514C2063289F}" destId="{1781566C-83B2-48B3-9843-0C46C801B132}" srcOrd="2" destOrd="0" presId="urn:microsoft.com/office/officeart/2018/2/layout/IconVerticalSolidList"/>
    <dgm:cxn modelId="{17EBADF4-48FF-4159-B02C-E04DA75AACB4}" type="presParOf" srcId="{7748AAF4-313F-4B72-9E24-514C2063289F}" destId="{21FBC36A-36D7-433E-9F28-388A8F0BD9A0}" srcOrd="3" destOrd="0" presId="urn:microsoft.com/office/officeart/2018/2/layout/IconVerticalSolidList"/>
    <dgm:cxn modelId="{49E4BA48-BA10-49A6-80BE-4E4CA91DB197}" type="presParOf" srcId="{E805EE04-E79F-464A-B56C-B475A2677092}" destId="{BB3847D1-514F-4152-BE22-42457A3E557E}" srcOrd="5" destOrd="0" presId="urn:microsoft.com/office/officeart/2018/2/layout/IconVerticalSolidList"/>
    <dgm:cxn modelId="{D4AAA547-FB71-4B43-B24B-FCC4D5956381}" type="presParOf" srcId="{E805EE04-E79F-464A-B56C-B475A2677092}" destId="{FD8A0BB9-7671-483B-ADC2-17BDC0221AD9}" srcOrd="6" destOrd="0" presId="urn:microsoft.com/office/officeart/2018/2/layout/IconVerticalSolidList"/>
    <dgm:cxn modelId="{38CEB2CA-E2DF-41D9-A751-E5D83F83E660}" type="presParOf" srcId="{FD8A0BB9-7671-483B-ADC2-17BDC0221AD9}" destId="{41D81EAD-9F72-4EE7-8FC8-1331A55EAA8B}" srcOrd="0" destOrd="0" presId="urn:microsoft.com/office/officeart/2018/2/layout/IconVerticalSolidList"/>
    <dgm:cxn modelId="{A79EFEDD-5FD5-4A0A-A36B-98F88D7A59C1}" type="presParOf" srcId="{FD8A0BB9-7671-483B-ADC2-17BDC0221AD9}" destId="{0712B247-6389-494E-8D73-76D57F7AE425}" srcOrd="1" destOrd="0" presId="urn:microsoft.com/office/officeart/2018/2/layout/IconVerticalSolidList"/>
    <dgm:cxn modelId="{36E4B8A1-D49D-4D5C-B1F3-24056C5245DF}" type="presParOf" srcId="{FD8A0BB9-7671-483B-ADC2-17BDC0221AD9}" destId="{C9BBC230-00E1-4652-8CD2-A00270C5D127}" srcOrd="2" destOrd="0" presId="urn:microsoft.com/office/officeart/2018/2/layout/IconVerticalSolidList"/>
    <dgm:cxn modelId="{1CB22684-D416-4220-AFF5-01CB3575194C}" type="presParOf" srcId="{FD8A0BB9-7671-483B-ADC2-17BDC0221AD9}" destId="{45D4D023-734F-4AF0-B8E9-600ED64B57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6C9057-1774-4F77-B157-6CF743360AF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2F4E3D2-B01F-4D9A-921A-256156D41F8E}">
      <dgm:prSet/>
      <dgm:spPr/>
      <dgm:t>
        <a:bodyPr/>
        <a:lstStyle/>
        <a:p>
          <a:r>
            <a:rPr lang="en-US"/>
            <a:t>Distorted architecture</a:t>
          </a:r>
        </a:p>
      </dgm:t>
    </dgm:pt>
    <dgm:pt modelId="{7A70C540-AAB5-492E-AA7F-5EC405E3284E}" type="parTrans" cxnId="{7C4E2FBF-97C0-477C-84B0-E14E320FD282}">
      <dgm:prSet/>
      <dgm:spPr/>
      <dgm:t>
        <a:bodyPr/>
        <a:lstStyle/>
        <a:p>
          <a:endParaRPr lang="en-US"/>
        </a:p>
      </dgm:t>
    </dgm:pt>
    <dgm:pt modelId="{CAC65E04-41CF-464D-BE61-293B34369311}" type="sibTrans" cxnId="{7C4E2FBF-97C0-477C-84B0-E14E320FD282}">
      <dgm:prSet/>
      <dgm:spPr/>
      <dgm:t>
        <a:bodyPr/>
        <a:lstStyle/>
        <a:p>
          <a:endParaRPr lang="en-US"/>
        </a:p>
      </dgm:t>
    </dgm:pt>
    <dgm:pt modelId="{E43C53D7-7D2A-41E4-A549-D111C195F6D1}">
      <dgm:prSet/>
      <dgm:spPr/>
      <dgm:t>
        <a:bodyPr/>
        <a:lstStyle/>
        <a:p>
          <a:r>
            <a:rPr lang="en-US"/>
            <a:t>Portal hypertension</a:t>
          </a:r>
        </a:p>
      </dgm:t>
    </dgm:pt>
    <dgm:pt modelId="{9F054535-DEC5-4478-A603-25656EE4F471}" type="parTrans" cxnId="{2603CDB0-5325-47A2-AD63-E77D29A19ED7}">
      <dgm:prSet/>
      <dgm:spPr/>
      <dgm:t>
        <a:bodyPr/>
        <a:lstStyle/>
        <a:p>
          <a:endParaRPr lang="en-US"/>
        </a:p>
      </dgm:t>
    </dgm:pt>
    <dgm:pt modelId="{8B2DA1FB-7083-4E96-97B3-218686F38DF7}" type="sibTrans" cxnId="{2603CDB0-5325-47A2-AD63-E77D29A19ED7}">
      <dgm:prSet/>
      <dgm:spPr/>
      <dgm:t>
        <a:bodyPr/>
        <a:lstStyle/>
        <a:p>
          <a:endParaRPr lang="en-US"/>
        </a:p>
      </dgm:t>
    </dgm:pt>
    <dgm:pt modelId="{97796550-A3F9-4CAC-BB1A-CC7FA439A899}">
      <dgm:prSet/>
      <dgm:spPr/>
      <dgm:t>
        <a:bodyPr/>
        <a:lstStyle/>
        <a:p>
          <a:r>
            <a:rPr lang="en-US"/>
            <a:t>Hepatic failure</a:t>
          </a:r>
        </a:p>
      </dgm:t>
    </dgm:pt>
    <dgm:pt modelId="{7AAF6B1D-9A59-4F0C-AE33-A1F7C4AC2763}" type="parTrans" cxnId="{0AC2EC7F-9BA0-4917-A99F-26B8D3F6153A}">
      <dgm:prSet/>
      <dgm:spPr/>
      <dgm:t>
        <a:bodyPr/>
        <a:lstStyle/>
        <a:p>
          <a:endParaRPr lang="en-US"/>
        </a:p>
      </dgm:t>
    </dgm:pt>
    <dgm:pt modelId="{1095FF25-EF3F-41EE-8E4D-8CA438F62142}" type="sibTrans" cxnId="{0AC2EC7F-9BA0-4917-A99F-26B8D3F6153A}">
      <dgm:prSet/>
      <dgm:spPr/>
      <dgm:t>
        <a:bodyPr/>
        <a:lstStyle/>
        <a:p>
          <a:endParaRPr lang="en-US"/>
        </a:p>
      </dgm:t>
    </dgm:pt>
    <dgm:pt modelId="{0ACAE059-07F5-4066-9B5B-FFAF5ACCAE6F}" type="pres">
      <dgm:prSet presAssocID="{836C9057-1774-4F77-B157-6CF743360AF0}" presName="linear" presStyleCnt="0">
        <dgm:presLayoutVars>
          <dgm:animLvl val="lvl"/>
          <dgm:resizeHandles val="exact"/>
        </dgm:presLayoutVars>
      </dgm:prSet>
      <dgm:spPr/>
    </dgm:pt>
    <dgm:pt modelId="{5366E5FD-F558-4836-A918-8A02027095DF}" type="pres">
      <dgm:prSet presAssocID="{D2F4E3D2-B01F-4D9A-921A-256156D41F8E}" presName="parentText" presStyleLbl="node1" presStyleIdx="0" presStyleCnt="3">
        <dgm:presLayoutVars>
          <dgm:chMax val="0"/>
          <dgm:bulletEnabled val="1"/>
        </dgm:presLayoutVars>
      </dgm:prSet>
      <dgm:spPr/>
    </dgm:pt>
    <dgm:pt modelId="{1B4789FE-3BAC-4295-BD29-BE67E698ABAA}" type="pres">
      <dgm:prSet presAssocID="{CAC65E04-41CF-464D-BE61-293B34369311}" presName="spacer" presStyleCnt="0"/>
      <dgm:spPr/>
    </dgm:pt>
    <dgm:pt modelId="{7CB61770-2D8B-4B54-8E14-B5555E112B1D}" type="pres">
      <dgm:prSet presAssocID="{E43C53D7-7D2A-41E4-A549-D111C195F6D1}" presName="parentText" presStyleLbl="node1" presStyleIdx="1" presStyleCnt="3">
        <dgm:presLayoutVars>
          <dgm:chMax val="0"/>
          <dgm:bulletEnabled val="1"/>
        </dgm:presLayoutVars>
      </dgm:prSet>
      <dgm:spPr/>
    </dgm:pt>
    <dgm:pt modelId="{50EF39C8-CE88-465D-9427-FA8A9D94293A}" type="pres">
      <dgm:prSet presAssocID="{8B2DA1FB-7083-4E96-97B3-218686F38DF7}" presName="spacer" presStyleCnt="0"/>
      <dgm:spPr/>
    </dgm:pt>
    <dgm:pt modelId="{E3C8097C-B891-46F6-9985-9A52686EA0B5}" type="pres">
      <dgm:prSet presAssocID="{97796550-A3F9-4CAC-BB1A-CC7FA439A899}" presName="parentText" presStyleLbl="node1" presStyleIdx="2" presStyleCnt="3">
        <dgm:presLayoutVars>
          <dgm:chMax val="0"/>
          <dgm:bulletEnabled val="1"/>
        </dgm:presLayoutVars>
      </dgm:prSet>
      <dgm:spPr/>
    </dgm:pt>
  </dgm:ptLst>
  <dgm:cxnLst>
    <dgm:cxn modelId="{3331CC30-7C61-451F-9AEF-2F2570245C66}" type="presOf" srcId="{D2F4E3D2-B01F-4D9A-921A-256156D41F8E}" destId="{5366E5FD-F558-4836-A918-8A02027095DF}" srcOrd="0" destOrd="0" presId="urn:microsoft.com/office/officeart/2005/8/layout/vList2"/>
    <dgm:cxn modelId="{0AC2EC7F-9BA0-4917-A99F-26B8D3F6153A}" srcId="{836C9057-1774-4F77-B157-6CF743360AF0}" destId="{97796550-A3F9-4CAC-BB1A-CC7FA439A899}" srcOrd="2" destOrd="0" parTransId="{7AAF6B1D-9A59-4F0C-AE33-A1F7C4AC2763}" sibTransId="{1095FF25-EF3F-41EE-8E4D-8CA438F62142}"/>
    <dgm:cxn modelId="{D947B890-10A0-41A2-AFE3-FF388E712EE6}" type="presOf" srcId="{97796550-A3F9-4CAC-BB1A-CC7FA439A899}" destId="{E3C8097C-B891-46F6-9985-9A52686EA0B5}" srcOrd="0" destOrd="0" presId="urn:microsoft.com/office/officeart/2005/8/layout/vList2"/>
    <dgm:cxn modelId="{2603CDB0-5325-47A2-AD63-E77D29A19ED7}" srcId="{836C9057-1774-4F77-B157-6CF743360AF0}" destId="{E43C53D7-7D2A-41E4-A549-D111C195F6D1}" srcOrd="1" destOrd="0" parTransId="{9F054535-DEC5-4478-A603-25656EE4F471}" sibTransId="{8B2DA1FB-7083-4E96-97B3-218686F38DF7}"/>
    <dgm:cxn modelId="{7C4E2FBF-97C0-477C-84B0-E14E320FD282}" srcId="{836C9057-1774-4F77-B157-6CF743360AF0}" destId="{D2F4E3D2-B01F-4D9A-921A-256156D41F8E}" srcOrd="0" destOrd="0" parTransId="{7A70C540-AAB5-492E-AA7F-5EC405E3284E}" sibTransId="{CAC65E04-41CF-464D-BE61-293B34369311}"/>
    <dgm:cxn modelId="{B36E6AE4-D7C1-4F09-96BB-6B6940B4F6B2}" type="presOf" srcId="{836C9057-1774-4F77-B157-6CF743360AF0}" destId="{0ACAE059-07F5-4066-9B5B-FFAF5ACCAE6F}" srcOrd="0" destOrd="0" presId="urn:microsoft.com/office/officeart/2005/8/layout/vList2"/>
    <dgm:cxn modelId="{C5372AE9-B03F-419B-8719-C50C1ABDA3BF}" type="presOf" srcId="{E43C53D7-7D2A-41E4-A549-D111C195F6D1}" destId="{7CB61770-2D8B-4B54-8E14-B5555E112B1D}" srcOrd="0" destOrd="0" presId="urn:microsoft.com/office/officeart/2005/8/layout/vList2"/>
    <dgm:cxn modelId="{6279D5DD-2D79-4770-9C1B-B0A821DFE032}" type="presParOf" srcId="{0ACAE059-07F5-4066-9B5B-FFAF5ACCAE6F}" destId="{5366E5FD-F558-4836-A918-8A02027095DF}" srcOrd="0" destOrd="0" presId="urn:microsoft.com/office/officeart/2005/8/layout/vList2"/>
    <dgm:cxn modelId="{24E34367-BE22-4D14-8D8D-4D9A89002770}" type="presParOf" srcId="{0ACAE059-07F5-4066-9B5B-FFAF5ACCAE6F}" destId="{1B4789FE-3BAC-4295-BD29-BE67E698ABAA}" srcOrd="1" destOrd="0" presId="urn:microsoft.com/office/officeart/2005/8/layout/vList2"/>
    <dgm:cxn modelId="{EC21330C-C6D6-4071-B0D8-2CF701AAD979}" type="presParOf" srcId="{0ACAE059-07F5-4066-9B5B-FFAF5ACCAE6F}" destId="{7CB61770-2D8B-4B54-8E14-B5555E112B1D}" srcOrd="2" destOrd="0" presId="urn:microsoft.com/office/officeart/2005/8/layout/vList2"/>
    <dgm:cxn modelId="{D5BE1F3B-E8D3-4AEA-9A2D-F127C6728A08}" type="presParOf" srcId="{0ACAE059-07F5-4066-9B5B-FFAF5ACCAE6F}" destId="{50EF39C8-CE88-465D-9427-FA8A9D94293A}" srcOrd="3" destOrd="0" presId="urn:microsoft.com/office/officeart/2005/8/layout/vList2"/>
    <dgm:cxn modelId="{1209826D-D507-49D4-8599-D0193B777ACF}" type="presParOf" srcId="{0ACAE059-07F5-4066-9B5B-FFAF5ACCAE6F}" destId="{E3C8097C-B891-46F6-9985-9A52686EA0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F72211-8E78-4409-94A6-7975E97C62C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61B4784-0468-4C7D-B08D-AE938239F663}">
      <dgm:prSet/>
      <dgm:spPr/>
      <dgm:t>
        <a:bodyPr/>
        <a:lstStyle/>
        <a:p>
          <a:r>
            <a:rPr lang="en-US" dirty="0"/>
            <a:t>Increased portal pressure</a:t>
          </a:r>
        </a:p>
        <a:p>
          <a:r>
            <a:rPr lang="en-US" dirty="0"/>
            <a:t>(HVPG &gt; 5mmHg)</a:t>
          </a:r>
        </a:p>
      </dgm:t>
    </dgm:pt>
    <dgm:pt modelId="{408FB66A-A52D-45E8-A18C-E5EE1AFACD10}" type="parTrans" cxnId="{11788CA4-FE9E-40B0-B40D-4B9AF6B7B77C}">
      <dgm:prSet/>
      <dgm:spPr/>
      <dgm:t>
        <a:bodyPr/>
        <a:lstStyle/>
        <a:p>
          <a:endParaRPr lang="en-US"/>
        </a:p>
      </dgm:t>
    </dgm:pt>
    <dgm:pt modelId="{49B5A9E2-F8E5-4C8A-992B-BB97F070FE24}" type="sibTrans" cxnId="{11788CA4-FE9E-40B0-B40D-4B9AF6B7B77C}">
      <dgm:prSet/>
      <dgm:spPr/>
      <dgm:t>
        <a:bodyPr/>
        <a:lstStyle/>
        <a:p>
          <a:endParaRPr lang="en-US"/>
        </a:p>
      </dgm:t>
    </dgm:pt>
    <dgm:pt modelId="{A144C1AB-1375-407C-B82D-F0A8F761DD42}" type="pres">
      <dgm:prSet presAssocID="{FBF72211-8E78-4409-94A6-7975E97C62C0}" presName="linear" presStyleCnt="0">
        <dgm:presLayoutVars>
          <dgm:animLvl val="lvl"/>
          <dgm:resizeHandles val="exact"/>
        </dgm:presLayoutVars>
      </dgm:prSet>
      <dgm:spPr/>
    </dgm:pt>
    <dgm:pt modelId="{49728E5C-7E4E-4760-84A9-C0E2B689E899}" type="pres">
      <dgm:prSet presAssocID="{461B4784-0468-4C7D-B08D-AE938239F663}" presName="parentText" presStyleLbl="node1" presStyleIdx="0" presStyleCnt="1" custLinFactY="47656" custLinFactNeighborX="877" custLinFactNeighborY="100000">
        <dgm:presLayoutVars>
          <dgm:chMax val="0"/>
          <dgm:bulletEnabled val="1"/>
        </dgm:presLayoutVars>
      </dgm:prSet>
      <dgm:spPr/>
    </dgm:pt>
  </dgm:ptLst>
  <dgm:cxnLst>
    <dgm:cxn modelId="{2CCD6176-02CA-4E8C-AB77-DAC07BF83ED3}" type="presOf" srcId="{461B4784-0468-4C7D-B08D-AE938239F663}" destId="{49728E5C-7E4E-4760-84A9-C0E2B689E899}" srcOrd="0" destOrd="0" presId="urn:microsoft.com/office/officeart/2005/8/layout/vList2"/>
    <dgm:cxn modelId="{11788CA4-FE9E-40B0-B40D-4B9AF6B7B77C}" srcId="{FBF72211-8E78-4409-94A6-7975E97C62C0}" destId="{461B4784-0468-4C7D-B08D-AE938239F663}" srcOrd="0" destOrd="0" parTransId="{408FB66A-A52D-45E8-A18C-E5EE1AFACD10}" sibTransId="{49B5A9E2-F8E5-4C8A-992B-BB97F070FE24}"/>
    <dgm:cxn modelId="{CEFF28A9-1341-47DB-BC65-9BB9083190C6}" type="presOf" srcId="{FBF72211-8E78-4409-94A6-7975E97C62C0}" destId="{A144C1AB-1375-407C-B82D-F0A8F761DD42}" srcOrd="0" destOrd="0" presId="urn:microsoft.com/office/officeart/2005/8/layout/vList2"/>
    <dgm:cxn modelId="{3A9D6B81-EEDA-42C7-B517-9857AD0FC6EB}" type="presParOf" srcId="{A144C1AB-1375-407C-B82D-F0A8F761DD42}" destId="{49728E5C-7E4E-4760-84A9-C0E2B689E89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85252D-78EA-41AC-95AA-D53D85350E0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1EF4F93-E020-4BD9-A0CA-B3FF1FDF0182}">
      <dgm:prSet/>
      <dgm:spPr/>
      <dgm:t>
        <a:bodyPr/>
        <a:lstStyle/>
        <a:p>
          <a:r>
            <a:rPr lang="en-US" b="1" dirty="0"/>
            <a:t>Balloon-Tipped Catheter Positioning:</a:t>
          </a:r>
          <a:r>
            <a:rPr lang="en-US" dirty="0"/>
            <a:t> A catheter is inserted into the right jugular vein and is forwarded to the right or middle hepatic vein under fluoroscopic guidance.</a:t>
          </a:r>
        </a:p>
      </dgm:t>
    </dgm:pt>
    <dgm:pt modelId="{92B06BCC-4EC8-43F3-89C9-251C521A3DA1}" type="parTrans" cxnId="{BD75D17F-4210-45F3-B894-CD7F1AEA6846}">
      <dgm:prSet/>
      <dgm:spPr/>
      <dgm:t>
        <a:bodyPr/>
        <a:lstStyle/>
        <a:p>
          <a:endParaRPr lang="en-US"/>
        </a:p>
      </dgm:t>
    </dgm:pt>
    <dgm:pt modelId="{D516F2A8-5E23-422D-AD2C-7E176A3E4821}" type="sibTrans" cxnId="{BD75D17F-4210-45F3-B894-CD7F1AEA6846}">
      <dgm:prSet/>
      <dgm:spPr/>
      <dgm:t>
        <a:bodyPr/>
        <a:lstStyle/>
        <a:p>
          <a:endParaRPr lang="en-US"/>
        </a:p>
      </dgm:t>
    </dgm:pt>
    <dgm:pt modelId="{2C733921-DBD4-4B33-B835-7A3F69A97A17}">
      <dgm:prSet/>
      <dgm:spPr/>
      <dgm:t>
        <a:bodyPr/>
        <a:lstStyle/>
        <a:p>
          <a:r>
            <a:rPr lang="en-US" b="1"/>
            <a:t>WHVP (Wedged Position):</a:t>
          </a:r>
          <a:r>
            <a:rPr lang="en-US"/>
            <a:t> The balloon is inflated, obstructing flow and creating a "standing column of blood" that reflects sinusoidal pressure, which in cirrhosis equals portal pressure.</a:t>
          </a:r>
        </a:p>
      </dgm:t>
    </dgm:pt>
    <dgm:pt modelId="{3CAEEF2C-0CB7-42D0-81B5-DC2A638B5D4E}" type="parTrans" cxnId="{F0D4D394-9065-429C-8195-B2CEE4BE16E0}">
      <dgm:prSet/>
      <dgm:spPr/>
      <dgm:t>
        <a:bodyPr/>
        <a:lstStyle/>
        <a:p>
          <a:endParaRPr lang="en-US"/>
        </a:p>
      </dgm:t>
    </dgm:pt>
    <dgm:pt modelId="{4FA2D9D9-9226-473E-BEC6-98E96B968DF0}" type="sibTrans" cxnId="{F0D4D394-9065-429C-8195-B2CEE4BE16E0}">
      <dgm:prSet/>
      <dgm:spPr/>
      <dgm:t>
        <a:bodyPr/>
        <a:lstStyle/>
        <a:p>
          <a:endParaRPr lang="en-US"/>
        </a:p>
      </dgm:t>
    </dgm:pt>
    <dgm:pt modelId="{2EE04D91-8820-4948-A888-A4C46BE6288B}">
      <dgm:prSet/>
      <dgm:spPr/>
      <dgm:t>
        <a:bodyPr/>
        <a:lstStyle/>
        <a:p>
          <a:r>
            <a:rPr lang="en-US" b="1" dirty="0"/>
            <a:t>FHVP (Free Position):</a:t>
          </a:r>
          <a:r>
            <a:rPr lang="en-US" dirty="0"/>
            <a:t> The balloon is deflated, and the catheter records the pressure in the hepatic vein, which reflects systemic vena cava pressure.</a:t>
          </a:r>
        </a:p>
      </dgm:t>
    </dgm:pt>
    <dgm:pt modelId="{A7F71CC7-22FA-4AEB-AD45-6697F5D9D7F9}" type="parTrans" cxnId="{CEDDB768-064B-41AD-B5EA-6CB4DE12B093}">
      <dgm:prSet/>
      <dgm:spPr/>
      <dgm:t>
        <a:bodyPr/>
        <a:lstStyle/>
        <a:p>
          <a:endParaRPr lang="en-US"/>
        </a:p>
      </dgm:t>
    </dgm:pt>
    <dgm:pt modelId="{63191C8B-842D-4274-BD59-D2ED88A2C126}" type="sibTrans" cxnId="{CEDDB768-064B-41AD-B5EA-6CB4DE12B093}">
      <dgm:prSet/>
      <dgm:spPr/>
      <dgm:t>
        <a:bodyPr/>
        <a:lstStyle/>
        <a:p>
          <a:endParaRPr lang="en-US"/>
        </a:p>
      </dgm:t>
    </dgm:pt>
    <dgm:pt modelId="{92739FB8-FE11-44B9-8EB8-6C4049038C15}">
      <dgm:prSet/>
      <dgm:spPr/>
      <dgm:t>
        <a:bodyPr/>
        <a:lstStyle/>
        <a:p>
          <a:r>
            <a:rPr lang="en-US" b="1"/>
            <a:t>Sinusoidgram/Venography:</a:t>
          </a:r>
          <a:r>
            <a:rPr lang="en-US"/>
            <a:t> Contrast is often injected during the procedure to confirm the balloon's position, visualize veno-venous communications, and detect intrahepatic portal veins.</a:t>
          </a:r>
        </a:p>
      </dgm:t>
    </dgm:pt>
    <dgm:pt modelId="{7B12B013-D061-4906-83D7-00E5B5F89549}" type="parTrans" cxnId="{00F04547-3A67-4DB1-9FFE-AF96C053A71A}">
      <dgm:prSet/>
      <dgm:spPr/>
      <dgm:t>
        <a:bodyPr/>
        <a:lstStyle/>
        <a:p>
          <a:endParaRPr lang="en-US"/>
        </a:p>
      </dgm:t>
    </dgm:pt>
    <dgm:pt modelId="{6A012744-68D9-4010-970F-78C4D0189F9D}" type="sibTrans" cxnId="{00F04547-3A67-4DB1-9FFE-AF96C053A71A}">
      <dgm:prSet/>
      <dgm:spPr/>
      <dgm:t>
        <a:bodyPr/>
        <a:lstStyle/>
        <a:p>
          <a:endParaRPr lang="en-US"/>
        </a:p>
      </dgm:t>
    </dgm:pt>
    <dgm:pt modelId="{0BAE808F-C1F4-4082-BC3D-E9FC73690C21}" type="pres">
      <dgm:prSet presAssocID="{8A85252D-78EA-41AC-95AA-D53D85350E07}" presName="Name0" presStyleCnt="0">
        <dgm:presLayoutVars>
          <dgm:dir/>
          <dgm:animLvl val="lvl"/>
          <dgm:resizeHandles val="exact"/>
        </dgm:presLayoutVars>
      </dgm:prSet>
      <dgm:spPr/>
    </dgm:pt>
    <dgm:pt modelId="{EDFB7D81-AB13-4909-99A5-631DDCF4E7A8}" type="pres">
      <dgm:prSet presAssocID="{92739FB8-FE11-44B9-8EB8-6C4049038C15}" presName="boxAndChildren" presStyleCnt="0"/>
      <dgm:spPr/>
    </dgm:pt>
    <dgm:pt modelId="{7D1754DC-28B8-4DFA-BC38-33964E21A897}" type="pres">
      <dgm:prSet presAssocID="{92739FB8-FE11-44B9-8EB8-6C4049038C15}" presName="parentTextBox" presStyleLbl="node1" presStyleIdx="0" presStyleCnt="4"/>
      <dgm:spPr/>
    </dgm:pt>
    <dgm:pt modelId="{B7163BC6-B8E7-4C0D-ADE2-8C4D23E32C56}" type="pres">
      <dgm:prSet presAssocID="{63191C8B-842D-4274-BD59-D2ED88A2C126}" presName="sp" presStyleCnt="0"/>
      <dgm:spPr/>
    </dgm:pt>
    <dgm:pt modelId="{F1F7932E-9F52-4C2A-B0A3-5474C5FAF6DF}" type="pres">
      <dgm:prSet presAssocID="{2EE04D91-8820-4948-A888-A4C46BE6288B}" presName="arrowAndChildren" presStyleCnt="0"/>
      <dgm:spPr/>
    </dgm:pt>
    <dgm:pt modelId="{C21C7319-3F25-47B8-8149-93980BBD1432}" type="pres">
      <dgm:prSet presAssocID="{2EE04D91-8820-4948-A888-A4C46BE6288B}" presName="parentTextArrow" presStyleLbl="node1" presStyleIdx="1" presStyleCnt="4"/>
      <dgm:spPr/>
    </dgm:pt>
    <dgm:pt modelId="{301D39BC-41CF-428C-A46D-EB80807F192A}" type="pres">
      <dgm:prSet presAssocID="{4FA2D9D9-9226-473E-BEC6-98E96B968DF0}" presName="sp" presStyleCnt="0"/>
      <dgm:spPr/>
    </dgm:pt>
    <dgm:pt modelId="{DEB6D2A7-2B7C-4FB7-B98D-E77462167A39}" type="pres">
      <dgm:prSet presAssocID="{2C733921-DBD4-4B33-B835-7A3F69A97A17}" presName="arrowAndChildren" presStyleCnt="0"/>
      <dgm:spPr/>
    </dgm:pt>
    <dgm:pt modelId="{60408F8F-A98C-4060-9CF8-8F302680F162}" type="pres">
      <dgm:prSet presAssocID="{2C733921-DBD4-4B33-B835-7A3F69A97A17}" presName="parentTextArrow" presStyleLbl="node1" presStyleIdx="2" presStyleCnt="4"/>
      <dgm:spPr/>
    </dgm:pt>
    <dgm:pt modelId="{94ADA0A8-D935-4A4C-8A61-93F5E0087367}" type="pres">
      <dgm:prSet presAssocID="{D516F2A8-5E23-422D-AD2C-7E176A3E4821}" presName="sp" presStyleCnt="0"/>
      <dgm:spPr/>
    </dgm:pt>
    <dgm:pt modelId="{DEFA8B1C-7640-4C5B-B63F-70B3D77F8F11}" type="pres">
      <dgm:prSet presAssocID="{B1EF4F93-E020-4BD9-A0CA-B3FF1FDF0182}" presName="arrowAndChildren" presStyleCnt="0"/>
      <dgm:spPr/>
    </dgm:pt>
    <dgm:pt modelId="{8039742D-A894-47C0-A21C-3E5C9BF29DE4}" type="pres">
      <dgm:prSet presAssocID="{B1EF4F93-E020-4BD9-A0CA-B3FF1FDF0182}" presName="parentTextArrow" presStyleLbl="node1" presStyleIdx="3" presStyleCnt="4"/>
      <dgm:spPr/>
    </dgm:pt>
  </dgm:ptLst>
  <dgm:cxnLst>
    <dgm:cxn modelId="{B0264D04-A699-47B9-B8DE-34B9EBFD4DD2}" type="presOf" srcId="{2C733921-DBD4-4B33-B835-7A3F69A97A17}" destId="{60408F8F-A98C-4060-9CF8-8F302680F162}" srcOrd="0" destOrd="0" presId="urn:microsoft.com/office/officeart/2005/8/layout/process4"/>
    <dgm:cxn modelId="{EC3AEC07-14ED-44C7-8F35-8F1607E6244A}" type="presOf" srcId="{B1EF4F93-E020-4BD9-A0CA-B3FF1FDF0182}" destId="{8039742D-A894-47C0-A21C-3E5C9BF29DE4}" srcOrd="0" destOrd="0" presId="urn:microsoft.com/office/officeart/2005/8/layout/process4"/>
    <dgm:cxn modelId="{5213C71E-375A-4BDA-8C6B-2FC98074196C}" type="presOf" srcId="{8A85252D-78EA-41AC-95AA-D53D85350E07}" destId="{0BAE808F-C1F4-4082-BC3D-E9FC73690C21}" srcOrd="0" destOrd="0" presId="urn:microsoft.com/office/officeart/2005/8/layout/process4"/>
    <dgm:cxn modelId="{00F04547-3A67-4DB1-9FFE-AF96C053A71A}" srcId="{8A85252D-78EA-41AC-95AA-D53D85350E07}" destId="{92739FB8-FE11-44B9-8EB8-6C4049038C15}" srcOrd="3" destOrd="0" parTransId="{7B12B013-D061-4906-83D7-00E5B5F89549}" sibTransId="{6A012744-68D9-4010-970F-78C4D0189F9D}"/>
    <dgm:cxn modelId="{CEDDB768-064B-41AD-B5EA-6CB4DE12B093}" srcId="{8A85252D-78EA-41AC-95AA-D53D85350E07}" destId="{2EE04D91-8820-4948-A888-A4C46BE6288B}" srcOrd="2" destOrd="0" parTransId="{A7F71CC7-22FA-4AEB-AD45-6697F5D9D7F9}" sibTransId="{63191C8B-842D-4274-BD59-D2ED88A2C126}"/>
    <dgm:cxn modelId="{6156986A-6904-4088-A670-3B90286FC827}" type="presOf" srcId="{2EE04D91-8820-4948-A888-A4C46BE6288B}" destId="{C21C7319-3F25-47B8-8149-93980BBD1432}" srcOrd="0" destOrd="0" presId="urn:microsoft.com/office/officeart/2005/8/layout/process4"/>
    <dgm:cxn modelId="{BD75D17F-4210-45F3-B894-CD7F1AEA6846}" srcId="{8A85252D-78EA-41AC-95AA-D53D85350E07}" destId="{B1EF4F93-E020-4BD9-A0CA-B3FF1FDF0182}" srcOrd="0" destOrd="0" parTransId="{92B06BCC-4EC8-43F3-89C9-251C521A3DA1}" sibTransId="{D516F2A8-5E23-422D-AD2C-7E176A3E4821}"/>
    <dgm:cxn modelId="{F0D4D394-9065-429C-8195-B2CEE4BE16E0}" srcId="{8A85252D-78EA-41AC-95AA-D53D85350E07}" destId="{2C733921-DBD4-4B33-B835-7A3F69A97A17}" srcOrd="1" destOrd="0" parTransId="{3CAEEF2C-0CB7-42D0-81B5-DC2A638B5D4E}" sibTransId="{4FA2D9D9-9226-473E-BEC6-98E96B968DF0}"/>
    <dgm:cxn modelId="{B91EE0C4-DF5E-4EE8-90B0-A909B76FEAE8}" type="presOf" srcId="{92739FB8-FE11-44B9-8EB8-6C4049038C15}" destId="{7D1754DC-28B8-4DFA-BC38-33964E21A897}" srcOrd="0" destOrd="0" presId="urn:microsoft.com/office/officeart/2005/8/layout/process4"/>
    <dgm:cxn modelId="{BE96A383-C725-48D2-ABDD-DB16D302720A}" type="presParOf" srcId="{0BAE808F-C1F4-4082-BC3D-E9FC73690C21}" destId="{EDFB7D81-AB13-4909-99A5-631DDCF4E7A8}" srcOrd="0" destOrd="0" presId="urn:microsoft.com/office/officeart/2005/8/layout/process4"/>
    <dgm:cxn modelId="{9F9D85A8-98FE-4D81-A993-2D77DB12E001}" type="presParOf" srcId="{EDFB7D81-AB13-4909-99A5-631DDCF4E7A8}" destId="{7D1754DC-28B8-4DFA-BC38-33964E21A897}" srcOrd="0" destOrd="0" presId="urn:microsoft.com/office/officeart/2005/8/layout/process4"/>
    <dgm:cxn modelId="{D7B8D0BF-007C-43DC-997B-B09E306E67AF}" type="presParOf" srcId="{0BAE808F-C1F4-4082-BC3D-E9FC73690C21}" destId="{B7163BC6-B8E7-4C0D-ADE2-8C4D23E32C56}" srcOrd="1" destOrd="0" presId="urn:microsoft.com/office/officeart/2005/8/layout/process4"/>
    <dgm:cxn modelId="{E6DD2C5A-B146-4A51-BDC4-9767E8D3EB46}" type="presParOf" srcId="{0BAE808F-C1F4-4082-BC3D-E9FC73690C21}" destId="{F1F7932E-9F52-4C2A-B0A3-5474C5FAF6DF}" srcOrd="2" destOrd="0" presId="urn:microsoft.com/office/officeart/2005/8/layout/process4"/>
    <dgm:cxn modelId="{58ACE80D-DEAC-4FC7-A7DC-015C6D36CDE3}" type="presParOf" srcId="{F1F7932E-9F52-4C2A-B0A3-5474C5FAF6DF}" destId="{C21C7319-3F25-47B8-8149-93980BBD1432}" srcOrd="0" destOrd="0" presId="urn:microsoft.com/office/officeart/2005/8/layout/process4"/>
    <dgm:cxn modelId="{94670A38-7062-4F3A-BC7B-169998B0B1C2}" type="presParOf" srcId="{0BAE808F-C1F4-4082-BC3D-E9FC73690C21}" destId="{301D39BC-41CF-428C-A46D-EB80807F192A}" srcOrd="3" destOrd="0" presId="urn:microsoft.com/office/officeart/2005/8/layout/process4"/>
    <dgm:cxn modelId="{F3ACF4E0-7BCB-464B-9812-982C0DBEC663}" type="presParOf" srcId="{0BAE808F-C1F4-4082-BC3D-E9FC73690C21}" destId="{DEB6D2A7-2B7C-4FB7-B98D-E77462167A39}" srcOrd="4" destOrd="0" presId="urn:microsoft.com/office/officeart/2005/8/layout/process4"/>
    <dgm:cxn modelId="{0EA448F6-5158-4F91-ABB8-BA337A5DAD0C}" type="presParOf" srcId="{DEB6D2A7-2B7C-4FB7-B98D-E77462167A39}" destId="{60408F8F-A98C-4060-9CF8-8F302680F162}" srcOrd="0" destOrd="0" presId="urn:microsoft.com/office/officeart/2005/8/layout/process4"/>
    <dgm:cxn modelId="{A7287142-6676-4DD3-BC83-B061CC28C355}" type="presParOf" srcId="{0BAE808F-C1F4-4082-BC3D-E9FC73690C21}" destId="{94ADA0A8-D935-4A4C-8A61-93F5E0087367}" srcOrd="5" destOrd="0" presId="urn:microsoft.com/office/officeart/2005/8/layout/process4"/>
    <dgm:cxn modelId="{CD63F809-BB58-4D0F-AEAB-D36ADE97B8E8}" type="presParOf" srcId="{0BAE808F-C1F4-4082-BC3D-E9FC73690C21}" destId="{DEFA8B1C-7640-4C5B-B63F-70B3D77F8F11}" srcOrd="6" destOrd="0" presId="urn:microsoft.com/office/officeart/2005/8/layout/process4"/>
    <dgm:cxn modelId="{E4985472-E77D-4BA6-9F14-54212B8AC136}" type="presParOf" srcId="{DEFA8B1C-7640-4C5B-B63F-70B3D77F8F11}" destId="{8039742D-A894-47C0-A21C-3E5C9BF29DE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D68591-C39E-4A58-B2BB-B29CF4F01DE2}"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8485B031-1C08-4807-84C9-6D22E571C8B1}">
      <dgm:prSet/>
      <dgm:spPr/>
      <dgm:t>
        <a:bodyPr/>
        <a:lstStyle/>
        <a:p>
          <a:r>
            <a:rPr lang="en-US"/>
            <a:t>40% are asymptomatic</a:t>
          </a:r>
        </a:p>
      </dgm:t>
    </dgm:pt>
    <dgm:pt modelId="{4E1E33F8-6474-4FA1-BA53-9B69418B4145}" type="parTrans" cxnId="{0A613DEC-4848-412E-988C-DA19BA60CF4F}">
      <dgm:prSet/>
      <dgm:spPr/>
      <dgm:t>
        <a:bodyPr/>
        <a:lstStyle/>
        <a:p>
          <a:endParaRPr lang="en-US"/>
        </a:p>
      </dgm:t>
    </dgm:pt>
    <dgm:pt modelId="{0A3EC805-60AA-4967-9651-8291CF2F9BB1}" type="sibTrans" cxnId="{0A613DEC-4848-412E-988C-DA19BA60CF4F}">
      <dgm:prSet/>
      <dgm:spPr/>
      <dgm:t>
        <a:bodyPr/>
        <a:lstStyle/>
        <a:p>
          <a:endParaRPr lang="en-US"/>
        </a:p>
      </dgm:t>
    </dgm:pt>
    <dgm:pt modelId="{49D199BC-DC4F-4AA1-9120-710418524BF8}">
      <dgm:prSet/>
      <dgm:spPr/>
      <dgm:t>
        <a:bodyPr/>
        <a:lstStyle/>
        <a:p>
          <a:pPr algn="l"/>
          <a:r>
            <a:rPr lang="en-US" dirty="0"/>
            <a:t>60% exhibit symptoms</a:t>
          </a:r>
        </a:p>
      </dgm:t>
    </dgm:pt>
    <dgm:pt modelId="{F45AE80D-D559-4F50-B241-3E7E785D3673}" type="parTrans" cxnId="{FE226486-7A51-4C40-A3A3-0A31CE006514}">
      <dgm:prSet/>
      <dgm:spPr/>
      <dgm:t>
        <a:bodyPr/>
        <a:lstStyle/>
        <a:p>
          <a:endParaRPr lang="en-US"/>
        </a:p>
      </dgm:t>
    </dgm:pt>
    <dgm:pt modelId="{93FA6021-864A-4C35-929B-21A34319041F}" type="sibTrans" cxnId="{FE226486-7A51-4C40-A3A3-0A31CE006514}">
      <dgm:prSet/>
      <dgm:spPr/>
      <dgm:t>
        <a:bodyPr/>
        <a:lstStyle/>
        <a:p>
          <a:endParaRPr lang="en-US"/>
        </a:p>
      </dgm:t>
    </dgm:pt>
    <dgm:pt modelId="{FCC312F4-078F-46E3-92CD-74AA3AD4A22F}">
      <dgm:prSet/>
      <dgm:spPr/>
      <dgm:t>
        <a:bodyPr/>
        <a:lstStyle/>
        <a:p>
          <a:pPr algn="l"/>
          <a:r>
            <a:rPr lang="en-US" dirty="0"/>
            <a:t>(General, no specific symptoms: muscle weakness, fatigue, weight loss)</a:t>
          </a:r>
        </a:p>
      </dgm:t>
    </dgm:pt>
    <dgm:pt modelId="{00F81C1A-8D23-4558-803D-C97D3AFF8EEA}" type="parTrans" cxnId="{2011F49E-AE58-4F80-BBB7-E8860483312F}">
      <dgm:prSet/>
      <dgm:spPr/>
      <dgm:t>
        <a:bodyPr/>
        <a:lstStyle/>
        <a:p>
          <a:endParaRPr lang="en-US"/>
        </a:p>
      </dgm:t>
    </dgm:pt>
    <dgm:pt modelId="{83FC0CFE-DE43-4026-A0B0-CCED7F6CD208}" type="sibTrans" cxnId="{2011F49E-AE58-4F80-BBB7-E8860483312F}">
      <dgm:prSet/>
      <dgm:spPr/>
      <dgm:t>
        <a:bodyPr/>
        <a:lstStyle/>
        <a:p>
          <a:endParaRPr lang="en-US"/>
        </a:p>
      </dgm:t>
    </dgm:pt>
    <dgm:pt modelId="{D63CD391-885D-428D-AC1D-DC2E4FDB1112}" type="pres">
      <dgm:prSet presAssocID="{FED68591-C39E-4A58-B2BB-B29CF4F01DE2}" presName="outerComposite" presStyleCnt="0">
        <dgm:presLayoutVars>
          <dgm:chMax val="5"/>
          <dgm:dir/>
          <dgm:resizeHandles val="exact"/>
        </dgm:presLayoutVars>
      </dgm:prSet>
      <dgm:spPr/>
    </dgm:pt>
    <dgm:pt modelId="{96AED18D-038F-44EF-81B8-09B772ED02F5}" type="pres">
      <dgm:prSet presAssocID="{FED68591-C39E-4A58-B2BB-B29CF4F01DE2}" presName="dummyMaxCanvas" presStyleCnt="0">
        <dgm:presLayoutVars/>
      </dgm:prSet>
      <dgm:spPr/>
    </dgm:pt>
    <dgm:pt modelId="{38923F87-332F-48CE-8519-0FBEFB3CACA8}" type="pres">
      <dgm:prSet presAssocID="{FED68591-C39E-4A58-B2BB-B29CF4F01DE2}" presName="TwoNodes_1" presStyleLbl="node1" presStyleIdx="0" presStyleCnt="2">
        <dgm:presLayoutVars>
          <dgm:bulletEnabled val="1"/>
        </dgm:presLayoutVars>
      </dgm:prSet>
      <dgm:spPr/>
    </dgm:pt>
    <dgm:pt modelId="{72FC2D3D-FFC3-4628-AE94-D28BFFEA9B78}" type="pres">
      <dgm:prSet presAssocID="{FED68591-C39E-4A58-B2BB-B29CF4F01DE2}" presName="TwoNodes_2" presStyleLbl="node1" presStyleIdx="1" presStyleCnt="2">
        <dgm:presLayoutVars>
          <dgm:bulletEnabled val="1"/>
        </dgm:presLayoutVars>
      </dgm:prSet>
      <dgm:spPr/>
    </dgm:pt>
    <dgm:pt modelId="{4C6FD5E4-9DEF-437C-88BD-98A90A09D46D}" type="pres">
      <dgm:prSet presAssocID="{FED68591-C39E-4A58-B2BB-B29CF4F01DE2}" presName="TwoConn_1-2" presStyleLbl="fgAccFollowNode1" presStyleIdx="0" presStyleCnt="1">
        <dgm:presLayoutVars>
          <dgm:bulletEnabled val="1"/>
        </dgm:presLayoutVars>
      </dgm:prSet>
      <dgm:spPr/>
    </dgm:pt>
    <dgm:pt modelId="{E5F5D94B-38A5-4268-B38B-21678D8AE5E5}" type="pres">
      <dgm:prSet presAssocID="{FED68591-C39E-4A58-B2BB-B29CF4F01DE2}" presName="TwoNodes_1_text" presStyleLbl="node1" presStyleIdx="1" presStyleCnt="2">
        <dgm:presLayoutVars>
          <dgm:bulletEnabled val="1"/>
        </dgm:presLayoutVars>
      </dgm:prSet>
      <dgm:spPr/>
    </dgm:pt>
    <dgm:pt modelId="{B0A0068B-3E72-4816-811A-4AB566A06F1F}" type="pres">
      <dgm:prSet presAssocID="{FED68591-C39E-4A58-B2BB-B29CF4F01DE2}" presName="TwoNodes_2_text" presStyleLbl="node1" presStyleIdx="1" presStyleCnt="2">
        <dgm:presLayoutVars>
          <dgm:bulletEnabled val="1"/>
        </dgm:presLayoutVars>
      </dgm:prSet>
      <dgm:spPr/>
    </dgm:pt>
  </dgm:ptLst>
  <dgm:cxnLst>
    <dgm:cxn modelId="{B5FE2C14-31C8-418A-A77B-877B49291847}" type="presOf" srcId="{8485B031-1C08-4807-84C9-6D22E571C8B1}" destId="{38923F87-332F-48CE-8519-0FBEFB3CACA8}" srcOrd="0" destOrd="0" presId="urn:microsoft.com/office/officeart/2005/8/layout/vProcess5"/>
    <dgm:cxn modelId="{72DC301C-E697-4C6F-B962-07A18CBE47B0}" type="presOf" srcId="{49D199BC-DC4F-4AA1-9120-710418524BF8}" destId="{72FC2D3D-FFC3-4628-AE94-D28BFFEA9B78}" srcOrd="0" destOrd="0" presId="urn:microsoft.com/office/officeart/2005/8/layout/vProcess5"/>
    <dgm:cxn modelId="{F724162F-4F85-4B30-B950-4F0D5CF1E032}" type="presOf" srcId="{FCC312F4-078F-46E3-92CD-74AA3AD4A22F}" destId="{B0A0068B-3E72-4816-811A-4AB566A06F1F}" srcOrd="1" destOrd="1" presId="urn:microsoft.com/office/officeart/2005/8/layout/vProcess5"/>
    <dgm:cxn modelId="{E549654F-F759-48D2-B428-F8414D310851}" type="presOf" srcId="{0A3EC805-60AA-4967-9651-8291CF2F9BB1}" destId="{4C6FD5E4-9DEF-437C-88BD-98A90A09D46D}" srcOrd="0" destOrd="0" presId="urn:microsoft.com/office/officeart/2005/8/layout/vProcess5"/>
    <dgm:cxn modelId="{08F6F14F-FC27-4A88-B446-2DF9F90E3E09}" type="presOf" srcId="{FCC312F4-078F-46E3-92CD-74AA3AD4A22F}" destId="{72FC2D3D-FFC3-4628-AE94-D28BFFEA9B78}" srcOrd="0" destOrd="1" presId="urn:microsoft.com/office/officeart/2005/8/layout/vProcess5"/>
    <dgm:cxn modelId="{FE226486-7A51-4C40-A3A3-0A31CE006514}" srcId="{FED68591-C39E-4A58-B2BB-B29CF4F01DE2}" destId="{49D199BC-DC4F-4AA1-9120-710418524BF8}" srcOrd="1" destOrd="0" parTransId="{F45AE80D-D559-4F50-B241-3E7E785D3673}" sibTransId="{93FA6021-864A-4C35-929B-21A34319041F}"/>
    <dgm:cxn modelId="{2011F49E-AE58-4F80-BBB7-E8860483312F}" srcId="{49D199BC-DC4F-4AA1-9120-710418524BF8}" destId="{FCC312F4-078F-46E3-92CD-74AA3AD4A22F}" srcOrd="0" destOrd="0" parTransId="{00F81C1A-8D23-4558-803D-C97D3AFF8EEA}" sibTransId="{83FC0CFE-DE43-4026-A0B0-CCED7F6CD208}"/>
    <dgm:cxn modelId="{2D7310A8-A3E7-4A04-870D-871AA258096A}" type="presOf" srcId="{8485B031-1C08-4807-84C9-6D22E571C8B1}" destId="{E5F5D94B-38A5-4268-B38B-21678D8AE5E5}" srcOrd="1" destOrd="0" presId="urn:microsoft.com/office/officeart/2005/8/layout/vProcess5"/>
    <dgm:cxn modelId="{6FB0DEE1-B236-407D-9143-E1F7C1E7C75B}" type="presOf" srcId="{FED68591-C39E-4A58-B2BB-B29CF4F01DE2}" destId="{D63CD391-885D-428D-AC1D-DC2E4FDB1112}" srcOrd="0" destOrd="0" presId="urn:microsoft.com/office/officeart/2005/8/layout/vProcess5"/>
    <dgm:cxn modelId="{0A613DEC-4848-412E-988C-DA19BA60CF4F}" srcId="{FED68591-C39E-4A58-B2BB-B29CF4F01DE2}" destId="{8485B031-1C08-4807-84C9-6D22E571C8B1}" srcOrd="0" destOrd="0" parTransId="{4E1E33F8-6474-4FA1-BA53-9B69418B4145}" sibTransId="{0A3EC805-60AA-4967-9651-8291CF2F9BB1}"/>
    <dgm:cxn modelId="{7FAB89F7-01B2-41B5-B735-966AEFB3F435}" type="presOf" srcId="{49D199BC-DC4F-4AA1-9120-710418524BF8}" destId="{B0A0068B-3E72-4816-811A-4AB566A06F1F}" srcOrd="1" destOrd="0" presId="urn:microsoft.com/office/officeart/2005/8/layout/vProcess5"/>
    <dgm:cxn modelId="{2D3691CB-893A-44ED-9A00-BC6388E8A51F}" type="presParOf" srcId="{D63CD391-885D-428D-AC1D-DC2E4FDB1112}" destId="{96AED18D-038F-44EF-81B8-09B772ED02F5}" srcOrd="0" destOrd="0" presId="urn:microsoft.com/office/officeart/2005/8/layout/vProcess5"/>
    <dgm:cxn modelId="{E2906490-5AB8-4BF6-ACDB-7E6DE84C8A1E}" type="presParOf" srcId="{D63CD391-885D-428D-AC1D-DC2E4FDB1112}" destId="{38923F87-332F-48CE-8519-0FBEFB3CACA8}" srcOrd="1" destOrd="0" presId="urn:microsoft.com/office/officeart/2005/8/layout/vProcess5"/>
    <dgm:cxn modelId="{6AD780F9-8C13-468A-82F8-FB089520716D}" type="presParOf" srcId="{D63CD391-885D-428D-AC1D-DC2E4FDB1112}" destId="{72FC2D3D-FFC3-4628-AE94-D28BFFEA9B78}" srcOrd="2" destOrd="0" presId="urn:microsoft.com/office/officeart/2005/8/layout/vProcess5"/>
    <dgm:cxn modelId="{2CDD798F-AF23-4E8E-B1A3-421A323090EB}" type="presParOf" srcId="{D63CD391-885D-428D-AC1D-DC2E4FDB1112}" destId="{4C6FD5E4-9DEF-437C-88BD-98A90A09D46D}" srcOrd="3" destOrd="0" presId="urn:microsoft.com/office/officeart/2005/8/layout/vProcess5"/>
    <dgm:cxn modelId="{0A7FA5D9-525A-454A-B200-1034F94AC0EE}" type="presParOf" srcId="{D63CD391-885D-428D-AC1D-DC2E4FDB1112}" destId="{E5F5D94B-38A5-4268-B38B-21678D8AE5E5}" srcOrd="4" destOrd="0" presId="urn:microsoft.com/office/officeart/2005/8/layout/vProcess5"/>
    <dgm:cxn modelId="{C9F5F327-A702-41DC-ACDF-7452FEC4CBDE}" type="presParOf" srcId="{D63CD391-885D-428D-AC1D-DC2E4FDB1112}" destId="{B0A0068B-3E72-4816-811A-4AB566A06F1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5CB728-7C29-4CC0-995C-E17CBA7A9739}"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E4292E60-8211-46BA-B59A-1476FCEB637D}">
      <dgm:prSet/>
      <dgm:spPr/>
      <dgm:t>
        <a:bodyPr/>
        <a:lstStyle/>
        <a:p>
          <a:r>
            <a:rPr lang="en-US"/>
            <a:t>Ascites</a:t>
          </a:r>
        </a:p>
      </dgm:t>
    </dgm:pt>
    <dgm:pt modelId="{8D9DE75D-DC2D-4E86-B85D-2623900C4B7D}" type="parTrans" cxnId="{AE2C8252-AC78-4809-BF15-BA9FF1840CF5}">
      <dgm:prSet/>
      <dgm:spPr/>
      <dgm:t>
        <a:bodyPr/>
        <a:lstStyle/>
        <a:p>
          <a:endParaRPr lang="en-US"/>
        </a:p>
      </dgm:t>
    </dgm:pt>
    <dgm:pt modelId="{0EF147D2-139A-4333-A219-518E004108FD}" type="sibTrans" cxnId="{AE2C8252-AC78-4809-BF15-BA9FF1840CF5}">
      <dgm:prSet/>
      <dgm:spPr/>
      <dgm:t>
        <a:bodyPr/>
        <a:lstStyle/>
        <a:p>
          <a:endParaRPr lang="en-US"/>
        </a:p>
      </dgm:t>
    </dgm:pt>
    <dgm:pt modelId="{88884A77-F765-4810-B61B-3D0848A75CC4}">
      <dgm:prSet/>
      <dgm:spPr/>
      <dgm:t>
        <a:bodyPr/>
        <a:lstStyle/>
        <a:p>
          <a:r>
            <a:rPr lang="en-US"/>
            <a:t>GI bleeding</a:t>
          </a:r>
        </a:p>
      </dgm:t>
    </dgm:pt>
    <dgm:pt modelId="{B315DC72-DF68-460C-8D65-D98499943543}" type="parTrans" cxnId="{C4493A55-3201-4D1C-B718-9284FE56D458}">
      <dgm:prSet/>
      <dgm:spPr/>
      <dgm:t>
        <a:bodyPr/>
        <a:lstStyle/>
        <a:p>
          <a:endParaRPr lang="en-US"/>
        </a:p>
      </dgm:t>
    </dgm:pt>
    <dgm:pt modelId="{20CDBFE3-9EF7-4DF9-AA76-855DB53F5FA1}" type="sibTrans" cxnId="{C4493A55-3201-4D1C-B718-9284FE56D458}">
      <dgm:prSet/>
      <dgm:spPr/>
      <dgm:t>
        <a:bodyPr/>
        <a:lstStyle/>
        <a:p>
          <a:endParaRPr lang="en-US"/>
        </a:p>
      </dgm:t>
    </dgm:pt>
    <dgm:pt modelId="{33ED06C1-1DB0-47A7-9E15-9D742DE58CC7}">
      <dgm:prSet/>
      <dgm:spPr/>
      <dgm:t>
        <a:bodyPr/>
        <a:lstStyle/>
        <a:p>
          <a:r>
            <a:rPr lang="en-US"/>
            <a:t>Hepatic encephalopathy</a:t>
          </a:r>
        </a:p>
      </dgm:t>
    </dgm:pt>
    <dgm:pt modelId="{CE2C5027-16FE-4047-A11D-A14FA81D7765}" type="parTrans" cxnId="{D6FE647D-C049-451E-A04E-CFB34D1EE7CB}">
      <dgm:prSet/>
      <dgm:spPr/>
      <dgm:t>
        <a:bodyPr/>
        <a:lstStyle/>
        <a:p>
          <a:endParaRPr lang="en-US"/>
        </a:p>
      </dgm:t>
    </dgm:pt>
    <dgm:pt modelId="{533E9218-B9FB-4D57-A17B-CD0C0A670EBB}" type="sibTrans" cxnId="{D6FE647D-C049-451E-A04E-CFB34D1EE7CB}">
      <dgm:prSet/>
      <dgm:spPr/>
      <dgm:t>
        <a:bodyPr/>
        <a:lstStyle/>
        <a:p>
          <a:endParaRPr lang="en-US"/>
        </a:p>
      </dgm:t>
    </dgm:pt>
    <dgm:pt modelId="{6A82141E-AA0D-4380-8753-F6B78970F633}">
      <dgm:prSet/>
      <dgm:spPr/>
      <dgm:t>
        <a:bodyPr/>
        <a:lstStyle/>
        <a:p>
          <a:r>
            <a:rPr lang="en-US"/>
            <a:t>Hepatorenal Syndrome</a:t>
          </a:r>
        </a:p>
      </dgm:t>
    </dgm:pt>
    <dgm:pt modelId="{85F5FCEC-E67B-4190-B4AA-2D417D6B51D4}" type="parTrans" cxnId="{8CC195BB-9D89-45CE-A28E-9DE9C49498D1}">
      <dgm:prSet/>
      <dgm:spPr/>
      <dgm:t>
        <a:bodyPr/>
        <a:lstStyle/>
        <a:p>
          <a:endParaRPr lang="en-US"/>
        </a:p>
      </dgm:t>
    </dgm:pt>
    <dgm:pt modelId="{34BC5AEC-4B3C-45FA-9CC8-B65AC7522946}" type="sibTrans" cxnId="{8CC195BB-9D89-45CE-A28E-9DE9C49498D1}">
      <dgm:prSet/>
      <dgm:spPr/>
      <dgm:t>
        <a:bodyPr/>
        <a:lstStyle/>
        <a:p>
          <a:endParaRPr lang="en-US"/>
        </a:p>
      </dgm:t>
    </dgm:pt>
    <dgm:pt modelId="{0CDD1AD7-8D27-4F0F-8094-FAFAF02A6FE4}">
      <dgm:prSet/>
      <dgm:spPr/>
      <dgm:t>
        <a:bodyPr/>
        <a:lstStyle/>
        <a:p>
          <a:r>
            <a:rPr lang="en-US"/>
            <a:t>Spontaneous bacterial peritonitis</a:t>
          </a:r>
        </a:p>
      </dgm:t>
    </dgm:pt>
    <dgm:pt modelId="{1EF04512-79BD-4730-9BC7-0A215FFAC8AD}" type="parTrans" cxnId="{C9425FC0-4876-40F6-92B9-9B186888FAD9}">
      <dgm:prSet/>
      <dgm:spPr/>
      <dgm:t>
        <a:bodyPr/>
        <a:lstStyle/>
        <a:p>
          <a:endParaRPr lang="en-US"/>
        </a:p>
      </dgm:t>
    </dgm:pt>
    <dgm:pt modelId="{C8DD1001-41DC-430F-81CA-1E034EAB944E}" type="sibTrans" cxnId="{C9425FC0-4876-40F6-92B9-9B186888FAD9}">
      <dgm:prSet/>
      <dgm:spPr/>
      <dgm:t>
        <a:bodyPr/>
        <a:lstStyle/>
        <a:p>
          <a:endParaRPr lang="en-US"/>
        </a:p>
      </dgm:t>
    </dgm:pt>
    <dgm:pt modelId="{2362BB22-74AB-476C-929F-85343BA53B7F}">
      <dgm:prSet/>
      <dgm:spPr/>
      <dgm:t>
        <a:bodyPr/>
        <a:lstStyle/>
        <a:p>
          <a:r>
            <a:rPr lang="en-US"/>
            <a:t>Hepatocellular carcinoma</a:t>
          </a:r>
        </a:p>
      </dgm:t>
    </dgm:pt>
    <dgm:pt modelId="{DE654258-657D-4720-833A-A8D89233640F}" type="parTrans" cxnId="{41F51A42-A705-4B07-8C69-09257A2D723B}">
      <dgm:prSet/>
      <dgm:spPr/>
      <dgm:t>
        <a:bodyPr/>
        <a:lstStyle/>
        <a:p>
          <a:endParaRPr lang="en-US"/>
        </a:p>
      </dgm:t>
    </dgm:pt>
    <dgm:pt modelId="{F44C057E-2F2B-4A39-8D23-3EE18444752C}" type="sibTrans" cxnId="{41F51A42-A705-4B07-8C69-09257A2D723B}">
      <dgm:prSet/>
      <dgm:spPr/>
      <dgm:t>
        <a:bodyPr/>
        <a:lstStyle/>
        <a:p>
          <a:endParaRPr lang="en-US"/>
        </a:p>
      </dgm:t>
    </dgm:pt>
    <dgm:pt modelId="{40A03BF8-593B-460C-AA16-7B664ABB16D7}" type="pres">
      <dgm:prSet presAssocID="{F65CB728-7C29-4CC0-995C-E17CBA7A9739}" presName="Name0" presStyleCnt="0">
        <dgm:presLayoutVars>
          <dgm:dir/>
          <dgm:animLvl val="lvl"/>
          <dgm:resizeHandles val="exact"/>
        </dgm:presLayoutVars>
      </dgm:prSet>
      <dgm:spPr/>
    </dgm:pt>
    <dgm:pt modelId="{F86BCC68-C267-4245-B5E9-CEA3A86F2FAB}" type="pres">
      <dgm:prSet presAssocID="{E4292E60-8211-46BA-B59A-1476FCEB637D}" presName="linNode" presStyleCnt="0"/>
      <dgm:spPr/>
    </dgm:pt>
    <dgm:pt modelId="{66966606-2A45-4129-A9F0-9A1D96E7959F}" type="pres">
      <dgm:prSet presAssocID="{E4292E60-8211-46BA-B59A-1476FCEB637D}" presName="parentText" presStyleLbl="node1" presStyleIdx="0" presStyleCnt="6">
        <dgm:presLayoutVars>
          <dgm:chMax val="1"/>
          <dgm:bulletEnabled val="1"/>
        </dgm:presLayoutVars>
      </dgm:prSet>
      <dgm:spPr/>
    </dgm:pt>
    <dgm:pt modelId="{4B7C27F7-637C-446B-AEEE-F888AE317C0B}" type="pres">
      <dgm:prSet presAssocID="{0EF147D2-139A-4333-A219-518E004108FD}" presName="sp" presStyleCnt="0"/>
      <dgm:spPr/>
    </dgm:pt>
    <dgm:pt modelId="{397C7ACC-87B1-4D09-8C37-47527307E911}" type="pres">
      <dgm:prSet presAssocID="{88884A77-F765-4810-B61B-3D0848A75CC4}" presName="linNode" presStyleCnt="0"/>
      <dgm:spPr/>
    </dgm:pt>
    <dgm:pt modelId="{3034DC13-38CF-4F2B-B796-958E22F645B3}" type="pres">
      <dgm:prSet presAssocID="{88884A77-F765-4810-B61B-3D0848A75CC4}" presName="parentText" presStyleLbl="node1" presStyleIdx="1" presStyleCnt="6">
        <dgm:presLayoutVars>
          <dgm:chMax val="1"/>
          <dgm:bulletEnabled val="1"/>
        </dgm:presLayoutVars>
      </dgm:prSet>
      <dgm:spPr/>
    </dgm:pt>
    <dgm:pt modelId="{9D23AFFB-1D9D-41E0-A5BD-E52D44C51FC6}" type="pres">
      <dgm:prSet presAssocID="{20CDBFE3-9EF7-4DF9-AA76-855DB53F5FA1}" presName="sp" presStyleCnt="0"/>
      <dgm:spPr/>
    </dgm:pt>
    <dgm:pt modelId="{95CE8306-4D97-433C-93D3-D29FBE06943C}" type="pres">
      <dgm:prSet presAssocID="{33ED06C1-1DB0-47A7-9E15-9D742DE58CC7}" presName="linNode" presStyleCnt="0"/>
      <dgm:spPr/>
    </dgm:pt>
    <dgm:pt modelId="{96D39D69-F3F6-4173-9B98-C75493ED2F16}" type="pres">
      <dgm:prSet presAssocID="{33ED06C1-1DB0-47A7-9E15-9D742DE58CC7}" presName="parentText" presStyleLbl="node1" presStyleIdx="2" presStyleCnt="6">
        <dgm:presLayoutVars>
          <dgm:chMax val="1"/>
          <dgm:bulletEnabled val="1"/>
        </dgm:presLayoutVars>
      </dgm:prSet>
      <dgm:spPr/>
    </dgm:pt>
    <dgm:pt modelId="{3402DE97-6086-4D9A-BC63-0510CE623CB9}" type="pres">
      <dgm:prSet presAssocID="{533E9218-B9FB-4D57-A17B-CD0C0A670EBB}" presName="sp" presStyleCnt="0"/>
      <dgm:spPr/>
    </dgm:pt>
    <dgm:pt modelId="{3819A48A-CDCB-4AF8-BF22-BBDD9A8F77C9}" type="pres">
      <dgm:prSet presAssocID="{6A82141E-AA0D-4380-8753-F6B78970F633}" presName="linNode" presStyleCnt="0"/>
      <dgm:spPr/>
    </dgm:pt>
    <dgm:pt modelId="{726B9223-1D98-49AF-87C4-188356E168C1}" type="pres">
      <dgm:prSet presAssocID="{6A82141E-AA0D-4380-8753-F6B78970F633}" presName="parentText" presStyleLbl="node1" presStyleIdx="3" presStyleCnt="6">
        <dgm:presLayoutVars>
          <dgm:chMax val="1"/>
          <dgm:bulletEnabled val="1"/>
        </dgm:presLayoutVars>
      </dgm:prSet>
      <dgm:spPr/>
    </dgm:pt>
    <dgm:pt modelId="{2323D4D7-ED42-420F-924C-3300755133A1}" type="pres">
      <dgm:prSet presAssocID="{34BC5AEC-4B3C-45FA-9CC8-B65AC7522946}" presName="sp" presStyleCnt="0"/>
      <dgm:spPr/>
    </dgm:pt>
    <dgm:pt modelId="{490443B2-0662-449A-ACD7-F8E483B8E607}" type="pres">
      <dgm:prSet presAssocID="{0CDD1AD7-8D27-4F0F-8094-FAFAF02A6FE4}" presName="linNode" presStyleCnt="0"/>
      <dgm:spPr/>
    </dgm:pt>
    <dgm:pt modelId="{20B35F49-C4CF-408E-A9EB-6C35E6CC31AF}" type="pres">
      <dgm:prSet presAssocID="{0CDD1AD7-8D27-4F0F-8094-FAFAF02A6FE4}" presName="parentText" presStyleLbl="node1" presStyleIdx="4" presStyleCnt="6">
        <dgm:presLayoutVars>
          <dgm:chMax val="1"/>
          <dgm:bulletEnabled val="1"/>
        </dgm:presLayoutVars>
      </dgm:prSet>
      <dgm:spPr/>
    </dgm:pt>
    <dgm:pt modelId="{5C9AA222-D42F-4D53-A871-9ACF0D0329D8}" type="pres">
      <dgm:prSet presAssocID="{C8DD1001-41DC-430F-81CA-1E034EAB944E}" presName="sp" presStyleCnt="0"/>
      <dgm:spPr/>
    </dgm:pt>
    <dgm:pt modelId="{AC9E0126-31CD-41D1-B65A-D79C5BEA6B31}" type="pres">
      <dgm:prSet presAssocID="{2362BB22-74AB-476C-929F-85343BA53B7F}" presName="linNode" presStyleCnt="0"/>
      <dgm:spPr/>
    </dgm:pt>
    <dgm:pt modelId="{1570F366-AC86-43AA-82B3-9CF6D9E54734}" type="pres">
      <dgm:prSet presAssocID="{2362BB22-74AB-476C-929F-85343BA53B7F}" presName="parentText" presStyleLbl="node1" presStyleIdx="5" presStyleCnt="6">
        <dgm:presLayoutVars>
          <dgm:chMax val="1"/>
          <dgm:bulletEnabled val="1"/>
        </dgm:presLayoutVars>
      </dgm:prSet>
      <dgm:spPr/>
    </dgm:pt>
  </dgm:ptLst>
  <dgm:cxnLst>
    <dgm:cxn modelId="{88B17C28-B4D3-495D-AD3C-FFBE503D28E8}" type="presOf" srcId="{88884A77-F765-4810-B61B-3D0848A75CC4}" destId="{3034DC13-38CF-4F2B-B796-958E22F645B3}" srcOrd="0" destOrd="0" presId="urn:microsoft.com/office/officeart/2005/8/layout/vList5"/>
    <dgm:cxn modelId="{41F51A42-A705-4B07-8C69-09257A2D723B}" srcId="{F65CB728-7C29-4CC0-995C-E17CBA7A9739}" destId="{2362BB22-74AB-476C-929F-85343BA53B7F}" srcOrd="5" destOrd="0" parTransId="{DE654258-657D-4720-833A-A8D89233640F}" sibTransId="{F44C057E-2F2B-4A39-8D23-3EE18444752C}"/>
    <dgm:cxn modelId="{CD0DA643-16E5-4AD5-8476-5E7E8EDEFC5E}" type="presOf" srcId="{6A82141E-AA0D-4380-8753-F6B78970F633}" destId="{726B9223-1D98-49AF-87C4-188356E168C1}" srcOrd="0" destOrd="0" presId="urn:microsoft.com/office/officeart/2005/8/layout/vList5"/>
    <dgm:cxn modelId="{AE2C8252-AC78-4809-BF15-BA9FF1840CF5}" srcId="{F65CB728-7C29-4CC0-995C-E17CBA7A9739}" destId="{E4292E60-8211-46BA-B59A-1476FCEB637D}" srcOrd="0" destOrd="0" parTransId="{8D9DE75D-DC2D-4E86-B85D-2623900C4B7D}" sibTransId="{0EF147D2-139A-4333-A219-518E004108FD}"/>
    <dgm:cxn modelId="{C4493A55-3201-4D1C-B718-9284FE56D458}" srcId="{F65CB728-7C29-4CC0-995C-E17CBA7A9739}" destId="{88884A77-F765-4810-B61B-3D0848A75CC4}" srcOrd="1" destOrd="0" parTransId="{B315DC72-DF68-460C-8D65-D98499943543}" sibTransId="{20CDBFE3-9EF7-4DF9-AA76-855DB53F5FA1}"/>
    <dgm:cxn modelId="{D6FE647D-C049-451E-A04E-CFB34D1EE7CB}" srcId="{F65CB728-7C29-4CC0-995C-E17CBA7A9739}" destId="{33ED06C1-1DB0-47A7-9E15-9D742DE58CC7}" srcOrd="2" destOrd="0" parTransId="{CE2C5027-16FE-4047-A11D-A14FA81D7765}" sibTransId="{533E9218-B9FB-4D57-A17B-CD0C0A670EBB}"/>
    <dgm:cxn modelId="{FF2CF4A0-9EC9-4397-8482-71630C775A62}" type="presOf" srcId="{2362BB22-74AB-476C-929F-85343BA53B7F}" destId="{1570F366-AC86-43AA-82B3-9CF6D9E54734}" srcOrd="0" destOrd="0" presId="urn:microsoft.com/office/officeart/2005/8/layout/vList5"/>
    <dgm:cxn modelId="{208314BA-1157-4FEB-AA58-ED4D15200167}" type="presOf" srcId="{E4292E60-8211-46BA-B59A-1476FCEB637D}" destId="{66966606-2A45-4129-A9F0-9A1D96E7959F}" srcOrd="0" destOrd="0" presId="urn:microsoft.com/office/officeart/2005/8/layout/vList5"/>
    <dgm:cxn modelId="{8CC195BB-9D89-45CE-A28E-9DE9C49498D1}" srcId="{F65CB728-7C29-4CC0-995C-E17CBA7A9739}" destId="{6A82141E-AA0D-4380-8753-F6B78970F633}" srcOrd="3" destOrd="0" parTransId="{85F5FCEC-E67B-4190-B4AA-2D417D6B51D4}" sibTransId="{34BC5AEC-4B3C-45FA-9CC8-B65AC7522946}"/>
    <dgm:cxn modelId="{C9425FC0-4876-40F6-92B9-9B186888FAD9}" srcId="{F65CB728-7C29-4CC0-995C-E17CBA7A9739}" destId="{0CDD1AD7-8D27-4F0F-8094-FAFAF02A6FE4}" srcOrd="4" destOrd="0" parTransId="{1EF04512-79BD-4730-9BC7-0A215FFAC8AD}" sibTransId="{C8DD1001-41DC-430F-81CA-1E034EAB944E}"/>
    <dgm:cxn modelId="{B28A7AC0-8DF0-41ED-9858-79015B4746E6}" type="presOf" srcId="{33ED06C1-1DB0-47A7-9E15-9D742DE58CC7}" destId="{96D39D69-F3F6-4173-9B98-C75493ED2F16}" srcOrd="0" destOrd="0" presId="urn:microsoft.com/office/officeart/2005/8/layout/vList5"/>
    <dgm:cxn modelId="{5E883DC6-04F6-49D8-B409-A987680619F9}" type="presOf" srcId="{F65CB728-7C29-4CC0-995C-E17CBA7A9739}" destId="{40A03BF8-593B-460C-AA16-7B664ABB16D7}" srcOrd="0" destOrd="0" presId="urn:microsoft.com/office/officeart/2005/8/layout/vList5"/>
    <dgm:cxn modelId="{1F30C4CE-6ED4-46FE-B6D4-776148308D3E}" type="presOf" srcId="{0CDD1AD7-8D27-4F0F-8094-FAFAF02A6FE4}" destId="{20B35F49-C4CF-408E-A9EB-6C35E6CC31AF}" srcOrd="0" destOrd="0" presId="urn:microsoft.com/office/officeart/2005/8/layout/vList5"/>
    <dgm:cxn modelId="{EAD298AA-455A-4C86-B474-96FAD39A2435}" type="presParOf" srcId="{40A03BF8-593B-460C-AA16-7B664ABB16D7}" destId="{F86BCC68-C267-4245-B5E9-CEA3A86F2FAB}" srcOrd="0" destOrd="0" presId="urn:microsoft.com/office/officeart/2005/8/layout/vList5"/>
    <dgm:cxn modelId="{6C77EA83-30A3-4887-8111-DA3D5F52F19E}" type="presParOf" srcId="{F86BCC68-C267-4245-B5E9-CEA3A86F2FAB}" destId="{66966606-2A45-4129-A9F0-9A1D96E7959F}" srcOrd="0" destOrd="0" presId="urn:microsoft.com/office/officeart/2005/8/layout/vList5"/>
    <dgm:cxn modelId="{D56A8FEE-84E6-4A3C-80E4-3ABEDCA990DB}" type="presParOf" srcId="{40A03BF8-593B-460C-AA16-7B664ABB16D7}" destId="{4B7C27F7-637C-446B-AEEE-F888AE317C0B}" srcOrd="1" destOrd="0" presId="urn:microsoft.com/office/officeart/2005/8/layout/vList5"/>
    <dgm:cxn modelId="{32EEDB97-EB57-4A89-B787-1DDC5BE8A71B}" type="presParOf" srcId="{40A03BF8-593B-460C-AA16-7B664ABB16D7}" destId="{397C7ACC-87B1-4D09-8C37-47527307E911}" srcOrd="2" destOrd="0" presId="urn:microsoft.com/office/officeart/2005/8/layout/vList5"/>
    <dgm:cxn modelId="{D66E355F-E698-446A-9A62-57906D78F1C8}" type="presParOf" srcId="{397C7ACC-87B1-4D09-8C37-47527307E911}" destId="{3034DC13-38CF-4F2B-B796-958E22F645B3}" srcOrd="0" destOrd="0" presId="urn:microsoft.com/office/officeart/2005/8/layout/vList5"/>
    <dgm:cxn modelId="{22F28B6B-E009-4A89-A4B6-743638BE2F2A}" type="presParOf" srcId="{40A03BF8-593B-460C-AA16-7B664ABB16D7}" destId="{9D23AFFB-1D9D-41E0-A5BD-E52D44C51FC6}" srcOrd="3" destOrd="0" presId="urn:microsoft.com/office/officeart/2005/8/layout/vList5"/>
    <dgm:cxn modelId="{F24E4EFD-4B08-48B8-B602-EF3E7F8C6B02}" type="presParOf" srcId="{40A03BF8-593B-460C-AA16-7B664ABB16D7}" destId="{95CE8306-4D97-433C-93D3-D29FBE06943C}" srcOrd="4" destOrd="0" presId="urn:microsoft.com/office/officeart/2005/8/layout/vList5"/>
    <dgm:cxn modelId="{38D03478-B8D2-460D-9BFB-70D57EC7AFAD}" type="presParOf" srcId="{95CE8306-4D97-433C-93D3-D29FBE06943C}" destId="{96D39D69-F3F6-4173-9B98-C75493ED2F16}" srcOrd="0" destOrd="0" presId="urn:microsoft.com/office/officeart/2005/8/layout/vList5"/>
    <dgm:cxn modelId="{B96222F3-B7EE-4F7F-BC33-6F0371320CB3}" type="presParOf" srcId="{40A03BF8-593B-460C-AA16-7B664ABB16D7}" destId="{3402DE97-6086-4D9A-BC63-0510CE623CB9}" srcOrd="5" destOrd="0" presId="urn:microsoft.com/office/officeart/2005/8/layout/vList5"/>
    <dgm:cxn modelId="{3CDB5067-4973-4DFF-B769-9B240B99C899}" type="presParOf" srcId="{40A03BF8-593B-460C-AA16-7B664ABB16D7}" destId="{3819A48A-CDCB-4AF8-BF22-BBDD9A8F77C9}" srcOrd="6" destOrd="0" presId="urn:microsoft.com/office/officeart/2005/8/layout/vList5"/>
    <dgm:cxn modelId="{AD1F3F70-F5C3-4BCE-A60D-CC74C4A9FDAF}" type="presParOf" srcId="{3819A48A-CDCB-4AF8-BF22-BBDD9A8F77C9}" destId="{726B9223-1D98-49AF-87C4-188356E168C1}" srcOrd="0" destOrd="0" presId="urn:microsoft.com/office/officeart/2005/8/layout/vList5"/>
    <dgm:cxn modelId="{9906C471-0EFE-43F4-8526-70200F618815}" type="presParOf" srcId="{40A03BF8-593B-460C-AA16-7B664ABB16D7}" destId="{2323D4D7-ED42-420F-924C-3300755133A1}" srcOrd="7" destOrd="0" presId="urn:microsoft.com/office/officeart/2005/8/layout/vList5"/>
    <dgm:cxn modelId="{046F5311-B791-46F6-B92C-B3D211FB5151}" type="presParOf" srcId="{40A03BF8-593B-460C-AA16-7B664ABB16D7}" destId="{490443B2-0662-449A-ACD7-F8E483B8E607}" srcOrd="8" destOrd="0" presId="urn:microsoft.com/office/officeart/2005/8/layout/vList5"/>
    <dgm:cxn modelId="{60C40689-4B19-4B04-A895-D083E2E8739B}" type="presParOf" srcId="{490443B2-0662-449A-ACD7-F8E483B8E607}" destId="{20B35F49-C4CF-408E-A9EB-6C35E6CC31AF}" srcOrd="0" destOrd="0" presId="urn:microsoft.com/office/officeart/2005/8/layout/vList5"/>
    <dgm:cxn modelId="{02710409-C7C5-457F-931A-9464BFD0B471}" type="presParOf" srcId="{40A03BF8-593B-460C-AA16-7B664ABB16D7}" destId="{5C9AA222-D42F-4D53-A871-9ACF0D0329D8}" srcOrd="9" destOrd="0" presId="urn:microsoft.com/office/officeart/2005/8/layout/vList5"/>
    <dgm:cxn modelId="{269A1A37-B796-4CB0-81E7-314E2DC5E2A2}" type="presParOf" srcId="{40A03BF8-593B-460C-AA16-7B664ABB16D7}" destId="{AC9E0126-31CD-41D1-B65A-D79C5BEA6B31}" srcOrd="10" destOrd="0" presId="urn:microsoft.com/office/officeart/2005/8/layout/vList5"/>
    <dgm:cxn modelId="{D2B0978F-85F0-461E-9E03-8CF93B9C8B82}" type="presParOf" srcId="{AC9E0126-31CD-41D1-B65A-D79C5BEA6B31}" destId="{1570F366-AC86-43AA-82B3-9CF6D9E5473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6658B6-67DE-4B67-BE55-981ACCEBFA5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262CD20-C150-498C-BD5B-A486AEC88B08}">
      <dgm:prSet/>
      <dgm:spPr/>
      <dgm:t>
        <a:bodyPr/>
        <a:lstStyle/>
        <a:p>
          <a:r>
            <a:rPr lang="en-US"/>
            <a:t>History and examination</a:t>
          </a:r>
        </a:p>
      </dgm:t>
    </dgm:pt>
    <dgm:pt modelId="{329682C9-B4CA-488F-85FD-17C03A18BF38}" type="parTrans" cxnId="{C72F93D1-7D86-43BF-AC46-B7983AC952D5}">
      <dgm:prSet/>
      <dgm:spPr/>
      <dgm:t>
        <a:bodyPr/>
        <a:lstStyle/>
        <a:p>
          <a:endParaRPr lang="en-US"/>
        </a:p>
      </dgm:t>
    </dgm:pt>
    <dgm:pt modelId="{3AA7E8DA-AADB-41FE-A2D3-A49A8CD46247}" type="sibTrans" cxnId="{C72F93D1-7D86-43BF-AC46-B7983AC952D5}">
      <dgm:prSet/>
      <dgm:spPr/>
      <dgm:t>
        <a:bodyPr/>
        <a:lstStyle/>
        <a:p>
          <a:endParaRPr lang="en-US"/>
        </a:p>
      </dgm:t>
    </dgm:pt>
    <dgm:pt modelId="{91BAA653-C19A-483D-9828-BF129867C7E5}">
      <dgm:prSet/>
      <dgm:spPr/>
      <dgm:t>
        <a:bodyPr/>
        <a:lstStyle/>
        <a:p>
          <a:r>
            <a:rPr lang="en-US"/>
            <a:t>Laboratory tests</a:t>
          </a:r>
        </a:p>
      </dgm:t>
    </dgm:pt>
    <dgm:pt modelId="{4F5FD038-D169-431E-B9FC-85ECC62FDF15}" type="parTrans" cxnId="{EDCB1BFF-9F45-41CA-A04C-6077B59FCBBD}">
      <dgm:prSet/>
      <dgm:spPr/>
      <dgm:t>
        <a:bodyPr/>
        <a:lstStyle/>
        <a:p>
          <a:endParaRPr lang="en-US"/>
        </a:p>
      </dgm:t>
    </dgm:pt>
    <dgm:pt modelId="{681B560C-77D2-4B33-B28C-86BA98E4655E}" type="sibTrans" cxnId="{EDCB1BFF-9F45-41CA-A04C-6077B59FCBBD}">
      <dgm:prSet/>
      <dgm:spPr/>
      <dgm:t>
        <a:bodyPr/>
        <a:lstStyle/>
        <a:p>
          <a:endParaRPr lang="en-US"/>
        </a:p>
      </dgm:t>
    </dgm:pt>
    <dgm:pt modelId="{BA0E0834-7EB1-48B4-A408-2FA157ABC4BA}">
      <dgm:prSet/>
      <dgm:spPr/>
      <dgm:t>
        <a:bodyPr/>
        <a:lstStyle/>
        <a:p>
          <a:r>
            <a:rPr lang="en-US"/>
            <a:t>Imaging</a:t>
          </a:r>
        </a:p>
      </dgm:t>
    </dgm:pt>
    <dgm:pt modelId="{3088C57B-7712-470D-B209-B37908D2E58A}" type="parTrans" cxnId="{C2A9E605-3345-4839-B66E-67C9D5AE9796}">
      <dgm:prSet/>
      <dgm:spPr/>
      <dgm:t>
        <a:bodyPr/>
        <a:lstStyle/>
        <a:p>
          <a:endParaRPr lang="en-US"/>
        </a:p>
      </dgm:t>
    </dgm:pt>
    <dgm:pt modelId="{CA7D3229-B6AB-4377-A080-90E39EC63C9C}" type="sibTrans" cxnId="{C2A9E605-3345-4839-B66E-67C9D5AE9796}">
      <dgm:prSet/>
      <dgm:spPr/>
      <dgm:t>
        <a:bodyPr/>
        <a:lstStyle/>
        <a:p>
          <a:endParaRPr lang="en-US"/>
        </a:p>
      </dgm:t>
    </dgm:pt>
    <dgm:pt modelId="{9C84FDE7-EE28-4613-A2BF-998BF630D295}">
      <dgm:prSet/>
      <dgm:spPr/>
      <dgm:t>
        <a:bodyPr/>
        <a:lstStyle/>
        <a:p>
          <a:r>
            <a:rPr lang="en-US"/>
            <a:t>Liver biopsy</a:t>
          </a:r>
        </a:p>
      </dgm:t>
    </dgm:pt>
    <dgm:pt modelId="{89D05E06-7FC5-4D75-BCA2-DF44B01BD820}" type="parTrans" cxnId="{4C3247A4-F1A5-4785-8A50-634F3F1C43A5}">
      <dgm:prSet/>
      <dgm:spPr/>
      <dgm:t>
        <a:bodyPr/>
        <a:lstStyle/>
        <a:p>
          <a:endParaRPr lang="en-US"/>
        </a:p>
      </dgm:t>
    </dgm:pt>
    <dgm:pt modelId="{EFF04419-AF7F-46D2-9E82-5E26F3D2695E}" type="sibTrans" cxnId="{4C3247A4-F1A5-4785-8A50-634F3F1C43A5}">
      <dgm:prSet/>
      <dgm:spPr/>
      <dgm:t>
        <a:bodyPr/>
        <a:lstStyle/>
        <a:p>
          <a:endParaRPr lang="en-US"/>
        </a:p>
      </dgm:t>
    </dgm:pt>
    <dgm:pt modelId="{E78C1502-B8EB-4C18-AB4A-8B49184C991E}" type="pres">
      <dgm:prSet presAssocID="{DE6658B6-67DE-4B67-BE55-981ACCEBFA54}" presName="root" presStyleCnt="0">
        <dgm:presLayoutVars>
          <dgm:dir/>
          <dgm:resizeHandles val="exact"/>
        </dgm:presLayoutVars>
      </dgm:prSet>
      <dgm:spPr/>
    </dgm:pt>
    <dgm:pt modelId="{0E38521B-7DB3-4D0C-87A4-A3294F20455C}" type="pres">
      <dgm:prSet presAssocID="{2262CD20-C150-498C-BD5B-A486AEC88B08}" presName="compNode" presStyleCnt="0"/>
      <dgm:spPr/>
    </dgm:pt>
    <dgm:pt modelId="{1A776562-A62B-455A-9981-D2F3A37A1AA9}" type="pres">
      <dgm:prSet presAssocID="{2262CD20-C150-498C-BD5B-A486AEC88B08}" presName="bgRect" presStyleLbl="bgShp" presStyleIdx="0" presStyleCnt="4"/>
      <dgm:spPr/>
    </dgm:pt>
    <dgm:pt modelId="{17E38E87-CFA2-431F-9A78-2CFA4DCE91F3}" type="pres">
      <dgm:prSet presAssocID="{2262CD20-C150-498C-BD5B-A486AEC88B08}"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Στηθοσκόπιο"/>
        </a:ext>
      </dgm:extLst>
    </dgm:pt>
    <dgm:pt modelId="{4C24A65C-2F71-4215-AE83-8E777412D2FF}" type="pres">
      <dgm:prSet presAssocID="{2262CD20-C150-498C-BD5B-A486AEC88B08}" presName="spaceRect" presStyleCnt="0"/>
      <dgm:spPr/>
    </dgm:pt>
    <dgm:pt modelId="{744FFEF1-3A2D-422E-94EF-F561689B9EBA}" type="pres">
      <dgm:prSet presAssocID="{2262CD20-C150-498C-BD5B-A486AEC88B08}" presName="parTx" presStyleLbl="revTx" presStyleIdx="0" presStyleCnt="4">
        <dgm:presLayoutVars>
          <dgm:chMax val="0"/>
          <dgm:chPref val="0"/>
        </dgm:presLayoutVars>
      </dgm:prSet>
      <dgm:spPr/>
    </dgm:pt>
    <dgm:pt modelId="{2EF9A347-9D41-4B24-95EA-3755DF879ABA}" type="pres">
      <dgm:prSet presAssocID="{3AA7E8DA-AADB-41FE-A2D3-A49A8CD46247}" presName="sibTrans" presStyleCnt="0"/>
      <dgm:spPr/>
    </dgm:pt>
    <dgm:pt modelId="{A9CAE3EF-6E3F-4DF3-8455-725EE21E9247}" type="pres">
      <dgm:prSet presAssocID="{91BAA653-C19A-483D-9828-BF129867C7E5}" presName="compNode" presStyleCnt="0"/>
      <dgm:spPr/>
    </dgm:pt>
    <dgm:pt modelId="{92CDF687-F630-4E76-9970-827ED18A8705}" type="pres">
      <dgm:prSet presAssocID="{91BAA653-C19A-483D-9828-BF129867C7E5}" presName="bgRect" presStyleLbl="bgShp" presStyleIdx="1" presStyleCnt="4"/>
      <dgm:spPr/>
    </dgm:pt>
    <dgm:pt modelId="{15F69EBA-8738-46BF-9333-4EDB5C926E77}" type="pres">
      <dgm:prSet presAssocID="{91BAA653-C19A-483D-9828-BF129867C7E5}"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0ADB61E0-1DE9-4887-9D31-1A032BE3CDE2}" type="pres">
      <dgm:prSet presAssocID="{91BAA653-C19A-483D-9828-BF129867C7E5}" presName="spaceRect" presStyleCnt="0"/>
      <dgm:spPr/>
    </dgm:pt>
    <dgm:pt modelId="{7C1F9E5B-3173-43BB-AC19-A3A48203E428}" type="pres">
      <dgm:prSet presAssocID="{91BAA653-C19A-483D-9828-BF129867C7E5}" presName="parTx" presStyleLbl="revTx" presStyleIdx="1" presStyleCnt="4">
        <dgm:presLayoutVars>
          <dgm:chMax val="0"/>
          <dgm:chPref val="0"/>
        </dgm:presLayoutVars>
      </dgm:prSet>
      <dgm:spPr/>
    </dgm:pt>
    <dgm:pt modelId="{888D5314-6157-4DE8-BA90-58B9F43767A9}" type="pres">
      <dgm:prSet presAssocID="{681B560C-77D2-4B33-B28C-86BA98E4655E}" presName="sibTrans" presStyleCnt="0"/>
      <dgm:spPr/>
    </dgm:pt>
    <dgm:pt modelId="{23502124-DCBC-4F23-A476-1A71A4987B97}" type="pres">
      <dgm:prSet presAssocID="{BA0E0834-7EB1-48B4-A408-2FA157ABC4BA}" presName="compNode" presStyleCnt="0"/>
      <dgm:spPr/>
    </dgm:pt>
    <dgm:pt modelId="{277E99BD-E198-477E-B74F-A670C76CFFA4}" type="pres">
      <dgm:prSet presAssocID="{BA0E0834-7EB1-48B4-A408-2FA157ABC4BA}" presName="bgRect" presStyleLbl="bgShp" presStyleIdx="2" presStyleCnt="4"/>
      <dgm:spPr/>
    </dgm:pt>
    <dgm:pt modelId="{43E053A7-45DF-4133-9E78-A5FAEC1F92B4}" type="pres">
      <dgm:prSet presAssocID="{BA0E0834-7EB1-48B4-A408-2FA157ABC4BA}"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Ιατρικά"/>
        </a:ext>
      </dgm:extLst>
    </dgm:pt>
    <dgm:pt modelId="{DE90AB8A-1DC4-47FE-A6A1-F075DC952DA0}" type="pres">
      <dgm:prSet presAssocID="{BA0E0834-7EB1-48B4-A408-2FA157ABC4BA}" presName="spaceRect" presStyleCnt="0"/>
      <dgm:spPr/>
    </dgm:pt>
    <dgm:pt modelId="{A7066FAA-4107-4CC4-A9D9-619A80BA6696}" type="pres">
      <dgm:prSet presAssocID="{BA0E0834-7EB1-48B4-A408-2FA157ABC4BA}" presName="parTx" presStyleLbl="revTx" presStyleIdx="2" presStyleCnt="4">
        <dgm:presLayoutVars>
          <dgm:chMax val="0"/>
          <dgm:chPref val="0"/>
        </dgm:presLayoutVars>
      </dgm:prSet>
      <dgm:spPr/>
    </dgm:pt>
    <dgm:pt modelId="{F0F92D86-3015-4D70-A82F-59840E58C332}" type="pres">
      <dgm:prSet presAssocID="{CA7D3229-B6AB-4377-A080-90E39EC63C9C}" presName="sibTrans" presStyleCnt="0"/>
      <dgm:spPr/>
    </dgm:pt>
    <dgm:pt modelId="{E4696288-EDAC-43DC-8BE1-45F6B6310717}" type="pres">
      <dgm:prSet presAssocID="{9C84FDE7-EE28-4613-A2BF-998BF630D295}" presName="compNode" presStyleCnt="0"/>
      <dgm:spPr/>
    </dgm:pt>
    <dgm:pt modelId="{27842844-64C4-411D-9E02-6B1440203055}" type="pres">
      <dgm:prSet presAssocID="{9C84FDE7-EE28-4613-A2BF-998BF630D295}" presName="bgRect" presStyleLbl="bgShp" presStyleIdx="3" presStyleCnt="4"/>
      <dgm:spPr/>
    </dgm:pt>
    <dgm:pt modelId="{E99B508C-16FC-43A9-929E-70E2A076A03C}" type="pres">
      <dgm:prSet presAssocID="{9C84FDE7-EE28-4613-A2BF-998BF630D295}"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Βελόνα"/>
        </a:ext>
      </dgm:extLst>
    </dgm:pt>
    <dgm:pt modelId="{5AB46DBB-DB61-4FD7-B474-80F04B35D753}" type="pres">
      <dgm:prSet presAssocID="{9C84FDE7-EE28-4613-A2BF-998BF630D295}" presName="spaceRect" presStyleCnt="0"/>
      <dgm:spPr/>
    </dgm:pt>
    <dgm:pt modelId="{0AE3A2EB-CB47-4000-B3F0-1EE43F24C0BB}" type="pres">
      <dgm:prSet presAssocID="{9C84FDE7-EE28-4613-A2BF-998BF630D295}" presName="parTx" presStyleLbl="revTx" presStyleIdx="3" presStyleCnt="4">
        <dgm:presLayoutVars>
          <dgm:chMax val="0"/>
          <dgm:chPref val="0"/>
        </dgm:presLayoutVars>
      </dgm:prSet>
      <dgm:spPr/>
    </dgm:pt>
  </dgm:ptLst>
  <dgm:cxnLst>
    <dgm:cxn modelId="{C2A9E605-3345-4839-B66E-67C9D5AE9796}" srcId="{DE6658B6-67DE-4B67-BE55-981ACCEBFA54}" destId="{BA0E0834-7EB1-48B4-A408-2FA157ABC4BA}" srcOrd="2" destOrd="0" parTransId="{3088C57B-7712-470D-B209-B37908D2E58A}" sibTransId="{CA7D3229-B6AB-4377-A080-90E39EC63C9C}"/>
    <dgm:cxn modelId="{5972D55B-20ED-48ED-9E39-CA0466B032C1}" type="presOf" srcId="{91BAA653-C19A-483D-9828-BF129867C7E5}" destId="{7C1F9E5B-3173-43BB-AC19-A3A48203E428}" srcOrd="0" destOrd="0" presId="urn:microsoft.com/office/officeart/2018/2/layout/IconVerticalSolidList"/>
    <dgm:cxn modelId="{07290648-B18D-44A5-8030-EF88B80FDCF8}" type="presOf" srcId="{9C84FDE7-EE28-4613-A2BF-998BF630D295}" destId="{0AE3A2EB-CB47-4000-B3F0-1EE43F24C0BB}" srcOrd="0" destOrd="0" presId="urn:microsoft.com/office/officeart/2018/2/layout/IconVerticalSolidList"/>
    <dgm:cxn modelId="{034D0B8B-BC7E-4DF0-834F-205869FA1B91}" type="presOf" srcId="{DE6658B6-67DE-4B67-BE55-981ACCEBFA54}" destId="{E78C1502-B8EB-4C18-AB4A-8B49184C991E}" srcOrd="0" destOrd="0" presId="urn:microsoft.com/office/officeart/2018/2/layout/IconVerticalSolidList"/>
    <dgm:cxn modelId="{4C3247A4-F1A5-4785-8A50-634F3F1C43A5}" srcId="{DE6658B6-67DE-4B67-BE55-981ACCEBFA54}" destId="{9C84FDE7-EE28-4613-A2BF-998BF630D295}" srcOrd="3" destOrd="0" parTransId="{89D05E06-7FC5-4D75-BCA2-DF44B01BD820}" sibTransId="{EFF04419-AF7F-46D2-9E82-5E26F3D2695E}"/>
    <dgm:cxn modelId="{123B95BA-C0B3-4FCC-89EE-87D79C3DBD6C}" type="presOf" srcId="{2262CD20-C150-498C-BD5B-A486AEC88B08}" destId="{744FFEF1-3A2D-422E-94EF-F561689B9EBA}" srcOrd="0" destOrd="0" presId="urn:microsoft.com/office/officeart/2018/2/layout/IconVerticalSolidList"/>
    <dgm:cxn modelId="{C72F93D1-7D86-43BF-AC46-B7983AC952D5}" srcId="{DE6658B6-67DE-4B67-BE55-981ACCEBFA54}" destId="{2262CD20-C150-498C-BD5B-A486AEC88B08}" srcOrd="0" destOrd="0" parTransId="{329682C9-B4CA-488F-85FD-17C03A18BF38}" sibTransId="{3AA7E8DA-AADB-41FE-A2D3-A49A8CD46247}"/>
    <dgm:cxn modelId="{5091A4FA-AAD3-405E-881A-1C0F7C385881}" type="presOf" srcId="{BA0E0834-7EB1-48B4-A408-2FA157ABC4BA}" destId="{A7066FAA-4107-4CC4-A9D9-619A80BA6696}" srcOrd="0" destOrd="0" presId="urn:microsoft.com/office/officeart/2018/2/layout/IconVerticalSolidList"/>
    <dgm:cxn modelId="{EDCB1BFF-9F45-41CA-A04C-6077B59FCBBD}" srcId="{DE6658B6-67DE-4B67-BE55-981ACCEBFA54}" destId="{91BAA653-C19A-483D-9828-BF129867C7E5}" srcOrd="1" destOrd="0" parTransId="{4F5FD038-D169-431E-B9FC-85ECC62FDF15}" sibTransId="{681B560C-77D2-4B33-B28C-86BA98E4655E}"/>
    <dgm:cxn modelId="{9FC592C4-85EA-4CD4-9653-B42BC931F76B}" type="presParOf" srcId="{E78C1502-B8EB-4C18-AB4A-8B49184C991E}" destId="{0E38521B-7DB3-4D0C-87A4-A3294F20455C}" srcOrd="0" destOrd="0" presId="urn:microsoft.com/office/officeart/2018/2/layout/IconVerticalSolidList"/>
    <dgm:cxn modelId="{E5E58A74-F617-467E-B583-85894F8680F7}" type="presParOf" srcId="{0E38521B-7DB3-4D0C-87A4-A3294F20455C}" destId="{1A776562-A62B-455A-9981-D2F3A37A1AA9}" srcOrd="0" destOrd="0" presId="urn:microsoft.com/office/officeart/2018/2/layout/IconVerticalSolidList"/>
    <dgm:cxn modelId="{F070FF88-0559-4925-B517-648402142FD1}" type="presParOf" srcId="{0E38521B-7DB3-4D0C-87A4-A3294F20455C}" destId="{17E38E87-CFA2-431F-9A78-2CFA4DCE91F3}" srcOrd="1" destOrd="0" presId="urn:microsoft.com/office/officeart/2018/2/layout/IconVerticalSolidList"/>
    <dgm:cxn modelId="{DB8D31CC-C066-4197-8A21-7D695B0694A3}" type="presParOf" srcId="{0E38521B-7DB3-4D0C-87A4-A3294F20455C}" destId="{4C24A65C-2F71-4215-AE83-8E777412D2FF}" srcOrd="2" destOrd="0" presId="urn:microsoft.com/office/officeart/2018/2/layout/IconVerticalSolidList"/>
    <dgm:cxn modelId="{D7EC4ACC-2917-4CC9-9F7A-A62A169C09E0}" type="presParOf" srcId="{0E38521B-7DB3-4D0C-87A4-A3294F20455C}" destId="{744FFEF1-3A2D-422E-94EF-F561689B9EBA}" srcOrd="3" destOrd="0" presId="urn:microsoft.com/office/officeart/2018/2/layout/IconVerticalSolidList"/>
    <dgm:cxn modelId="{FAFA7D0D-70C8-4DFD-BC46-2A524F097243}" type="presParOf" srcId="{E78C1502-B8EB-4C18-AB4A-8B49184C991E}" destId="{2EF9A347-9D41-4B24-95EA-3755DF879ABA}" srcOrd="1" destOrd="0" presId="urn:microsoft.com/office/officeart/2018/2/layout/IconVerticalSolidList"/>
    <dgm:cxn modelId="{F33DAD09-D0B8-4118-A929-BAA7A05AC485}" type="presParOf" srcId="{E78C1502-B8EB-4C18-AB4A-8B49184C991E}" destId="{A9CAE3EF-6E3F-4DF3-8455-725EE21E9247}" srcOrd="2" destOrd="0" presId="urn:microsoft.com/office/officeart/2018/2/layout/IconVerticalSolidList"/>
    <dgm:cxn modelId="{17172F76-397C-4DCC-A424-B8F368EA54C5}" type="presParOf" srcId="{A9CAE3EF-6E3F-4DF3-8455-725EE21E9247}" destId="{92CDF687-F630-4E76-9970-827ED18A8705}" srcOrd="0" destOrd="0" presId="urn:microsoft.com/office/officeart/2018/2/layout/IconVerticalSolidList"/>
    <dgm:cxn modelId="{D41F022E-4F5F-41A8-BD14-396BBB1F7A94}" type="presParOf" srcId="{A9CAE3EF-6E3F-4DF3-8455-725EE21E9247}" destId="{15F69EBA-8738-46BF-9333-4EDB5C926E77}" srcOrd="1" destOrd="0" presId="urn:microsoft.com/office/officeart/2018/2/layout/IconVerticalSolidList"/>
    <dgm:cxn modelId="{E7B9F7B1-7BF7-4DE7-B903-53F683E70B3F}" type="presParOf" srcId="{A9CAE3EF-6E3F-4DF3-8455-725EE21E9247}" destId="{0ADB61E0-1DE9-4887-9D31-1A032BE3CDE2}" srcOrd="2" destOrd="0" presId="urn:microsoft.com/office/officeart/2018/2/layout/IconVerticalSolidList"/>
    <dgm:cxn modelId="{F87699D3-9797-4C72-90D6-5B2738EADCBB}" type="presParOf" srcId="{A9CAE3EF-6E3F-4DF3-8455-725EE21E9247}" destId="{7C1F9E5B-3173-43BB-AC19-A3A48203E428}" srcOrd="3" destOrd="0" presId="urn:microsoft.com/office/officeart/2018/2/layout/IconVerticalSolidList"/>
    <dgm:cxn modelId="{60268785-8FE4-42D6-9578-CD9C0548DE26}" type="presParOf" srcId="{E78C1502-B8EB-4C18-AB4A-8B49184C991E}" destId="{888D5314-6157-4DE8-BA90-58B9F43767A9}" srcOrd="3" destOrd="0" presId="urn:microsoft.com/office/officeart/2018/2/layout/IconVerticalSolidList"/>
    <dgm:cxn modelId="{D58B2D74-83C0-4BB7-9179-4F96468742B1}" type="presParOf" srcId="{E78C1502-B8EB-4C18-AB4A-8B49184C991E}" destId="{23502124-DCBC-4F23-A476-1A71A4987B97}" srcOrd="4" destOrd="0" presId="urn:microsoft.com/office/officeart/2018/2/layout/IconVerticalSolidList"/>
    <dgm:cxn modelId="{5B9BCE58-C2EC-4E53-9486-052BDF5537C0}" type="presParOf" srcId="{23502124-DCBC-4F23-A476-1A71A4987B97}" destId="{277E99BD-E198-477E-B74F-A670C76CFFA4}" srcOrd="0" destOrd="0" presId="urn:microsoft.com/office/officeart/2018/2/layout/IconVerticalSolidList"/>
    <dgm:cxn modelId="{71D70031-0F38-4725-B1DA-4AA0269885D7}" type="presParOf" srcId="{23502124-DCBC-4F23-A476-1A71A4987B97}" destId="{43E053A7-45DF-4133-9E78-A5FAEC1F92B4}" srcOrd="1" destOrd="0" presId="urn:microsoft.com/office/officeart/2018/2/layout/IconVerticalSolidList"/>
    <dgm:cxn modelId="{727D19BD-1EC7-4827-8A85-6A24AE080E2B}" type="presParOf" srcId="{23502124-DCBC-4F23-A476-1A71A4987B97}" destId="{DE90AB8A-1DC4-47FE-A6A1-F075DC952DA0}" srcOrd="2" destOrd="0" presId="urn:microsoft.com/office/officeart/2018/2/layout/IconVerticalSolidList"/>
    <dgm:cxn modelId="{7FB2A507-8632-41D2-910E-8B8FC632DB8D}" type="presParOf" srcId="{23502124-DCBC-4F23-A476-1A71A4987B97}" destId="{A7066FAA-4107-4CC4-A9D9-619A80BA6696}" srcOrd="3" destOrd="0" presId="urn:microsoft.com/office/officeart/2018/2/layout/IconVerticalSolidList"/>
    <dgm:cxn modelId="{C075FDB1-3A7C-403B-8ABD-7A86B01C549B}" type="presParOf" srcId="{E78C1502-B8EB-4C18-AB4A-8B49184C991E}" destId="{F0F92D86-3015-4D70-A82F-59840E58C332}" srcOrd="5" destOrd="0" presId="urn:microsoft.com/office/officeart/2018/2/layout/IconVerticalSolidList"/>
    <dgm:cxn modelId="{C697F723-4846-4063-AD5E-6CF83895299F}" type="presParOf" srcId="{E78C1502-B8EB-4C18-AB4A-8B49184C991E}" destId="{E4696288-EDAC-43DC-8BE1-45F6B6310717}" srcOrd="6" destOrd="0" presId="urn:microsoft.com/office/officeart/2018/2/layout/IconVerticalSolidList"/>
    <dgm:cxn modelId="{5B5BC857-DBDF-4717-BF38-F287254FE887}" type="presParOf" srcId="{E4696288-EDAC-43DC-8BE1-45F6B6310717}" destId="{27842844-64C4-411D-9E02-6B1440203055}" srcOrd="0" destOrd="0" presId="urn:microsoft.com/office/officeart/2018/2/layout/IconVerticalSolidList"/>
    <dgm:cxn modelId="{A0C5137C-4967-4C1A-A85C-AE00ED327D16}" type="presParOf" srcId="{E4696288-EDAC-43DC-8BE1-45F6B6310717}" destId="{E99B508C-16FC-43A9-929E-70E2A076A03C}" srcOrd="1" destOrd="0" presId="urn:microsoft.com/office/officeart/2018/2/layout/IconVerticalSolidList"/>
    <dgm:cxn modelId="{C9BC7A97-FCB3-4A82-9B1C-D1B04D1EC6AD}" type="presParOf" srcId="{E4696288-EDAC-43DC-8BE1-45F6B6310717}" destId="{5AB46DBB-DB61-4FD7-B474-80F04B35D753}" srcOrd="2" destOrd="0" presId="urn:microsoft.com/office/officeart/2018/2/layout/IconVerticalSolidList"/>
    <dgm:cxn modelId="{53A71D4E-238E-405A-98EB-4F087D0405E2}" type="presParOf" srcId="{E4696288-EDAC-43DC-8BE1-45F6B6310717}" destId="{0AE3A2EB-CB47-4000-B3F0-1EE43F24C0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F4C9969-1FA2-4635-ADDA-83FEF8F5945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8875689-2A63-42A0-B169-C46B41F34FF6}">
      <dgm:prSet/>
      <dgm:spPr/>
      <dgm:t>
        <a:bodyPr/>
        <a:lstStyle/>
        <a:p>
          <a:r>
            <a:rPr lang="en-US"/>
            <a:t>May be normal in compensated cirrhosis</a:t>
          </a:r>
        </a:p>
      </dgm:t>
    </dgm:pt>
    <dgm:pt modelId="{8A47ABFC-B6AD-4B1A-8069-8FB6262E511B}" type="parTrans" cxnId="{B0F57223-4FE3-4C45-BA55-2C0D155663AA}">
      <dgm:prSet/>
      <dgm:spPr/>
      <dgm:t>
        <a:bodyPr/>
        <a:lstStyle/>
        <a:p>
          <a:endParaRPr lang="en-US"/>
        </a:p>
      </dgm:t>
    </dgm:pt>
    <dgm:pt modelId="{884EFBFB-5E1D-4329-9F3E-61C769CC7333}" type="sibTrans" cxnId="{B0F57223-4FE3-4C45-BA55-2C0D155663AA}">
      <dgm:prSet/>
      <dgm:spPr/>
      <dgm:t>
        <a:bodyPr/>
        <a:lstStyle/>
        <a:p>
          <a:endParaRPr lang="en-US"/>
        </a:p>
      </dgm:t>
    </dgm:pt>
    <dgm:pt modelId="{8A09D8CA-44E8-4059-9ABA-896A09D8502C}">
      <dgm:prSet/>
      <dgm:spPr/>
      <dgm:t>
        <a:bodyPr/>
        <a:lstStyle/>
        <a:p>
          <a:r>
            <a:rPr lang="en-US"/>
            <a:t>Reduced platelets</a:t>
          </a:r>
        </a:p>
      </dgm:t>
    </dgm:pt>
    <dgm:pt modelId="{FF12EB8F-3E01-4DBB-8AFB-3BF3A8A8E873}" type="parTrans" cxnId="{5AB88DC6-A1C0-4FE9-AF57-D7DFC2BA3C3D}">
      <dgm:prSet/>
      <dgm:spPr/>
      <dgm:t>
        <a:bodyPr/>
        <a:lstStyle/>
        <a:p>
          <a:endParaRPr lang="en-US"/>
        </a:p>
      </dgm:t>
    </dgm:pt>
    <dgm:pt modelId="{63A81332-25D7-4707-9CDA-442BBA653B9B}" type="sibTrans" cxnId="{5AB88DC6-A1C0-4FE9-AF57-D7DFC2BA3C3D}">
      <dgm:prSet/>
      <dgm:spPr/>
      <dgm:t>
        <a:bodyPr/>
        <a:lstStyle/>
        <a:p>
          <a:endParaRPr lang="en-US"/>
        </a:p>
      </dgm:t>
    </dgm:pt>
    <dgm:pt modelId="{A18A7D99-001D-42BE-870A-9CD8D79AE819}">
      <dgm:prSet/>
      <dgm:spPr/>
      <dgm:t>
        <a:bodyPr/>
        <a:lstStyle/>
        <a:p>
          <a:r>
            <a:rPr lang="en-US"/>
            <a:t>Leucopenia</a:t>
          </a:r>
        </a:p>
      </dgm:t>
    </dgm:pt>
    <dgm:pt modelId="{DF2979EF-E719-4759-BAA9-76BAD44DDA6C}" type="parTrans" cxnId="{6F95610D-8A30-4737-8558-25FBCAB398F0}">
      <dgm:prSet/>
      <dgm:spPr/>
      <dgm:t>
        <a:bodyPr/>
        <a:lstStyle/>
        <a:p>
          <a:endParaRPr lang="en-US"/>
        </a:p>
      </dgm:t>
    </dgm:pt>
    <dgm:pt modelId="{575C5632-A361-4865-B787-1BF339F3A8F3}" type="sibTrans" cxnId="{6F95610D-8A30-4737-8558-25FBCAB398F0}">
      <dgm:prSet/>
      <dgm:spPr/>
      <dgm:t>
        <a:bodyPr/>
        <a:lstStyle/>
        <a:p>
          <a:endParaRPr lang="en-US"/>
        </a:p>
      </dgm:t>
    </dgm:pt>
    <dgm:pt modelId="{D700CDE1-647A-4158-80E2-0F12938D0BBC}">
      <dgm:prSet/>
      <dgm:spPr/>
      <dgm:t>
        <a:bodyPr/>
        <a:lstStyle/>
        <a:p>
          <a:r>
            <a:rPr lang="en-US"/>
            <a:t>Anemia</a:t>
          </a:r>
        </a:p>
      </dgm:t>
    </dgm:pt>
    <dgm:pt modelId="{A1771EA4-4933-480F-BA42-5649383465A3}" type="parTrans" cxnId="{BE1FED96-DA44-4F23-B5D8-F1D6217C503E}">
      <dgm:prSet/>
      <dgm:spPr/>
      <dgm:t>
        <a:bodyPr/>
        <a:lstStyle/>
        <a:p>
          <a:endParaRPr lang="en-US"/>
        </a:p>
      </dgm:t>
    </dgm:pt>
    <dgm:pt modelId="{3763D2FC-7771-4F18-9E1B-564F3683274F}" type="sibTrans" cxnId="{BE1FED96-DA44-4F23-B5D8-F1D6217C503E}">
      <dgm:prSet/>
      <dgm:spPr/>
      <dgm:t>
        <a:bodyPr/>
        <a:lstStyle/>
        <a:p>
          <a:endParaRPr lang="en-US"/>
        </a:p>
      </dgm:t>
    </dgm:pt>
    <dgm:pt modelId="{7D8221A5-FF8E-4E17-8C39-1BE11EAF9F00}">
      <dgm:prSet/>
      <dgm:spPr/>
      <dgm:t>
        <a:bodyPr/>
        <a:lstStyle/>
        <a:p>
          <a:r>
            <a:rPr lang="en-US"/>
            <a:t>Increased INR</a:t>
          </a:r>
        </a:p>
      </dgm:t>
    </dgm:pt>
    <dgm:pt modelId="{D8DF65E2-0F44-4849-8176-1023651FAAB0}" type="parTrans" cxnId="{7719983D-B32E-4CAA-AE59-6FC8B0257A6E}">
      <dgm:prSet/>
      <dgm:spPr/>
      <dgm:t>
        <a:bodyPr/>
        <a:lstStyle/>
        <a:p>
          <a:endParaRPr lang="en-US"/>
        </a:p>
      </dgm:t>
    </dgm:pt>
    <dgm:pt modelId="{C7129092-926F-4DA2-A38F-8A454CCF5696}" type="sibTrans" cxnId="{7719983D-B32E-4CAA-AE59-6FC8B0257A6E}">
      <dgm:prSet/>
      <dgm:spPr/>
      <dgm:t>
        <a:bodyPr/>
        <a:lstStyle/>
        <a:p>
          <a:endParaRPr lang="en-US"/>
        </a:p>
      </dgm:t>
    </dgm:pt>
    <dgm:pt modelId="{24C90F77-1C5E-4CBD-8A99-0949C4BBAC1D}">
      <dgm:prSet/>
      <dgm:spPr/>
      <dgm:t>
        <a:bodyPr/>
        <a:lstStyle/>
        <a:p>
          <a:r>
            <a:rPr lang="en-US"/>
            <a:t>Lower serum albumin</a:t>
          </a:r>
        </a:p>
      </dgm:t>
    </dgm:pt>
    <dgm:pt modelId="{96D61C08-8B28-48BC-985F-24286FE54890}" type="parTrans" cxnId="{93540B63-F251-465F-BB1C-E3744F0922D4}">
      <dgm:prSet/>
      <dgm:spPr/>
      <dgm:t>
        <a:bodyPr/>
        <a:lstStyle/>
        <a:p>
          <a:endParaRPr lang="en-US"/>
        </a:p>
      </dgm:t>
    </dgm:pt>
    <dgm:pt modelId="{B000C3E4-C667-4889-B0C8-6B061D6D45CB}" type="sibTrans" cxnId="{93540B63-F251-465F-BB1C-E3744F0922D4}">
      <dgm:prSet/>
      <dgm:spPr/>
      <dgm:t>
        <a:bodyPr/>
        <a:lstStyle/>
        <a:p>
          <a:endParaRPr lang="en-US"/>
        </a:p>
      </dgm:t>
    </dgm:pt>
    <dgm:pt modelId="{E1E53D4B-C25A-4A1D-B365-92B5E21EA73E}">
      <dgm:prSet/>
      <dgm:spPr/>
      <dgm:t>
        <a:bodyPr/>
        <a:lstStyle/>
        <a:p>
          <a:r>
            <a:rPr lang="en-US"/>
            <a:t>Increased bilirubin?</a:t>
          </a:r>
        </a:p>
      </dgm:t>
    </dgm:pt>
    <dgm:pt modelId="{DB115CEF-5AB2-49B1-B48D-BCE661F450A1}" type="parTrans" cxnId="{94D6520C-1E9F-4719-A1B6-391DF6AA66FE}">
      <dgm:prSet/>
      <dgm:spPr/>
      <dgm:t>
        <a:bodyPr/>
        <a:lstStyle/>
        <a:p>
          <a:endParaRPr lang="en-US"/>
        </a:p>
      </dgm:t>
    </dgm:pt>
    <dgm:pt modelId="{EABB46DA-FA73-4DA2-9FE2-40EB77AA5FF1}" type="sibTrans" cxnId="{94D6520C-1E9F-4719-A1B6-391DF6AA66FE}">
      <dgm:prSet/>
      <dgm:spPr/>
      <dgm:t>
        <a:bodyPr/>
        <a:lstStyle/>
        <a:p>
          <a:endParaRPr lang="en-US"/>
        </a:p>
      </dgm:t>
    </dgm:pt>
    <dgm:pt modelId="{28B84E72-83B9-40EF-9BFA-CC89F8AC51B8}">
      <dgm:prSet/>
      <dgm:spPr/>
      <dgm:t>
        <a:bodyPr/>
        <a:lstStyle/>
        <a:p>
          <a:r>
            <a:rPr lang="en-US"/>
            <a:t>Sgot, sgpt, ALP, </a:t>
          </a:r>
          <a:r>
            <a:rPr lang="el-GR"/>
            <a:t>γ</a:t>
          </a:r>
          <a:r>
            <a:rPr lang="en-US"/>
            <a:t>gt</a:t>
          </a:r>
          <a:r>
            <a:rPr lang="el-GR"/>
            <a:t> </a:t>
          </a:r>
          <a:r>
            <a:rPr lang="en-US"/>
            <a:t>may be normal</a:t>
          </a:r>
        </a:p>
      </dgm:t>
    </dgm:pt>
    <dgm:pt modelId="{9426E2E8-0416-4B18-902A-612A7A58380D}" type="parTrans" cxnId="{95FB5C3F-A5C2-4E9F-AFB8-AA83769EE3EA}">
      <dgm:prSet/>
      <dgm:spPr/>
      <dgm:t>
        <a:bodyPr/>
        <a:lstStyle/>
        <a:p>
          <a:endParaRPr lang="en-US"/>
        </a:p>
      </dgm:t>
    </dgm:pt>
    <dgm:pt modelId="{4F1610D0-ADC5-4115-AF6F-5DA2EF6BDE80}" type="sibTrans" cxnId="{95FB5C3F-A5C2-4E9F-AFB8-AA83769EE3EA}">
      <dgm:prSet/>
      <dgm:spPr/>
      <dgm:t>
        <a:bodyPr/>
        <a:lstStyle/>
        <a:p>
          <a:endParaRPr lang="en-US"/>
        </a:p>
      </dgm:t>
    </dgm:pt>
    <dgm:pt modelId="{80A48329-2CCD-4414-9A77-45E7DA695C2A}" type="pres">
      <dgm:prSet presAssocID="{6F4C9969-1FA2-4635-ADDA-83FEF8F5945F}" presName="vert0" presStyleCnt="0">
        <dgm:presLayoutVars>
          <dgm:dir/>
          <dgm:animOne val="branch"/>
          <dgm:animLvl val="lvl"/>
        </dgm:presLayoutVars>
      </dgm:prSet>
      <dgm:spPr/>
    </dgm:pt>
    <dgm:pt modelId="{30D2A884-55B8-4457-8E17-517DFBACAB2B}" type="pres">
      <dgm:prSet presAssocID="{88875689-2A63-42A0-B169-C46B41F34FF6}" presName="thickLine" presStyleLbl="alignNode1" presStyleIdx="0" presStyleCnt="8"/>
      <dgm:spPr/>
    </dgm:pt>
    <dgm:pt modelId="{2D4E35E8-A91E-4EFF-A1F6-A054D958DB49}" type="pres">
      <dgm:prSet presAssocID="{88875689-2A63-42A0-B169-C46B41F34FF6}" presName="horz1" presStyleCnt="0"/>
      <dgm:spPr/>
    </dgm:pt>
    <dgm:pt modelId="{39FA58EC-3EE3-430E-AC51-C7177DCB0B5C}" type="pres">
      <dgm:prSet presAssocID="{88875689-2A63-42A0-B169-C46B41F34FF6}" presName="tx1" presStyleLbl="revTx" presStyleIdx="0" presStyleCnt="8"/>
      <dgm:spPr/>
    </dgm:pt>
    <dgm:pt modelId="{55A394C9-9F66-403B-83E3-7DE58F5E64A8}" type="pres">
      <dgm:prSet presAssocID="{88875689-2A63-42A0-B169-C46B41F34FF6}" presName="vert1" presStyleCnt="0"/>
      <dgm:spPr/>
    </dgm:pt>
    <dgm:pt modelId="{0A7E6374-A405-4022-BF73-FFDE3F10D9DC}" type="pres">
      <dgm:prSet presAssocID="{8A09D8CA-44E8-4059-9ABA-896A09D8502C}" presName="thickLine" presStyleLbl="alignNode1" presStyleIdx="1" presStyleCnt="8"/>
      <dgm:spPr/>
    </dgm:pt>
    <dgm:pt modelId="{6F5E692C-44F1-4DBF-A706-7F9DE06A39B4}" type="pres">
      <dgm:prSet presAssocID="{8A09D8CA-44E8-4059-9ABA-896A09D8502C}" presName="horz1" presStyleCnt="0"/>
      <dgm:spPr/>
    </dgm:pt>
    <dgm:pt modelId="{9A2DBA6D-995D-4974-B438-9C18B0C3AA6E}" type="pres">
      <dgm:prSet presAssocID="{8A09D8CA-44E8-4059-9ABA-896A09D8502C}" presName="tx1" presStyleLbl="revTx" presStyleIdx="1" presStyleCnt="8"/>
      <dgm:spPr/>
    </dgm:pt>
    <dgm:pt modelId="{45A3E29E-194B-4559-922B-660995749EF9}" type="pres">
      <dgm:prSet presAssocID="{8A09D8CA-44E8-4059-9ABA-896A09D8502C}" presName="vert1" presStyleCnt="0"/>
      <dgm:spPr/>
    </dgm:pt>
    <dgm:pt modelId="{60FB53C1-7F69-4F0D-90EB-4BEE1B6F7FEC}" type="pres">
      <dgm:prSet presAssocID="{A18A7D99-001D-42BE-870A-9CD8D79AE819}" presName="thickLine" presStyleLbl="alignNode1" presStyleIdx="2" presStyleCnt="8"/>
      <dgm:spPr/>
    </dgm:pt>
    <dgm:pt modelId="{0BBFF142-D182-43FF-A8F0-B91C9EBD7007}" type="pres">
      <dgm:prSet presAssocID="{A18A7D99-001D-42BE-870A-9CD8D79AE819}" presName="horz1" presStyleCnt="0"/>
      <dgm:spPr/>
    </dgm:pt>
    <dgm:pt modelId="{3365FD49-DD3F-4F63-83BE-CF6A26A5A2BF}" type="pres">
      <dgm:prSet presAssocID="{A18A7D99-001D-42BE-870A-9CD8D79AE819}" presName="tx1" presStyleLbl="revTx" presStyleIdx="2" presStyleCnt="8"/>
      <dgm:spPr/>
    </dgm:pt>
    <dgm:pt modelId="{87646140-9E38-47D8-83F1-567F1A9FF50B}" type="pres">
      <dgm:prSet presAssocID="{A18A7D99-001D-42BE-870A-9CD8D79AE819}" presName="vert1" presStyleCnt="0"/>
      <dgm:spPr/>
    </dgm:pt>
    <dgm:pt modelId="{0D256338-56DA-4BC2-A529-E22323086304}" type="pres">
      <dgm:prSet presAssocID="{D700CDE1-647A-4158-80E2-0F12938D0BBC}" presName="thickLine" presStyleLbl="alignNode1" presStyleIdx="3" presStyleCnt="8"/>
      <dgm:spPr/>
    </dgm:pt>
    <dgm:pt modelId="{E14F3F2B-BA4D-4B57-83D9-3E72CE8C4642}" type="pres">
      <dgm:prSet presAssocID="{D700CDE1-647A-4158-80E2-0F12938D0BBC}" presName="horz1" presStyleCnt="0"/>
      <dgm:spPr/>
    </dgm:pt>
    <dgm:pt modelId="{447D6E2E-5ADD-4A49-9E56-1F5106383755}" type="pres">
      <dgm:prSet presAssocID="{D700CDE1-647A-4158-80E2-0F12938D0BBC}" presName="tx1" presStyleLbl="revTx" presStyleIdx="3" presStyleCnt="8"/>
      <dgm:spPr/>
    </dgm:pt>
    <dgm:pt modelId="{C9BBA483-EFA2-4D1A-B3CA-32BB890FBC02}" type="pres">
      <dgm:prSet presAssocID="{D700CDE1-647A-4158-80E2-0F12938D0BBC}" presName="vert1" presStyleCnt="0"/>
      <dgm:spPr/>
    </dgm:pt>
    <dgm:pt modelId="{5E0C76A3-E3D5-4861-8654-122BF64610B5}" type="pres">
      <dgm:prSet presAssocID="{7D8221A5-FF8E-4E17-8C39-1BE11EAF9F00}" presName="thickLine" presStyleLbl="alignNode1" presStyleIdx="4" presStyleCnt="8"/>
      <dgm:spPr/>
    </dgm:pt>
    <dgm:pt modelId="{32A9DFA7-884E-454F-BF90-71ADA7D585EE}" type="pres">
      <dgm:prSet presAssocID="{7D8221A5-FF8E-4E17-8C39-1BE11EAF9F00}" presName="horz1" presStyleCnt="0"/>
      <dgm:spPr/>
    </dgm:pt>
    <dgm:pt modelId="{FF112C33-F61E-49DC-BF5F-9B7153BAD84F}" type="pres">
      <dgm:prSet presAssocID="{7D8221A5-FF8E-4E17-8C39-1BE11EAF9F00}" presName="tx1" presStyleLbl="revTx" presStyleIdx="4" presStyleCnt="8"/>
      <dgm:spPr/>
    </dgm:pt>
    <dgm:pt modelId="{4BE6CE49-11BB-45C2-8C21-B796626C0AAB}" type="pres">
      <dgm:prSet presAssocID="{7D8221A5-FF8E-4E17-8C39-1BE11EAF9F00}" presName="vert1" presStyleCnt="0"/>
      <dgm:spPr/>
    </dgm:pt>
    <dgm:pt modelId="{623F85D1-4CCE-4CE2-A8A1-3ED582D69F65}" type="pres">
      <dgm:prSet presAssocID="{24C90F77-1C5E-4CBD-8A99-0949C4BBAC1D}" presName="thickLine" presStyleLbl="alignNode1" presStyleIdx="5" presStyleCnt="8"/>
      <dgm:spPr/>
    </dgm:pt>
    <dgm:pt modelId="{6A5FBDB0-DF5D-4862-B84B-1A4A82282BAF}" type="pres">
      <dgm:prSet presAssocID="{24C90F77-1C5E-4CBD-8A99-0949C4BBAC1D}" presName="horz1" presStyleCnt="0"/>
      <dgm:spPr/>
    </dgm:pt>
    <dgm:pt modelId="{15F5E213-48C0-4083-B504-EB3870022271}" type="pres">
      <dgm:prSet presAssocID="{24C90F77-1C5E-4CBD-8A99-0949C4BBAC1D}" presName="tx1" presStyleLbl="revTx" presStyleIdx="5" presStyleCnt="8"/>
      <dgm:spPr/>
    </dgm:pt>
    <dgm:pt modelId="{B718EA6F-B6DC-409C-AC57-DDADD0CA004D}" type="pres">
      <dgm:prSet presAssocID="{24C90F77-1C5E-4CBD-8A99-0949C4BBAC1D}" presName="vert1" presStyleCnt="0"/>
      <dgm:spPr/>
    </dgm:pt>
    <dgm:pt modelId="{CC3D983B-F432-44F4-AB22-7C8841B235B6}" type="pres">
      <dgm:prSet presAssocID="{E1E53D4B-C25A-4A1D-B365-92B5E21EA73E}" presName="thickLine" presStyleLbl="alignNode1" presStyleIdx="6" presStyleCnt="8"/>
      <dgm:spPr/>
    </dgm:pt>
    <dgm:pt modelId="{572C2572-F90A-4A30-92E5-3C8B82FE686B}" type="pres">
      <dgm:prSet presAssocID="{E1E53D4B-C25A-4A1D-B365-92B5E21EA73E}" presName="horz1" presStyleCnt="0"/>
      <dgm:spPr/>
    </dgm:pt>
    <dgm:pt modelId="{855C1942-C1E3-43D9-85BE-0F4F3D4C2406}" type="pres">
      <dgm:prSet presAssocID="{E1E53D4B-C25A-4A1D-B365-92B5E21EA73E}" presName="tx1" presStyleLbl="revTx" presStyleIdx="6" presStyleCnt="8"/>
      <dgm:spPr/>
    </dgm:pt>
    <dgm:pt modelId="{E879422A-0EDE-43C7-8D78-46AA283E1486}" type="pres">
      <dgm:prSet presAssocID="{E1E53D4B-C25A-4A1D-B365-92B5E21EA73E}" presName="vert1" presStyleCnt="0"/>
      <dgm:spPr/>
    </dgm:pt>
    <dgm:pt modelId="{7521F676-2257-481C-8471-4FD0A9E0AD33}" type="pres">
      <dgm:prSet presAssocID="{28B84E72-83B9-40EF-9BFA-CC89F8AC51B8}" presName="thickLine" presStyleLbl="alignNode1" presStyleIdx="7" presStyleCnt="8"/>
      <dgm:spPr/>
    </dgm:pt>
    <dgm:pt modelId="{EF43D4E5-EB08-40C4-9EA8-563E548146FF}" type="pres">
      <dgm:prSet presAssocID="{28B84E72-83B9-40EF-9BFA-CC89F8AC51B8}" presName="horz1" presStyleCnt="0"/>
      <dgm:spPr/>
    </dgm:pt>
    <dgm:pt modelId="{9E51F7A2-2A78-40F5-85DF-1B9056467F79}" type="pres">
      <dgm:prSet presAssocID="{28B84E72-83B9-40EF-9BFA-CC89F8AC51B8}" presName="tx1" presStyleLbl="revTx" presStyleIdx="7" presStyleCnt="8"/>
      <dgm:spPr/>
    </dgm:pt>
    <dgm:pt modelId="{85A51955-049F-47CC-850D-C4B890CDEF5F}" type="pres">
      <dgm:prSet presAssocID="{28B84E72-83B9-40EF-9BFA-CC89F8AC51B8}" presName="vert1" presStyleCnt="0"/>
      <dgm:spPr/>
    </dgm:pt>
  </dgm:ptLst>
  <dgm:cxnLst>
    <dgm:cxn modelId="{94D6520C-1E9F-4719-A1B6-391DF6AA66FE}" srcId="{6F4C9969-1FA2-4635-ADDA-83FEF8F5945F}" destId="{E1E53D4B-C25A-4A1D-B365-92B5E21EA73E}" srcOrd="6" destOrd="0" parTransId="{DB115CEF-5AB2-49B1-B48D-BCE661F450A1}" sibTransId="{EABB46DA-FA73-4DA2-9FE2-40EB77AA5FF1}"/>
    <dgm:cxn modelId="{6F95610D-8A30-4737-8558-25FBCAB398F0}" srcId="{6F4C9969-1FA2-4635-ADDA-83FEF8F5945F}" destId="{A18A7D99-001D-42BE-870A-9CD8D79AE819}" srcOrd="2" destOrd="0" parTransId="{DF2979EF-E719-4759-BAA9-76BAD44DDA6C}" sibTransId="{575C5632-A361-4865-B787-1BF339F3A8F3}"/>
    <dgm:cxn modelId="{61571812-0003-4EE2-8AA1-6554A63FF9F2}" type="presOf" srcId="{8A09D8CA-44E8-4059-9ABA-896A09D8502C}" destId="{9A2DBA6D-995D-4974-B438-9C18B0C3AA6E}" srcOrd="0" destOrd="0" presId="urn:microsoft.com/office/officeart/2008/layout/LinedList"/>
    <dgm:cxn modelId="{D8BC2213-92C1-4C17-9B98-928563F329B7}" type="presOf" srcId="{88875689-2A63-42A0-B169-C46B41F34FF6}" destId="{39FA58EC-3EE3-430E-AC51-C7177DCB0B5C}" srcOrd="0" destOrd="0" presId="urn:microsoft.com/office/officeart/2008/layout/LinedList"/>
    <dgm:cxn modelId="{FEE6D416-782E-4487-A8E1-1D969DE157F7}" type="presOf" srcId="{6F4C9969-1FA2-4635-ADDA-83FEF8F5945F}" destId="{80A48329-2CCD-4414-9A77-45E7DA695C2A}" srcOrd="0" destOrd="0" presId="urn:microsoft.com/office/officeart/2008/layout/LinedList"/>
    <dgm:cxn modelId="{B0F57223-4FE3-4C45-BA55-2C0D155663AA}" srcId="{6F4C9969-1FA2-4635-ADDA-83FEF8F5945F}" destId="{88875689-2A63-42A0-B169-C46B41F34FF6}" srcOrd="0" destOrd="0" parTransId="{8A47ABFC-B6AD-4B1A-8069-8FB6262E511B}" sibTransId="{884EFBFB-5E1D-4329-9F3E-61C769CC7333}"/>
    <dgm:cxn modelId="{14A81E3B-5DCB-45F1-B594-84FA65AA04B9}" type="presOf" srcId="{7D8221A5-FF8E-4E17-8C39-1BE11EAF9F00}" destId="{FF112C33-F61E-49DC-BF5F-9B7153BAD84F}" srcOrd="0" destOrd="0" presId="urn:microsoft.com/office/officeart/2008/layout/LinedList"/>
    <dgm:cxn modelId="{7719983D-B32E-4CAA-AE59-6FC8B0257A6E}" srcId="{6F4C9969-1FA2-4635-ADDA-83FEF8F5945F}" destId="{7D8221A5-FF8E-4E17-8C39-1BE11EAF9F00}" srcOrd="4" destOrd="0" parTransId="{D8DF65E2-0F44-4849-8176-1023651FAAB0}" sibTransId="{C7129092-926F-4DA2-A38F-8A454CCF5696}"/>
    <dgm:cxn modelId="{95FB5C3F-A5C2-4E9F-AFB8-AA83769EE3EA}" srcId="{6F4C9969-1FA2-4635-ADDA-83FEF8F5945F}" destId="{28B84E72-83B9-40EF-9BFA-CC89F8AC51B8}" srcOrd="7" destOrd="0" parTransId="{9426E2E8-0416-4B18-902A-612A7A58380D}" sibTransId="{4F1610D0-ADC5-4115-AF6F-5DA2EF6BDE80}"/>
    <dgm:cxn modelId="{93540B63-F251-465F-BB1C-E3744F0922D4}" srcId="{6F4C9969-1FA2-4635-ADDA-83FEF8F5945F}" destId="{24C90F77-1C5E-4CBD-8A99-0949C4BBAC1D}" srcOrd="5" destOrd="0" parTransId="{96D61C08-8B28-48BC-985F-24286FE54890}" sibTransId="{B000C3E4-C667-4889-B0C8-6B061D6D45CB}"/>
    <dgm:cxn modelId="{57951385-0AFE-4676-9638-5F85232582C3}" type="presOf" srcId="{24C90F77-1C5E-4CBD-8A99-0949C4BBAC1D}" destId="{15F5E213-48C0-4083-B504-EB3870022271}" srcOrd="0" destOrd="0" presId="urn:microsoft.com/office/officeart/2008/layout/LinedList"/>
    <dgm:cxn modelId="{BE1FED96-DA44-4F23-B5D8-F1D6217C503E}" srcId="{6F4C9969-1FA2-4635-ADDA-83FEF8F5945F}" destId="{D700CDE1-647A-4158-80E2-0F12938D0BBC}" srcOrd="3" destOrd="0" parTransId="{A1771EA4-4933-480F-BA42-5649383465A3}" sibTransId="{3763D2FC-7771-4F18-9E1B-564F3683274F}"/>
    <dgm:cxn modelId="{F7BA23AC-6E5E-4B89-8E24-11BB7D67D2F7}" type="presOf" srcId="{E1E53D4B-C25A-4A1D-B365-92B5E21EA73E}" destId="{855C1942-C1E3-43D9-85BE-0F4F3D4C2406}" srcOrd="0" destOrd="0" presId="urn:microsoft.com/office/officeart/2008/layout/LinedList"/>
    <dgm:cxn modelId="{C0521BC2-4404-429A-96E5-2A6DD6C1EE74}" type="presOf" srcId="{A18A7D99-001D-42BE-870A-9CD8D79AE819}" destId="{3365FD49-DD3F-4F63-83BE-CF6A26A5A2BF}" srcOrd="0" destOrd="0" presId="urn:microsoft.com/office/officeart/2008/layout/LinedList"/>
    <dgm:cxn modelId="{5AB88DC6-A1C0-4FE9-AF57-D7DFC2BA3C3D}" srcId="{6F4C9969-1FA2-4635-ADDA-83FEF8F5945F}" destId="{8A09D8CA-44E8-4059-9ABA-896A09D8502C}" srcOrd="1" destOrd="0" parTransId="{FF12EB8F-3E01-4DBB-8AFB-3BF3A8A8E873}" sibTransId="{63A81332-25D7-4707-9CDA-442BBA653B9B}"/>
    <dgm:cxn modelId="{CB8EB9CA-F707-4BDF-A2A4-DD36DD8B9D21}" type="presOf" srcId="{28B84E72-83B9-40EF-9BFA-CC89F8AC51B8}" destId="{9E51F7A2-2A78-40F5-85DF-1B9056467F79}" srcOrd="0" destOrd="0" presId="urn:microsoft.com/office/officeart/2008/layout/LinedList"/>
    <dgm:cxn modelId="{7EB796E1-6D25-4689-A3F9-87147393CDC1}" type="presOf" srcId="{D700CDE1-647A-4158-80E2-0F12938D0BBC}" destId="{447D6E2E-5ADD-4A49-9E56-1F5106383755}" srcOrd="0" destOrd="0" presId="urn:microsoft.com/office/officeart/2008/layout/LinedList"/>
    <dgm:cxn modelId="{D8C4FFA5-F222-4CA9-A8B5-C8D04E503F63}" type="presParOf" srcId="{80A48329-2CCD-4414-9A77-45E7DA695C2A}" destId="{30D2A884-55B8-4457-8E17-517DFBACAB2B}" srcOrd="0" destOrd="0" presId="urn:microsoft.com/office/officeart/2008/layout/LinedList"/>
    <dgm:cxn modelId="{DA7EAEAB-0450-4A8C-91E1-3CE10332F348}" type="presParOf" srcId="{80A48329-2CCD-4414-9A77-45E7DA695C2A}" destId="{2D4E35E8-A91E-4EFF-A1F6-A054D958DB49}" srcOrd="1" destOrd="0" presId="urn:microsoft.com/office/officeart/2008/layout/LinedList"/>
    <dgm:cxn modelId="{128038B8-BAEC-4E11-9751-BE82E8F8E651}" type="presParOf" srcId="{2D4E35E8-A91E-4EFF-A1F6-A054D958DB49}" destId="{39FA58EC-3EE3-430E-AC51-C7177DCB0B5C}" srcOrd="0" destOrd="0" presId="urn:microsoft.com/office/officeart/2008/layout/LinedList"/>
    <dgm:cxn modelId="{BCBB79B2-4317-426D-AA09-017F0663710C}" type="presParOf" srcId="{2D4E35E8-A91E-4EFF-A1F6-A054D958DB49}" destId="{55A394C9-9F66-403B-83E3-7DE58F5E64A8}" srcOrd="1" destOrd="0" presId="urn:microsoft.com/office/officeart/2008/layout/LinedList"/>
    <dgm:cxn modelId="{AE42424F-9A52-4158-92CE-53A9C37E649C}" type="presParOf" srcId="{80A48329-2CCD-4414-9A77-45E7DA695C2A}" destId="{0A7E6374-A405-4022-BF73-FFDE3F10D9DC}" srcOrd="2" destOrd="0" presId="urn:microsoft.com/office/officeart/2008/layout/LinedList"/>
    <dgm:cxn modelId="{740A09D1-067A-4C9B-8E40-9D3D52B08EF7}" type="presParOf" srcId="{80A48329-2CCD-4414-9A77-45E7DA695C2A}" destId="{6F5E692C-44F1-4DBF-A706-7F9DE06A39B4}" srcOrd="3" destOrd="0" presId="urn:microsoft.com/office/officeart/2008/layout/LinedList"/>
    <dgm:cxn modelId="{CB4AF627-DA46-42B7-8449-785E3ED41AE9}" type="presParOf" srcId="{6F5E692C-44F1-4DBF-A706-7F9DE06A39B4}" destId="{9A2DBA6D-995D-4974-B438-9C18B0C3AA6E}" srcOrd="0" destOrd="0" presId="urn:microsoft.com/office/officeart/2008/layout/LinedList"/>
    <dgm:cxn modelId="{CEE0B083-6ACC-4B84-8D9F-6A41AA63EA24}" type="presParOf" srcId="{6F5E692C-44F1-4DBF-A706-7F9DE06A39B4}" destId="{45A3E29E-194B-4559-922B-660995749EF9}" srcOrd="1" destOrd="0" presId="urn:microsoft.com/office/officeart/2008/layout/LinedList"/>
    <dgm:cxn modelId="{2C845B05-E65C-410F-A2FA-7B31C1F3D8BE}" type="presParOf" srcId="{80A48329-2CCD-4414-9A77-45E7DA695C2A}" destId="{60FB53C1-7F69-4F0D-90EB-4BEE1B6F7FEC}" srcOrd="4" destOrd="0" presId="urn:microsoft.com/office/officeart/2008/layout/LinedList"/>
    <dgm:cxn modelId="{AC15F5FD-FBD4-470F-BC48-19912EA06510}" type="presParOf" srcId="{80A48329-2CCD-4414-9A77-45E7DA695C2A}" destId="{0BBFF142-D182-43FF-A8F0-B91C9EBD7007}" srcOrd="5" destOrd="0" presId="urn:microsoft.com/office/officeart/2008/layout/LinedList"/>
    <dgm:cxn modelId="{3F1B8CA1-D766-4823-A892-48657B8CA8BC}" type="presParOf" srcId="{0BBFF142-D182-43FF-A8F0-B91C9EBD7007}" destId="{3365FD49-DD3F-4F63-83BE-CF6A26A5A2BF}" srcOrd="0" destOrd="0" presId="urn:microsoft.com/office/officeart/2008/layout/LinedList"/>
    <dgm:cxn modelId="{CD002D19-21EF-42E4-874E-4B4D13717F27}" type="presParOf" srcId="{0BBFF142-D182-43FF-A8F0-B91C9EBD7007}" destId="{87646140-9E38-47D8-83F1-567F1A9FF50B}" srcOrd="1" destOrd="0" presId="urn:microsoft.com/office/officeart/2008/layout/LinedList"/>
    <dgm:cxn modelId="{7B0B04E8-A169-4AFC-9E75-6CD3C1E6EB51}" type="presParOf" srcId="{80A48329-2CCD-4414-9A77-45E7DA695C2A}" destId="{0D256338-56DA-4BC2-A529-E22323086304}" srcOrd="6" destOrd="0" presId="urn:microsoft.com/office/officeart/2008/layout/LinedList"/>
    <dgm:cxn modelId="{6433B474-82F4-4E8C-99A0-CC9E98800226}" type="presParOf" srcId="{80A48329-2CCD-4414-9A77-45E7DA695C2A}" destId="{E14F3F2B-BA4D-4B57-83D9-3E72CE8C4642}" srcOrd="7" destOrd="0" presId="urn:microsoft.com/office/officeart/2008/layout/LinedList"/>
    <dgm:cxn modelId="{D4428643-26D9-43EF-AD3C-AF95241D00E2}" type="presParOf" srcId="{E14F3F2B-BA4D-4B57-83D9-3E72CE8C4642}" destId="{447D6E2E-5ADD-4A49-9E56-1F5106383755}" srcOrd="0" destOrd="0" presId="urn:microsoft.com/office/officeart/2008/layout/LinedList"/>
    <dgm:cxn modelId="{4A0D4B17-55E6-4B37-ADD8-29E54BC175DA}" type="presParOf" srcId="{E14F3F2B-BA4D-4B57-83D9-3E72CE8C4642}" destId="{C9BBA483-EFA2-4D1A-B3CA-32BB890FBC02}" srcOrd="1" destOrd="0" presId="urn:microsoft.com/office/officeart/2008/layout/LinedList"/>
    <dgm:cxn modelId="{C2166572-0EA5-48C7-89D5-188FCFE668DA}" type="presParOf" srcId="{80A48329-2CCD-4414-9A77-45E7DA695C2A}" destId="{5E0C76A3-E3D5-4861-8654-122BF64610B5}" srcOrd="8" destOrd="0" presId="urn:microsoft.com/office/officeart/2008/layout/LinedList"/>
    <dgm:cxn modelId="{C8D9E243-5A22-402B-9C75-FC8BA4E65848}" type="presParOf" srcId="{80A48329-2CCD-4414-9A77-45E7DA695C2A}" destId="{32A9DFA7-884E-454F-BF90-71ADA7D585EE}" srcOrd="9" destOrd="0" presId="urn:microsoft.com/office/officeart/2008/layout/LinedList"/>
    <dgm:cxn modelId="{78DA0B42-544A-45E3-9E80-84C5352913E3}" type="presParOf" srcId="{32A9DFA7-884E-454F-BF90-71ADA7D585EE}" destId="{FF112C33-F61E-49DC-BF5F-9B7153BAD84F}" srcOrd="0" destOrd="0" presId="urn:microsoft.com/office/officeart/2008/layout/LinedList"/>
    <dgm:cxn modelId="{93CD2935-34F3-4DF4-A43C-A3A1D8C1FC60}" type="presParOf" srcId="{32A9DFA7-884E-454F-BF90-71ADA7D585EE}" destId="{4BE6CE49-11BB-45C2-8C21-B796626C0AAB}" srcOrd="1" destOrd="0" presId="urn:microsoft.com/office/officeart/2008/layout/LinedList"/>
    <dgm:cxn modelId="{980F62C8-8AD8-4973-862F-6050E4F810BF}" type="presParOf" srcId="{80A48329-2CCD-4414-9A77-45E7DA695C2A}" destId="{623F85D1-4CCE-4CE2-A8A1-3ED582D69F65}" srcOrd="10" destOrd="0" presId="urn:microsoft.com/office/officeart/2008/layout/LinedList"/>
    <dgm:cxn modelId="{FDC4B161-9E83-4C05-9DDA-59CFBFD87BD2}" type="presParOf" srcId="{80A48329-2CCD-4414-9A77-45E7DA695C2A}" destId="{6A5FBDB0-DF5D-4862-B84B-1A4A82282BAF}" srcOrd="11" destOrd="0" presId="urn:microsoft.com/office/officeart/2008/layout/LinedList"/>
    <dgm:cxn modelId="{6FB7F2E9-8783-46D7-A15F-4F62FB5A55B2}" type="presParOf" srcId="{6A5FBDB0-DF5D-4862-B84B-1A4A82282BAF}" destId="{15F5E213-48C0-4083-B504-EB3870022271}" srcOrd="0" destOrd="0" presId="urn:microsoft.com/office/officeart/2008/layout/LinedList"/>
    <dgm:cxn modelId="{6345B334-2700-4C53-AF9A-95079817C8AB}" type="presParOf" srcId="{6A5FBDB0-DF5D-4862-B84B-1A4A82282BAF}" destId="{B718EA6F-B6DC-409C-AC57-DDADD0CA004D}" srcOrd="1" destOrd="0" presId="urn:microsoft.com/office/officeart/2008/layout/LinedList"/>
    <dgm:cxn modelId="{678F2DBE-067F-4A8F-B215-984A36ACA3F0}" type="presParOf" srcId="{80A48329-2CCD-4414-9A77-45E7DA695C2A}" destId="{CC3D983B-F432-44F4-AB22-7C8841B235B6}" srcOrd="12" destOrd="0" presId="urn:microsoft.com/office/officeart/2008/layout/LinedList"/>
    <dgm:cxn modelId="{656B29D8-84E4-4691-B865-E0CA4DF709EB}" type="presParOf" srcId="{80A48329-2CCD-4414-9A77-45E7DA695C2A}" destId="{572C2572-F90A-4A30-92E5-3C8B82FE686B}" srcOrd="13" destOrd="0" presId="urn:microsoft.com/office/officeart/2008/layout/LinedList"/>
    <dgm:cxn modelId="{4C98FE5F-52CA-47B5-9079-75343E90877A}" type="presParOf" srcId="{572C2572-F90A-4A30-92E5-3C8B82FE686B}" destId="{855C1942-C1E3-43D9-85BE-0F4F3D4C2406}" srcOrd="0" destOrd="0" presId="urn:microsoft.com/office/officeart/2008/layout/LinedList"/>
    <dgm:cxn modelId="{05E2355E-FD31-453B-880D-175915237F63}" type="presParOf" srcId="{572C2572-F90A-4A30-92E5-3C8B82FE686B}" destId="{E879422A-0EDE-43C7-8D78-46AA283E1486}" srcOrd="1" destOrd="0" presId="urn:microsoft.com/office/officeart/2008/layout/LinedList"/>
    <dgm:cxn modelId="{BD95C6BB-B126-4911-9EB8-18C50A0BF5E6}" type="presParOf" srcId="{80A48329-2CCD-4414-9A77-45E7DA695C2A}" destId="{7521F676-2257-481C-8471-4FD0A9E0AD33}" srcOrd="14" destOrd="0" presId="urn:microsoft.com/office/officeart/2008/layout/LinedList"/>
    <dgm:cxn modelId="{F75EDD77-C6B3-447C-8E49-8C87B18D619F}" type="presParOf" srcId="{80A48329-2CCD-4414-9A77-45E7DA695C2A}" destId="{EF43D4E5-EB08-40C4-9EA8-563E548146FF}" srcOrd="15" destOrd="0" presId="urn:microsoft.com/office/officeart/2008/layout/LinedList"/>
    <dgm:cxn modelId="{BD313E24-8F3C-4F5A-9BA0-337EF808E510}" type="presParOf" srcId="{EF43D4E5-EB08-40C4-9EA8-563E548146FF}" destId="{9E51F7A2-2A78-40F5-85DF-1B9056467F79}" srcOrd="0" destOrd="0" presId="urn:microsoft.com/office/officeart/2008/layout/LinedList"/>
    <dgm:cxn modelId="{D6582638-D98D-48AD-A272-D0959BE0FAC7}" type="presParOf" srcId="{EF43D4E5-EB08-40C4-9EA8-563E548146FF}" destId="{85A51955-049F-47CC-850D-C4B890CDEF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FFAAB-9B76-45A2-BE7F-B4F16AA46644}"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E51DC790-7EB2-4AAE-ACC0-C5DF8EE73B0D}">
      <dgm:prSet/>
      <dgm:spPr/>
      <dgm:t>
        <a:bodyPr/>
        <a:lstStyle/>
        <a:p>
          <a:r>
            <a:rPr lang="en-US" dirty="0"/>
            <a:t>Chronic inflammation</a:t>
          </a:r>
        </a:p>
        <a:p>
          <a:r>
            <a:rPr lang="en-US" dirty="0"/>
            <a:t>Diffuse liver damage</a:t>
          </a:r>
        </a:p>
      </dgm:t>
    </dgm:pt>
    <dgm:pt modelId="{ED3EF15A-8EB9-41F5-88FF-FABD10D13E1F}" type="parTrans" cxnId="{019C8ED0-4F15-4C9F-A650-0D0ACA9B1AEC}">
      <dgm:prSet/>
      <dgm:spPr/>
      <dgm:t>
        <a:bodyPr/>
        <a:lstStyle/>
        <a:p>
          <a:endParaRPr lang="en-US"/>
        </a:p>
      </dgm:t>
    </dgm:pt>
    <dgm:pt modelId="{1DBA8E10-FD73-4555-8D13-BA300FCAC846}" type="sibTrans" cxnId="{019C8ED0-4F15-4C9F-A650-0D0ACA9B1AEC}">
      <dgm:prSet/>
      <dgm:spPr/>
      <dgm:t>
        <a:bodyPr/>
        <a:lstStyle/>
        <a:p>
          <a:endParaRPr lang="en-US"/>
        </a:p>
      </dgm:t>
    </dgm:pt>
    <dgm:pt modelId="{E60D445D-E06E-42FB-8A8D-DAF187675274}">
      <dgm:prSet/>
      <dgm:spPr/>
      <dgm:t>
        <a:bodyPr/>
        <a:lstStyle/>
        <a:p>
          <a:r>
            <a:rPr lang="en-US"/>
            <a:t>Fibrosis</a:t>
          </a:r>
        </a:p>
      </dgm:t>
    </dgm:pt>
    <dgm:pt modelId="{C641BC3D-357F-4D15-91FB-07CF4EEE1F39}" type="parTrans" cxnId="{6A94D71E-D904-42C4-9D43-83B0B134932F}">
      <dgm:prSet/>
      <dgm:spPr/>
      <dgm:t>
        <a:bodyPr/>
        <a:lstStyle/>
        <a:p>
          <a:endParaRPr lang="en-US"/>
        </a:p>
      </dgm:t>
    </dgm:pt>
    <dgm:pt modelId="{271C8BB3-DA9B-4971-B29F-3C1CE1FB0DC5}" type="sibTrans" cxnId="{6A94D71E-D904-42C4-9D43-83B0B134932F}">
      <dgm:prSet/>
      <dgm:spPr/>
      <dgm:t>
        <a:bodyPr/>
        <a:lstStyle/>
        <a:p>
          <a:endParaRPr lang="en-US"/>
        </a:p>
      </dgm:t>
    </dgm:pt>
    <dgm:pt modelId="{73E8FDB0-DDD5-4034-B480-954D5B1D5248}">
      <dgm:prSet/>
      <dgm:spPr/>
      <dgm:t>
        <a:bodyPr/>
        <a:lstStyle/>
        <a:p>
          <a:r>
            <a:rPr lang="en-US"/>
            <a:t>Regenerative nodules</a:t>
          </a:r>
        </a:p>
      </dgm:t>
    </dgm:pt>
    <dgm:pt modelId="{FC6C1115-C362-4FA1-8999-8E5E0C409F3D}" type="parTrans" cxnId="{AE868DD2-CEB8-4DE7-B42D-0DC6A30B9FA3}">
      <dgm:prSet/>
      <dgm:spPr/>
      <dgm:t>
        <a:bodyPr/>
        <a:lstStyle/>
        <a:p>
          <a:endParaRPr lang="en-US"/>
        </a:p>
      </dgm:t>
    </dgm:pt>
    <dgm:pt modelId="{A2DC19C0-BD30-4997-AFDE-F1AA9783286C}" type="sibTrans" cxnId="{AE868DD2-CEB8-4DE7-B42D-0DC6A30B9FA3}">
      <dgm:prSet/>
      <dgm:spPr/>
      <dgm:t>
        <a:bodyPr/>
        <a:lstStyle/>
        <a:p>
          <a:endParaRPr lang="en-US"/>
        </a:p>
      </dgm:t>
    </dgm:pt>
    <dgm:pt modelId="{B1997897-82EF-4196-94D5-C377EE0FC97C}">
      <dgm:prSet/>
      <dgm:spPr/>
      <dgm:t>
        <a:bodyPr/>
        <a:lstStyle/>
        <a:p>
          <a:r>
            <a:rPr lang="en-US"/>
            <a:t>Pathological-anatomical definition</a:t>
          </a:r>
        </a:p>
      </dgm:t>
    </dgm:pt>
    <dgm:pt modelId="{A591E8C2-0931-40D8-B44D-EDC352D9C503}" type="parTrans" cxnId="{7C690CD3-D123-4C8F-89F6-805D12703FF0}">
      <dgm:prSet/>
      <dgm:spPr/>
      <dgm:t>
        <a:bodyPr/>
        <a:lstStyle/>
        <a:p>
          <a:endParaRPr lang="en-US"/>
        </a:p>
      </dgm:t>
    </dgm:pt>
    <dgm:pt modelId="{14E1551D-D806-4596-9BE6-12255382547C}" type="sibTrans" cxnId="{7C690CD3-D123-4C8F-89F6-805D12703FF0}">
      <dgm:prSet/>
      <dgm:spPr/>
      <dgm:t>
        <a:bodyPr/>
        <a:lstStyle/>
        <a:p>
          <a:endParaRPr lang="en-US"/>
        </a:p>
      </dgm:t>
    </dgm:pt>
    <dgm:pt modelId="{C1C69442-CF27-4CAE-90BF-1C777D59CA18}" type="pres">
      <dgm:prSet presAssocID="{4EEFFAAB-9B76-45A2-BE7F-B4F16AA46644}" presName="outerComposite" presStyleCnt="0">
        <dgm:presLayoutVars>
          <dgm:chMax val="5"/>
          <dgm:dir/>
          <dgm:resizeHandles val="exact"/>
        </dgm:presLayoutVars>
      </dgm:prSet>
      <dgm:spPr/>
    </dgm:pt>
    <dgm:pt modelId="{DB5372E9-42C2-44B9-8ABA-73F40906C372}" type="pres">
      <dgm:prSet presAssocID="{4EEFFAAB-9B76-45A2-BE7F-B4F16AA46644}" presName="dummyMaxCanvas" presStyleCnt="0">
        <dgm:presLayoutVars/>
      </dgm:prSet>
      <dgm:spPr/>
    </dgm:pt>
    <dgm:pt modelId="{337E36FD-4B61-4408-9F4D-992F1EFB47B4}" type="pres">
      <dgm:prSet presAssocID="{4EEFFAAB-9B76-45A2-BE7F-B4F16AA46644}" presName="FourNodes_1" presStyleLbl="node1" presStyleIdx="0" presStyleCnt="4">
        <dgm:presLayoutVars>
          <dgm:bulletEnabled val="1"/>
        </dgm:presLayoutVars>
      </dgm:prSet>
      <dgm:spPr/>
    </dgm:pt>
    <dgm:pt modelId="{5FF0C699-11D6-486F-B3AF-123DD1FA0D3E}" type="pres">
      <dgm:prSet presAssocID="{4EEFFAAB-9B76-45A2-BE7F-B4F16AA46644}" presName="FourNodes_2" presStyleLbl="node1" presStyleIdx="1" presStyleCnt="4">
        <dgm:presLayoutVars>
          <dgm:bulletEnabled val="1"/>
        </dgm:presLayoutVars>
      </dgm:prSet>
      <dgm:spPr/>
    </dgm:pt>
    <dgm:pt modelId="{03304D1C-D4C6-4140-902B-5DE58C674C62}" type="pres">
      <dgm:prSet presAssocID="{4EEFFAAB-9B76-45A2-BE7F-B4F16AA46644}" presName="FourNodes_3" presStyleLbl="node1" presStyleIdx="2" presStyleCnt="4">
        <dgm:presLayoutVars>
          <dgm:bulletEnabled val="1"/>
        </dgm:presLayoutVars>
      </dgm:prSet>
      <dgm:spPr/>
    </dgm:pt>
    <dgm:pt modelId="{D42AB6CD-84B3-4327-ABC9-A218FACC067D}" type="pres">
      <dgm:prSet presAssocID="{4EEFFAAB-9B76-45A2-BE7F-B4F16AA46644}" presName="FourNodes_4" presStyleLbl="node1" presStyleIdx="3" presStyleCnt="4">
        <dgm:presLayoutVars>
          <dgm:bulletEnabled val="1"/>
        </dgm:presLayoutVars>
      </dgm:prSet>
      <dgm:spPr/>
    </dgm:pt>
    <dgm:pt modelId="{D39EFFE5-88E0-4E8D-80C2-681160D5F2E2}" type="pres">
      <dgm:prSet presAssocID="{4EEFFAAB-9B76-45A2-BE7F-B4F16AA46644}" presName="FourConn_1-2" presStyleLbl="fgAccFollowNode1" presStyleIdx="0" presStyleCnt="3">
        <dgm:presLayoutVars>
          <dgm:bulletEnabled val="1"/>
        </dgm:presLayoutVars>
      </dgm:prSet>
      <dgm:spPr/>
    </dgm:pt>
    <dgm:pt modelId="{CE71B886-4368-4C7C-8A71-03DA0455B32C}" type="pres">
      <dgm:prSet presAssocID="{4EEFFAAB-9B76-45A2-BE7F-B4F16AA46644}" presName="FourConn_2-3" presStyleLbl="fgAccFollowNode1" presStyleIdx="1" presStyleCnt="3">
        <dgm:presLayoutVars>
          <dgm:bulletEnabled val="1"/>
        </dgm:presLayoutVars>
      </dgm:prSet>
      <dgm:spPr/>
    </dgm:pt>
    <dgm:pt modelId="{5B48331C-2B02-44CA-87D4-F47DDC3BE46D}" type="pres">
      <dgm:prSet presAssocID="{4EEFFAAB-9B76-45A2-BE7F-B4F16AA46644}" presName="FourConn_3-4" presStyleLbl="fgAccFollowNode1" presStyleIdx="2" presStyleCnt="3">
        <dgm:presLayoutVars>
          <dgm:bulletEnabled val="1"/>
        </dgm:presLayoutVars>
      </dgm:prSet>
      <dgm:spPr/>
    </dgm:pt>
    <dgm:pt modelId="{CD834639-EDD6-4B80-B491-BB5BCF924E8E}" type="pres">
      <dgm:prSet presAssocID="{4EEFFAAB-9B76-45A2-BE7F-B4F16AA46644}" presName="FourNodes_1_text" presStyleLbl="node1" presStyleIdx="3" presStyleCnt="4">
        <dgm:presLayoutVars>
          <dgm:bulletEnabled val="1"/>
        </dgm:presLayoutVars>
      </dgm:prSet>
      <dgm:spPr/>
    </dgm:pt>
    <dgm:pt modelId="{ED09D2CE-0388-4E48-AA95-FDE36C71FA4C}" type="pres">
      <dgm:prSet presAssocID="{4EEFFAAB-9B76-45A2-BE7F-B4F16AA46644}" presName="FourNodes_2_text" presStyleLbl="node1" presStyleIdx="3" presStyleCnt="4">
        <dgm:presLayoutVars>
          <dgm:bulletEnabled val="1"/>
        </dgm:presLayoutVars>
      </dgm:prSet>
      <dgm:spPr/>
    </dgm:pt>
    <dgm:pt modelId="{536F5FCA-3209-42A5-A406-52F8861C7158}" type="pres">
      <dgm:prSet presAssocID="{4EEFFAAB-9B76-45A2-BE7F-B4F16AA46644}" presName="FourNodes_3_text" presStyleLbl="node1" presStyleIdx="3" presStyleCnt="4">
        <dgm:presLayoutVars>
          <dgm:bulletEnabled val="1"/>
        </dgm:presLayoutVars>
      </dgm:prSet>
      <dgm:spPr/>
    </dgm:pt>
    <dgm:pt modelId="{3ADC2C56-021B-445E-BDE1-4A96505546FF}" type="pres">
      <dgm:prSet presAssocID="{4EEFFAAB-9B76-45A2-BE7F-B4F16AA46644}" presName="FourNodes_4_text" presStyleLbl="node1" presStyleIdx="3" presStyleCnt="4">
        <dgm:presLayoutVars>
          <dgm:bulletEnabled val="1"/>
        </dgm:presLayoutVars>
      </dgm:prSet>
      <dgm:spPr/>
    </dgm:pt>
  </dgm:ptLst>
  <dgm:cxnLst>
    <dgm:cxn modelId="{2D605B1C-1DA6-48D8-8D68-2B4C6E964411}" type="presOf" srcId="{A2DC19C0-BD30-4997-AFDE-F1AA9783286C}" destId="{5B48331C-2B02-44CA-87D4-F47DDC3BE46D}" srcOrd="0" destOrd="0" presId="urn:microsoft.com/office/officeart/2005/8/layout/vProcess5"/>
    <dgm:cxn modelId="{6A94D71E-D904-42C4-9D43-83B0B134932F}" srcId="{4EEFFAAB-9B76-45A2-BE7F-B4F16AA46644}" destId="{E60D445D-E06E-42FB-8A8D-DAF187675274}" srcOrd="1" destOrd="0" parTransId="{C641BC3D-357F-4D15-91FB-07CF4EEE1F39}" sibTransId="{271C8BB3-DA9B-4971-B29F-3C1CE1FB0DC5}"/>
    <dgm:cxn modelId="{D7352B34-68EB-4DF5-A7C7-DD0768541C05}" type="presOf" srcId="{73E8FDB0-DDD5-4034-B480-954D5B1D5248}" destId="{536F5FCA-3209-42A5-A406-52F8861C7158}" srcOrd="1" destOrd="0" presId="urn:microsoft.com/office/officeart/2005/8/layout/vProcess5"/>
    <dgm:cxn modelId="{9DC65662-87BA-4CED-9AB3-BE4E6CD5D65E}" type="presOf" srcId="{E60D445D-E06E-42FB-8A8D-DAF187675274}" destId="{ED09D2CE-0388-4E48-AA95-FDE36C71FA4C}" srcOrd="1" destOrd="0" presId="urn:microsoft.com/office/officeart/2005/8/layout/vProcess5"/>
    <dgm:cxn modelId="{D0BA296E-1DA3-443D-88A1-664A484AA65A}" type="presOf" srcId="{E51DC790-7EB2-4AAE-ACC0-C5DF8EE73B0D}" destId="{CD834639-EDD6-4B80-B491-BB5BCF924E8E}" srcOrd="1" destOrd="0" presId="urn:microsoft.com/office/officeart/2005/8/layout/vProcess5"/>
    <dgm:cxn modelId="{9CE00372-BA2B-4348-BF5E-46142FABEB3E}" type="presOf" srcId="{B1997897-82EF-4196-94D5-C377EE0FC97C}" destId="{3ADC2C56-021B-445E-BDE1-4A96505546FF}" srcOrd="1" destOrd="0" presId="urn:microsoft.com/office/officeart/2005/8/layout/vProcess5"/>
    <dgm:cxn modelId="{5CE39A56-1D3C-465A-9EDB-D700AA59E3B1}" type="presOf" srcId="{E51DC790-7EB2-4AAE-ACC0-C5DF8EE73B0D}" destId="{337E36FD-4B61-4408-9F4D-992F1EFB47B4}" srcOrd="0" destOrd="0" presId="urn:microsoft.com/office/officeart/2005/8/layout/vProcess5"/>
    <dgm:cxn modelId="{64F37F88-0736-4BB6-893E-79E65052A30E}" type="presOf" srcId="{B1997897-82EF-4196-94D5-C377EE0FC97C}" destId="{D42AB6CD-84B3-4327-ABC9-A218FACC067D}" srcOrd="0" destOrd="0" presId="urn:microsoft.com/office/officeart/2005/8/layout/vProcess5"/>
    <dgm:cxn modelId="{05DBE08A-4AD6-46E0-81C4-1CBBDA9B9B0A}" type="presOf" srcId="{271C8BB3-DA9B-4971-B29F-3C1CE1FB0DC5}" destId="{CE71B886-4368-4C7C-8A71-03DA0455B32C}" srcOrd="0" destOrd="0" presId="urn:microsoft.com/office/officeart/2005/8/layout/vProcess5"/>
    <dgm:cxn modelId="{BF7E6DAB-0517-4D5B-8D49-429A816DF465}" type="presOf" srcId="{1DBA8E10-FD73-4555-8D13-BA300FCAC846}" destId="{D39EFFE5-88E0-4E8D-80C2-681160D5F2E2}" srcOrd="0" destOrd="0" presId="urn:microsoft.com/office/officeart/2005/8/layout/vProcess5"/>
    <dgm:cxn modelId="{A691C8AD-DB11-4F14-9AB1-D026AC328E51}" type="presOf" srcId="{73E8FDB0-DDD5-4034-B480-954D5B1D5248}" destId="{03304D1C-D4C6-4140-902B-5DE58C674C62}" srcOrd="0" destOrd="0" presId="urn:microsoft.com/office/officeart/2005/8/layout/vProcess5"/>
    <dgm:cxn modelId="{019C8ED0-4F15-4C9F-A650-0D0ACA9B1AEC}" srcId="{4EEFFAAB-9B76-45A2-BE7F-B4F16AA46644}" destId="{E51DC790-7EB2-4AAE-ACC0-C5DF8EE73B0D}" srcOrd="0" destOrd="0" parTransId="{ED3EF15A-8EB9-41F5-88FF-FABD10D13E1F}" sibTransId="{1DBA8E10-FD73-4555-8D13-BA300FCAC846}"/>
    <dgm:cxn modelId="{AE868DD2-CEB8-4DE7-B42D-0DC6A30B9FA3}" srcId="{4EEFFAAB-9B76-45A2-BE7F-B4F16AA46644}" destId="{73E8FDB0-DDD5-4034-B480-954D5B1D5248}" srcOrd="2" destOrd="0" parTransId="{FC6C1115-C362-4FA1-8999-8E5E0C409F3D}" sibTransId="{A2DC19C0-BD30-4997-AFDE-F1AA9783286C}"/>
    <dgm:cxn modelId="{7C690CD3-D123-4C8F-89F6-805D12703FF0}" srcId="{4EEFFAAB-9B76-45A2-BE7F-B4F16AA46644}" destId="{B1997897-82EF-4196-94D5-C377EE0FC97C}" srcOrd="3" destOrd="0" parTransId="{A591E8C2-0931-40D8-B44D-EDC352D9C503}" sibTransId="{14E1551D-D806-4596-9BE6-12255382547C}"/>
    <dgm:cxn modelId="{88D2ECD3-027D-476E-A9F9-787D9028D009}" type="presOf" srcId="{E60D445D-E06E-42FB-8A8D-DAF187675274}" destId="{5FF0C699-11D6-486F-B3AF-123DD1FA0D3E}" srcOrd="0" destOrd="0" presId="urn:microsoft.com/office/officeart/2005/8/layout/vProcess5"/>
    <dgm:cxn modelId="{1866CCE2-3D3E-49D2-976A-7FEBF7CA55BA}" type="presOf" srcId="{4EEFFAAB-9B76-45A2-BE7F-B4F16AA46644}" destId="{C1C69442-CF27-4CAE-90BF-1C777D59CA18}" srcOrd="0" destOrd="0" presId="urn:microsoft.com/office/officeart/2005/8/layout/vProcess5"/>
    <dgm:cxn modelId="{B364CE81-17CC-4B0C-80BB-5A2D0C387454}" type="presParOf" srcId="{C1C69442-CF27-4CAE-90BF-1C777D59CA18}" destId="{DB5372E9-42C2-44B9-8ABA-73F40906C372}" srcOrd="0" destOrd="0" presId="urn:microsoft.com/office/officeart/2005/8/layout/vProcess5"/>
    <dgm:cxn modelId="{E900A7A7-E782-434D-869F-31E96CF7CA89}" type="presParOf" srcId="{C1C69442-CF27-4CAE-90BF-1C777D59CA18}" destId="{337E36FD-4B61-4408-9F4D-992F1EFB47B4}" srcOrd="1" destOrd="0" presId="urn:microsoft.com/office/officeart/2005/8/layout/vProcess5"/>
    <dgm:cxn modelId="{58B228AC-1152-4419-9FFA-37F2A2C683D3}" type="presParOf" srcId="{C1C69442-CF27-4CAE-90BF-1C777D59CA18}" destId="{5FF0C699-11D6-486F-B3AF-123DD1FA0D3E}" srcOrd="2" destOrd="0" presId="urn:microsoft.com/office/officeart/2005/8/layout/vProcess5"/>
    <dgm:cxn modelId="{02DA0B9F-4D41-4D83-9F6E-FAB129ECF4DA}" type="presParOf" srcId="{C1C69442-CF27-4CAE-90BF-1C777D59CA18}" destId="{03304D1C-D4C6-4140-902B-5DE58C674C62}" srcOrd="3" destOrd="0" presId="urn:microsoft.com/office/officeart/2005/8/layout/vProcess5"/>
    <dgm:cxn modelId="{3121B09D-52A2-4178-836C-DDD7BED64E2B}" type="presParOf" srcId="{C1C69442-CF27-4CAE-90BF-1C777D59CA18}" destId="{D42AB6CD-84B3-4327-ABC9-A218FACC067D}" srcOrd="4" destOrd="0" presId="urn:microsoft.com/office/officeart/2005/8/layout/vProcess5"/>
    <dgm:cxn modelId="{E1A871B2-D16E-47BB-987B-4A538E745C69}" type="presParOf" srcId="{C1C69442-CF27-4CAE-90BF-1C777D59CA18}" destId="{D39EFFE5-88E0-4E8D-80C2-681160D5F2E2}" srcOrd="5" destOrd="0" presId="urn:microsoft.com/office/officeart/2005/8/layout/vProcess5"/>
    <dgm:cxn modelId="{E173200E-BD36-4189-B9D7-C7E8FA700D81}" type="presParOf" srcId="{C1C69442-CF27-4CAE-90BF-1C777D59CA18}" destId="{CE71B886-4368-4C7C-8A71-03DA0455B32C}" srcOrd="6" destOrd="0" presId="urn:microsoft.com/office/officeart/2005/8/layout/vProcess5"/>
    <dgm:cxn modelId="{FD3FA66B-808E-46D3-B133-42D0ED539854}" type="presParOf" srcId="{C1C69442-CF27-4CAE-90BF-1C777D59CA18}" destId="{5B48331C-2B02-44CA-87D4-F47DDC3BE46D}" srcOrd="7" destOrd="0" presId="urn:microsoft.com/office/officeart/2005/8/layout/vProcess5"/>
    <dgm:cxn modelId="{4D985DC3-6328-422F-BD3A-A26B14E387A2}" type="presParOf" srcId="{C1C69442-CF27-4CAE-90BF-1C777D59CA18}" destId="{CD834639-EDD6-4B80-B491-BB5BCF924E8E}" srcOrd="8" destOrd="0" presId="urn:microsoft.com/office/officeart/2005/8/layout/vProcess5"/>
    <dgm:cxn modelId="{F1FB2639-281C-4071-ADB4-CAB8215C6D14}" type="presParOf" srcId="{C1C69442-CF27-4CAE-90BF-1C777D59CA18}" destId="{ED09D2CE-0388-4E48-AA95-FDE36C71FA4C}" srcOrd="9" destOrd="0" presId="urn:microsoft.com/office/officeart/2005/8/layout/vProcess5"/>
    <dgm:cxn modelId="{9B6450E1-72AA-4521-890D-932C402BA29D}" type="presParOf" srcId="{C1C69442-CF27-4CAE-90BF-1C777D59CA18}" destId="{536F5FCA-3209-42A5-A406-52F8861C7158}" srcOrd="10" destOrd="0" presId="urn:microsoft.com/office/officeart/2005/8/layout/vProcess5"/>
    <dgm:cxn modelId="{6B744411-C9C8-44B9-85F3-2257EE4235DC}" type="presParOf" srcId="{C1C69442-CF27-4CAE-90BF-1C777D59CA18}" destId="{3ADC2C56-021B-445E-BDE1-4A96505546F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12BDC-E5EF-4482-B8F3-612D5524F0EA}"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79828DEC-B457-4992-B18B-A494AACA18C3}">
      <dgm:prSet/>
      <dgm:spPr/>
      <dgm:t>
        <a:bodyPr/>
        <a:lstStyle/>
        <a:p>
          <a:r>
            <a:rPr lang="en-US"/>
            <a:t>Micronodular (&lt;3 mm)</a:t>
          </a:r>
        </a:p>
      </dgm:t>
    </dgm:pt>
    <dgm:pt modelId="{19B007D9-9CF7-44C5-A5DE-95A30D529EE1}" type="parTrans" cxnId="{A0C8D6F2-CF9B-45EC-B64D-0F6D06C9F843}">
      <dgm:prSet/>
      <dgm:spPr/>
      <dgm:t>
        <a:bodyPr/>
        <a:lstStyle/>
        <a:p>
          <a:endParaRPr lang="en-US"/>
        </a:p>
      </dgm:t>
    </dgm:pt>
    <dgm:pt modelId="{1E2FDFCE-E868-457B-96FD-B10346228E3A}" type="sibTrans" cxnId="{A0C8D6F2-CF9B-45EC-B64D-0F6D06C9F843}">
      <dgm:prSet/>
      <dgm:spPr/>
      <dgm:t>
        <a:bodyPr/>
        <a:lstStyle/>
        <a:p>
          <a:endParaRPr lang="en-US"/>
        </a:p>
      </dgm:t>
    </dgm:pt>
    <dgm:pt modelId="{AE96038B-E7B4-4F69-9364-0C80BD3A21B5}">
      <dgm:prSet/>
      <dgm:spPr/>
      <dgm:t>
        <a:bodyPr/>
        <a:lstStyle/>
        <a:p>
          <a:r>
            <a:rPr lang="en-US"/>
            <a:t>Macronodular (&gt;3 mm)</a:t>
          </a:r>
        </a:p>
      </dgm:t>
    </dgm:pt>
    <dgm:pt modelId="{4033994C-E330-4388-ACAB-E60DFC9A15D3}" type="parTrans" cxnId="{6696765A-D152-4874-AD37-6052B51694A5}">
      <dgm:prSet/>
      <dgm:spPr/>
      <dgm:t>
        <a:bodyPr/>
        <a:lstStyle/>
        <a:p>
          <a:endParaRPr lang="en-US"/>
        </a:p>
      </dgm:t>
    </dgm:pt>
    <dgm:pt modelId="{7A07F6AC-101B-41F9-84BB-FE2EFE5B2BE7}" type="sibTrans" cxnId="{6696765A-D152-4874-AD37-6052B51694A5}">
      <dgm:prSet/>
      <dgm:spPr/>
      <dgm:t>
        <a:bodyPr/>
        <a:lstStyle/>
        <a:p>
          <a:endParaRPr lang="en-US"/>
        </a:p>
      </dgm:t>
    </dgm:pt>
    <dgm:pt modelId="{DF6A43F8-A1E9-42C6-9469-AE6E7D7550B1}">
      <dgm:prSet/>
      <dgm:spPr/>
      <dgm:t>
        <a:bodyPr/>
        <a:lstStyle/>
        <a:p>
          <a:r>
            <a:rPr lang="en-US"/>
            <a:t>Mixed type</a:t>
          </a:r>
        </a:p>
      </dgm:t>
    </dgm:pt>
    <dgm:pt modelId="{4F8808C5-BD3E-4A77-BCF5-485C73AF8087}" type="parTrans" cxnId="{E8E69C38-9ED3-4430-9821-66CD16522DD6}">
      <dgm:prSet/>
      <dgm:spPr/>
      <dgm:t>
        <a:bodyPr/>
        <a:lstStyle/>
        <a:p>
          <a:endParaRPr lang="en-US"/>
        </a:p>
      </dgm:t>
    </dgm:pt>
    <dgm:pt modelId="{DFAD982D-33E4-47A0-860B-BDC0FA1A21FA}" type="sibTrans" cxnId="{E8E69C38-9ED3-4430-9821-66CD16522DD6}">
      <dgm:prSet/>
      <dgm:spPr/>
      <dgm:t>
        <a:bodyPr/>
        <a:lstStyle/>
        <a:p>
          <a:endParaRPr lang="en-US"/>
        </a:p>
      </dgm:t>
    </dgm:pt>
    <dgm:pt modelId="{D7E25790-89EA-4A3B-AE3E-D84D85977525}" type="pres">
      <dgm:prSet presAssocID="{8DC12BDC-E5EF-4482-B8F3-612D5524F0EA}" presName="diagram" presStyleCnt="0">
        <dgm:presLayoutVars>
          <dgm:dir/>
          <dgm:resizeHandles val="exact"/>
        </dgm:presLayoutVars>
      </dgm:prSet>
      <dgm:spPr/>
    </dgm:pt>
    <dgm:pt modelId="{66DCCEC2-FFF9-4F23-88DC-CC31DD6C6D22}" type="pres">
      <dgm:prSet presAssocID="{79828DEC-B457-4992-B18B-A494AACA18C3}" presName="node" presStyleLbl="node1" presStyleIdx="0" presStyleCnt="3">
        <dgm:presLayoutVars>
          <dgm:bulletEnabled val="1"/>
        </dgm:presLayoutVars>
      </dgm:prSet>
      <dgm:spPr/>
    </dgm:pt>
    <dgm:pt modelId="{EDBE53EC-CC1B-42B4-8559-148DAFAB71EA}" type="pres">
      <dgm:prSet presAssocID="{1E2FDFCE-E868-457B-96FD-B10346228E3A}" presName="sibTrans" presStyleCnt="0"/>
      <dgm:spPr/>
    </dgm:pt>
    <dgm:pt modelId="{CB8FABDC-1863-4CB9-B150-3FF443F9AAD2}" type="pres">
      <dgm:prSet presAssocID="{AE96038B-E7B4-4F69-9364-0C80BD3A21B5}" presName="node" presStyleLbl="node1" presStyleIdx="1" presStyleCnt="3">
        <dgm:presLayoutVars>
          <dgm:bulletEnabled val="1"/>
        </dgm:presLayoutVars>
      </dgm:prSet>
      <dgm:spPr/>
    </dgm:pt>
    <dgm:pt modelId="{2C92A9FA-3CDC-4D91-8155-3757EBD29FCE}" type="pres">
      <dgm:prSet presAssocID="{7A07F6AC-101B-41F9-84BB-FE2EFE5B2BE7}" presName="sibTrans" presStyleCnt="0"/>
      <dgm:spPr/>
    </dgm:pt>
    <dgm:pt modelId="{BBF36AB3-D1C9-4C05-A541-132B62B5679C}" type="pres">
      <dgm:prSet presAssocID="{DF6A43F8-A1E9-42C6-9469-AE6E7D7550B1}" presName="node" presStyleLbl="node1" presStyleIdx="2" presStyleCnt="3">
        <dgm:presLayoutVars>
          <dgm:bulletEnabled val="1"/>
        </dgm:presLayoutVars>
      </dgm:prSet>
      <dgm:spPr/>
    </dgm:pt>
  </dgm:ptLst>
  <dgm:cxnLst>
    <dgm:cxn modelId="{D21E8013-DBB0-41E9-AA26-A70F3D611484}" type="presOf" srcId="{79828DEC-B457-4992-B18B-A494AACA18C3}" destId="{66DCCEC2-FFF9-4F23-88DC-CC31DD6C6D22}" srcOrd="0" destOrd="0" presId="urn:microsoft.com/office/officeart/2005/8/layout/default"/>
    <dgm:cxn modelId="{EEDFBA35-952E-48B1-B53B-F091195EE125}" type="presOf" srcId="{AE96038B-E7B4-4F69-9364-0C80BD3A21B5}" destId="{CB8FABDC-1863-4CB9-B150-3FF443F9AAD2}" srcOrd="0" destOrd="0" presId="urn:microsoft.com/office/officeart/2005/8/layout/default"/>
    <dgm:cxn modelId="{E8E69C38-9ED3-4430-9821-66CD16522DD6}" srcId="{8DC12BDC-E5EF-4482-B8F3-612D5524F0EA}" destId="{DF6A43F8-A1E9-42C6-9469-AE6E7D7550B1}" srcOrd="2" destOrd="0" parTransId="{4F8808C5-BD3E-4A77-BCF5-485C73AF8087}" sibTransId="{DFAD982D-33E4-47A0-860B-BDC0FA1A21FA}"/>
    <dgm:cxn modelId="{BB379B78-6582-4894-85C0-BC90F545233C}" type="presOf" srcId="{DF6A43F8-A1E9-42C6-9469-AE6E7D7550B1}" destId="{BBF36AB3-D1C9-4C05-A541-132B62B5679C}" srcOrd="0" destOrd="0" presId="urn:microsoft.com/office/officeart/2005/8/layout/default"/>
    <dgm:cxn modelId="{6696765A-D152-4874-AD37-6052B51694A5}" srcId="{8DC12BDC-E5EF-4482-B8F3-612D5524F0EA}" destId="{AE96038B-E7B4-4F69-9364-0C80BD3A21B5}" srcOrd="1" destOrd="0" parTransId="{4033994C-E330-4388-ACAB-E60DFC9A15D3}" sibTransId="{7A07F6AC-101B-41F9-84BB-FE2EFE5B2BE7}"/>
    <dgm:cxn modelId="{A0C8D6F2-CF9B-45EC-B64D-0F6D06C9F843}" srcId="{8DC12BDC-E5EF-4482-B8F3-612D5524F0EA}" destId="{79828DEC-B457-4992-B18B-A494AACA18C3}" srcOrd="0" destOrd="0" parTransId="{19B007D9-9CF7-44C5-A5DE-95A30D529EE1}" sibTransId="{1E2FDFCE-E868-457B-96FD-B10346228E3A}"/>
    <dgm:cxn modelId="{116A3BF4-7663-43C8-9E33-4198D8438F54}" type="presOf" srcId="{8DC12BDC-E5EF-4482-B8F3-612D5524F0EA}" destId="{D7E25790-89EA-4A3B-AE3E-D84D85977525}" srcOrd="0" destOrd="0" presId="urn:microsoft.com/office/officeart/2005/8/layout/default"/>
    <dgm:cxn modelId="{AB954773-1085-402B-8B99-7B86E6C48816}" type="presParOf" srcId="{D7E25790-89EA-4A3B-AE3E-D84D85977525}" destId="{66DCCEC2-FFF9-4F23-88DC-CC31DD6C6D22}" srcOrd="0" destOrd="0" presId="urn:microsoft.com/office/officeart/2005/8/layout/default"/>
    <dgm:cxn modelId="{4A059EE5-221A-46C8-9238-AEFB4D66D330}" type="presParOf" srcId="{D7E25790-89EA-4A3B-AE3E-D84D85977525}" destId="{EDBE53EC-CC1B-42B4-8559-148DAFAB71EA}" srcOrd="1" destOrd="0" presId="urn:microsoft.com/office/officeart/2005/8/layout/default"/>
    <dgm:cxn modelId="{55EC9C41-87AF-4346-A7DE-A582D67C0373}" type="presParOf" srcId="{D7E25790-89EA-4A3B-AE3E-D84D85977525}" destId="{CB8FABDC-1863-4CB9-B150-3FF443F9AAD2}" srcOrd="2" destOrd="0" presId="urn:microsoft.com/office/officeart/2005/8/layout/default"/>
    <dgm:cxn modelId="{7AFDFC55-8E4F-4263-ABE2-0179DBE3CD91}" type="presParOf" srcId="{D7E25790-89EA-4A3B-AE3E-D84D85977525}" destId="{2C92A9FA-3CDC-4D91-8155-3757EBD29FCE}" srcOrd="3" destOrd="0" presId="urn:microsoft.com/office/officeart/2005/8/layout/default"/>
    <dgm:cxn modelId="{3A17CF75-1655-443A-B774-3619F0AB8FE3}" type="presParOf" srcId="{D7E25790-89EA-4A3B-AE3E-D84D85977525}" destId="{BBF36AB3-D1C9-4C05-A541-132B62B567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51812E-EAE3-4A75-9D97-FCA1CD7D5875}"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35E2447D-B390-441E-AC1E-AF26EC5A0825}">
      <dgm:prSet/>
      <dgm:spPr/>
      <dgm:t>
        <a:bodyPr/>
        <a:lstStyle/>
        <a:p>
          <a:r>
            <a:rPr lang="en-US" dirty="0"/>
            <a:t>Alcoholic</a:t>
          </a:r>
        </a:p>
      </dgm:t>
    </dgm:pt>
    <dgm:pt modelId="{25372E94-22C5-4712-A792-02D9C13132CD}" type="parTrans" cxnId="{DFC74F8D-15FD-48BA-9460-07248F92DC31}">
      <dgm:prSet/>
      <dgm:spPr/>
      <dgm:t>
        <a:bodyPr/>
        <a:lstStyle/>
        <a:p>
          <a:endParaRPr lang="en-US"/>
        </a:p>
      </dgm:t>
    </dgm:pt>
    <dgm:pt modelId="{35E7A2D0-13EB-4D24-BA9A-31660DD3477A}" type="sibTrans" cxnId="{DFC74F8D-15FD-48BA-9460-07248F92DC31}">
      <dgm:prSet/>
      <dgm:spPr/>
      <dgm:t>
        <a:bodyPr/>
        <a:lstStyle/>
        <a:p>
          <a:endParaRPr lang="en-US"/>
        </a:p>
      </dgm:t>
    </dgm:pt>
    <dgm:pt modelId="{A57B4C64-3802-4F57-A383-23BFAC166FF2}">
      <dgm:prSet/>
      <dgm:spPr/>
      <dgm:t>
        <a:bodyPr/>
        <a:lstStyle/>
        <a:p>
          <a:r>
            <a:rPr lang="en-US"/>
            <a:t>Secondary cholestasis</a:t>
          </a:r>
        </a:p>
      </dgm:t>
    </dgm:pt>
    <dgm:pt modelId="{98726E40-B3C0-44E9-86AD-52F4B8848777}" type="parTrans" cxnId="{E7CC50FC-941C-47BA-AC2A-241595B5FD1F}">
      <dgm:prSet/>
      <dgm:spPr/>
      <dgm:t>
        <a:bodyPr/>
        <a:lstStyle/>
        <a:p>
          <a:endParaRPr lang="en-US"/>
        </a:p>
      </dgm:t>
    </dgm:pt>
    <dgm:pt modelId="{B0195D27-4388-4945-9199-13BE1895F23D}" type="sibTrans" cxnId="{E7CC50FC-941C-47BA-AC2A-241595B5FD1F}">
      <dgm:prSet/>
      <dgm:spPr/>
      <dgm:t>
        <a:bodyPr/>
        <a:lstStyle/>
        <a:p>
          <a:endParaRPr lang="en-US"/>
        </a:p>
      </dgm:t>
    </dgm:pt>
    <dgm:pt modelId="{B7E3246C-472D-46E3-ABAD-9F118593A857}">
      <dgm:prSet/>
      <dgm:spPr/>
      <dgm:t>
        <a:bodyPr/>
        <a:lstStyle/>
        <a:p>
          <a:r>
            <a:rPr lang="en-US"/>
            <a:t>Hemochromatosis</a:t>
          </a:r>
        </a:p>
      </dgm:t>
    </dgm:pt>
    <dgm:pt modelId="{E0C80C9C-82EF-442B-96E8-4C82175BA755}" type="parTrans" cxnId="{C387B34C-9E5D-4F78-A4DD-3853A5D8DBD2}">
      <dgm:prSet/>
      <dgm:spPr/>
      <dgm:t>
        <a:bodyPr/>
        <a:lstStyle/>
        <a:p>
          <a:endParaRPr lang="en-US"/>
        </a:p>
      </dgm:t>
    </dgm:pt>
    <dgm:pt modelId="{0EBE2C68-6E21-44B3-8558-51F205F69ED2}" type="sibTrans" cxnId="{C387B34C-9E5D-4F78-A4DD-3853A5D8DBD2}">
      <dgm:prSet/>
      <dgm:spPr/>
      <dgm:t>
        <a:bodyPr/>
        <a:lstStyle/>
        <a:p>
          <a:endParaRPr lang="en-US"/>
        </a:p>
      </dgm:t>
    </dgm:pt>
    <dgm:pt modelId="{8972F0EF-8D40-4DF0-803F-EAD44418A35E}">
      <dgm:prSet/>
      <dgm:spPr/>
      <dgm:t>
        <a:bodyPr/>
        <a:lstStyle/>
        <a:p>
          <a:r>
            <a:rPr lang="en-US"/>
            <a:t>Budd-Chiari syndrome</a:t>
          </a:r>
        </a:p>
      </dgm:t>
    </dgm:pt>
    <dgm:pt modelId="{24C47A9D-26A8-42E2-A1E8-A365C469A4C2}" type="parTrans" cxnId="{79268A7C-FD3E-4203-822A-0D443342E422}">
      <dgm:prSet/>
      <dgm:spPr/>
      <dgm:t>
        <a:bodyPr/>
        <a:lstStyle/>
        <a:p>
          <a:endParaRPr lang="en-US"/>
        </a:p>
      </dgm:t>
    </dgm:pt>
    <dgm:pt modelId="{478483FE-426A-4483-80FA-8F3360B8784E}" type="sibTrans" cxnId="{79268A7C-FD3E-4203-822A-0D443342E422}">
      <dgm:prSet/>
      <dgm:spPr/>
      <dgm:t>
        <a:bodyPr/>
        <a:lstStyle/>
        <a:p>
          <a:endParaRPr lang="en-US"/>
        </a:p>
      </dgm:t>
    </dgm:pt>
    <dgm:pt modelId="{80C4D35F-6EE5-4243-8B3B-D32C84143687}" type="pres">
      <dgm:prSet presAssocID="{4A51812E-EAE3-4A75-9D97-FCA1CD7D5875}" presName="hierChild1" presStyleCnt="0">
        <dgm:presLayoutVars>
          <dgm:chPref val="1"/>
          <dgm:dir/>
          <dgm:animOne val="branch"/>
          <dgm:animLvl val="lvl"/>
          <dgm:resizeHandles/>
        </dgm:presLayoutVars>
      </dgm:prSet>
      <dgm:spPr/>
    </dgm:pt>
    <dgm:pt modelId="{BA766B4D-3ECF-4CA8-BE19-5BD10060A544}" type="pres">
      <dgm:prSet presAssocID="{35E2447D-B390-441E-AC1E-AF26EC5A0825}" presName="hierRoot1" presStyleCnt="0"/>
      <dgm:spPr/>
    </dgm:pt>
    <dgm:pt modelId="{6EA01175-DE30-436D-B05D-B973F3D33826}" type="pres">
      <dgm:prSet presAssocID="{35E2447D-B390-441E-AC1E-AF26EC5A0825}" presName="composite" presStyleCnt="0"/>
      <dgm:spPr/>
    </dgm:pt>
    <dgm:pt modelId="{800A322A-840C-498B-BC6E-B672E47E1AE0}" type="pres">
      <dgm:prSet presAssocID="{35E2447D-B390-441E-AC1E-AF26EC5A0825}" presName="background" presStyleLbl="node0" presStyleIdx="0" presStyleCnt="4"/>
      <dgm:spPr/>
    </dgm:pt>
    <dgm:pt modelId="{1B071776-0D12-4D00-93A3-A57432B52A16}" type="pres">
      <dgm:prSet presAssocID="{35E2447D-B390-441E-AC1E-AF26EC5A0825}" presName="text" presStyleLbl="fgAcc0" presStyleIdx="0" presStyleCnt="4">
        <dgm:presLayoutVars>
          <dgm:chPref val="3"/>
        </dgm:presLayoutVars>
      </dgm:prSet>
      <dgm:spPr/>
    </dgm:pt>
    <dgm:pt modelId="{CB5D4D47-F6E2-4C5D-837E-294253576865}" type="pres">
      <dgm:prSet presAssocID="{35E2447D-B390-441E-AC1E-AF26EC5A0825}" presName="hierChild2" presStyleCnt="0"/>
      <dgm:spPr/>
    </dgm:pt>
    <dgm:pt modelId="{96B54647-06E9-42AB-8DFE-7D8FD1B3E374}" type="pres">
      <dgm:prSet presAssocID="{A57B4C64-3802-4F57-A383-23BFAC166FF2}" presName="hierRoot1" presStyleCnt="0"/>
      <dgm:spPr/>
    </dgm:pt>
    <dgm:pt modelId="{9240D961-E242-414C-81F2-AB4D72C8FDDF}" type="pres">
      <dgm:prSet presAssocID="{A57B4C64-3802-4F57-A383-23BFAC166FF2}" presName="composite" presStyleCnt="0"/>
      <dgm:spPr/>
    </dgm:pt>
    <dgm:pt modelId="{13D8DAB2-22C1-453D-AD42-0B6467548EFC}" type="pres">
      <dgm:prSet presAssocID="{A57B4C64-3802-4F57-A383-23BFAC166FF2}" presName="background" presStyleLbl="node0" presStyleIdx="1" presStyleCnt="4"/>
      <dgm:spPr/>
    </dgm:pt>
    <dgm:pt modelId="{276FF39F-5C4B-4E9F-B046-2F906980855D}" type="pres">
      <dgm:prSet presAssocID="{A57B4C64-3802-4F57-A383-23BFAC166FF2}" presName="text" presStyleLbl="fgAcc0" presStyleIdx="1" presStyleCnt="4">
        <dgm:presLayoutVars>
          <dgm:chPref val="3"/>
        </dgm:presLayoutVars>
      </dgm:prSet>
      <dgm:spPr/>
    </dgm:pt>
    <dgm:pt modelId="{1BD273FA-3E56-46DE-A6D7-816071A99876}" type="pres">
      <dgm:prSet presAssocID="{A57B4C64-3802-4F57-A383-23BFAC166FF2}" presName="hierChild2" presStyleCnt="0"/>
      <dgm:spPr/>
    </dgm:pt>
    <dgm:pt modelId="{06EF3B5D-B1ED-45AA-9BCF-F4F65D8A2B29}" type="pres">
      <dgm:prSet presAssocID="{B7E3246C-472D-46E3-ABAD-9F118593A857}" presName="hierRoot1" presStyleCnt="0"/>
      <dgm:spPr/>
    </dgm:pt>
    <dgm:pt modelId="{E41C6659-DAD4-4F21-8F5F-02F5A26018CE}" type="pres">
      <dgm:prSet presAssocID="{B7E3246C-472D-46E3-ABAD-9F118593A857}" presName="composite" presStyleCnt="0"/>
      <dgm:spPr/>
    </dgm:pt>
    <dgm:pt modelId="{3F75695E-D0D9-455D-A136-08A4AE1B016E}" type="pres">
      <dgm:prSet presAssocID="{B7E3246C-472D-46E3-ABAD-9F118593A857}" presName="background" presStyleLbl="node0" presStyleIdx="2" presStyleCnt="4"/>
      <dgm:spPr/>
    </dgm:pt>
    <dgm:pt modelId="{6528E46C-CBA0-437B-A77C-AD927BDDD5A1}" type="pres">
      <dgm:prSet presAssocID="{B7E3246C-472D-46E3-ABAD-9F118593A857}" presName="text" presStyleLbl="fgAcc0" presStyleIdx="2" presStyleCnt="4">
        <dgm:presLayoutVars>
          <dgm:chPref val="3"/>
        </dgm:presLayoutVars>
      </dgm:prSet>
      <dgm:spPr/>
    </dgm:pt>
    <dgm:pt modelId="{84D32FFF-3E13-4ED1-B719-99D7F32E67F6}" type="pres">
      <dgm:prSet presAssocID="{B7E3246C-472D-46E3-ABAD-9F118593A857}" presName="hierChild2" presStyleCnt="0"/>
      <dgm:spPr/>
    </dgm:pt>
    <dgm:pt modelId="{A3544854-B5ED-4851-A575-D3AFEBDD92A2}" type="pres">
      <dgm:prSet presAssocID="{8972F0EF-8D40-4DF0-803F-EAD44418A35E}" presName="hierRoot1" presStyleCnt="0"/>
      <dgm:spPr/>
    </dgm:pt>
    <dgm:pt modelId="{570B963E-6D51-460B-9154-C240362443ED}" type="pres">
      <dgm:prSet presAssocID="{8972F0EF-8D40-4DF0-803F-EAD44418A35E}" presName="composite" presStyleCnt="0"/>
      <dgm:spPr/>
    </dgm:pt>
    <dgm:pt modelId="{90B36C22-F02B-43D7-9AB3-6376CA598049}" type="pres">
      <dgm:prSet presAssocID="{8972F0EF-8D40-4DF0-803F-EAD44418A35E}" presName="background" presStyleLbl="node0" presStyleIdx="3" presStyleCnt="4"/>
      <dgm:spPr/>
    </dgm:pt>
    <dgm:pt modelId="{0B93E4B8-03C7-484E-AF56-1B3502411D44}" type="pres">
      <dgm:prSet presAssocID="{8972F0EF-8D40-4DF0-803F-EAD44418A35E}" presName="text" presStyleLbl="fgAcc0" presStyleIdx="3" presStyleCnt="4">
        <dgm:presLayoutVars>
          <dgm:chPref val="3"/>
        </dgm:presLayoutVars>
      </dgm:prSet>
      <dgm:spPr/>
    </dgm:pt>
    <dgm:pt modelId="{75A74B7D-36BE-4F76-8CDC-CA47E43D7ACB}" type="pres">
      <dgm:prSet presAssocID="{8972F0EF-8D40-4DF0-803F-EAD44418A35E}" presName="hierChild2" presStyleCnt="0"/>
      <dgm:spPr/>
    </dgm:pt>
  </dgm:ptLst>
  <dgm:cxnLst>
    <dgm:cxn modelId="{0FE1450E-CB60-449B-9026-E80A41ABA11D}" type="presOf" srcId="{B7E3246C-472D-46E3-ABAD-9F118593A857}" destId="{6528E46C-CBA0-437B-A77C-AD927BDDD5A1}" srcOrd="0" destOrd="0" presId="urn:microsoft.com/office/officeart/2005/8/layout/hierarchy1"/>
    <dgm:cxn modelId="{F7F8B315-65A3-4211-B116-18D9D0E8801C}" type="presOf" srcId="{A57B4C64-3802-4F57-A383-23BFAC166FF2}" destId="{276FF39F-5C4B-4E9F-B046-2F906980855D}" srcOrd="0" destOrd="0" presId="urn:microsoft.com/office/officeart/2005/8/layout/hierarchy1"/>
    <dgm:cxn modelId="{CDBF7137-ED1F-42FE-93CF-6A155930BABB}" type="presOf" srcId="{8972F0EF-8D40-4DF0-803F-EAD44418A35E}" destId="{0B93E4B8-03C7-484E-AF56-1B3502411D44}" srcOrd="0" destOrd="0" presId="urn:microsoft.com/office/officeart/2005/8/layout/hierarchy1"/>
    <dgm:cxn modelId="{C387B34C-9E5D-4F78-A4DD-3853A5D8DBD2}" srcId="{4A51812E-EAE3-4A75-9D97-FCA1CD7D5875}" destId="{B7E3246C-472D-46E3-ABAD-9F118593A857}" srcOrd="2" destOrd="0" parTransId="{E0C80C9C-82EF-442B-96E8-4C82175BA755}" sibTransId="{0EBE2C68-6E21-44B3-8558-51F205F69ED2}"/>
    <dgm:cxn modelId="{79268A7C-FD3E-4203-822A-0D443342E422}" srcId="{4A51812E-EAE3-4A75-9D97-FCA1CD7D5875}" destId="{8972F0EF-8D40-4DF0-803F-EAD44418A35E}" srcOrd="3" destOrd="0" parTransId="{24C47A9D-26A8-42E2-A1E8-A365C469A4C2}" sibTransId="{478483FE-426A-4483-80FA-8F3360B8784E}"/>
    <dgm:cxn modelId="{DFC74F8D-15FD-48BA-9460-07248F92DC31}" srcId="{4A51812E-EAE3-4A75-9D97-FCA1CD7D5875}" destId="{35E2447D-B390-441E-AC1E-AF26EC5A0825}" srcOrd="0" destOrd="0" parTransId="{25372E94-22C5-4712-A792-02D9C13132CD}" sibTransId="{35E7A2D0-13EB-4D24-BA9A-31660DD3477A}"/>
    <dgm:cxn modelId="{BFD0DB93-AC0E-4BBB-8325-A2797845CB7C}" type="presOf" srcId="{4A51812E-EAE3-4A75-9D97-FCA1CD7D5875}" destId="{80C4D35F-6EE5-4243-8B3B-D32C84143687}" srcOrd="0" destOrd="0" presId="urn:microsoft.com/office/officeart/2005/8/layout/hierarchy1"/>
    <dgm:cxn modelId="{81E044F7-C68C-4D22-A31C-CAA5FE46C761}" type="presOf" srcId="{35E2447D-B390-441E-AC1E-AF26EC5A0825}" destId="{1B071776-0D12-4D00-93A3-A57432B52A16}" srcOrd="0" destOrd="0" presId="urn:microsoft.com/office/officeart/2005/8/layout/hierarchy1"/>
    <dgm:cxn modelId="{E7CC50FC-941C-47BA-AC2A-241595B5FD1F}" srcId="{4A51812E-EAE3-4A75-9D97-FCA1CD7D5875}" destId="{A57B4C64-3802-4F57-A383-23BFAC166FF2}" srcOrd="1" destOrd="0" parTransId="{98726E40-B3C0-44E9-86AD-52F4B8848777}" sibTransId="{B0195D27-4388-4945-9199-13BE1895F23D}"/>
    <dgm:cxn modelId="{6455F2A0-E366-43DE-955C-6BB7EEED18E2}" type="presParOf" srcId="{80C4D35F-6EE5-4243-8B3B-D32C84143687}" destId="{BA766B4D-3ECF-4CA8-BE19-5BD10060A544}" srcOrd="0" destOrd="0" presId="urn:microsoft.com/office/officeart/2005/8/layout/hierarchy1"/>
    <dgm:cxn modelId="{00188CEB-6291-4A2A-B9D4-134B3999F3F0}" type="presParOf" srcId="{BA766B4D-3ECF-4CA8-BE19-5BD10060A544}" destId="{6EA01175-DE30-436D-B05D-B973F3D33826}" srcOrd="0" destOrd="0" presId="urn:microsoft.com/office/officeart/2005/8/layout/hierarchy1"/>
    <dgm:cxn modelId="{56DE807C-99D0-46C5-9446-B9E21965BFE3}" type="presParOf" srcId="{6EA01175-DE30-436D-B05D-B973F3D33826}" destId="{800A322A-840C-498B-BC6E-B672E47E1AE0}" srcOrd="0" destOrd="0" presId="urn:microsoft.com/office/officeart/2005/8/layout/hierarchy1"/>
    <dgm:cxn modelId="{7A6A8F32-BE6F-4A16-BB79-11B1920F6C54}" type="presParOf" srcId="{6EA01175-DE30-436D-B05D-B973F3D33826}" destId="{1B071776-0D12-4D00-93A3-A57432B52A16}" srcOrd="1" destOrd="0" presId="urn:microsoft.com/office/officeart/2005/8/layout/hierarchy1"/>
    <dgm:cxn modelId="{7D8A606A-458F-48A8-B8E7-7FBFBCF44DF9}" type="presParOf" srcId="{BA766B4D-3ECF-4CA8-BE19-5BD10060A544}" destId="{CB5D4D47-F6E2-4C5D-837E-294253576865}" srcOrd="1" destOrd="0" presId="urn:microsoft.com/office/officeart/2005/8/layout/hierarchy1"/>
    <dgm:cxn modelId="{F91E1EB7-20F8-4F1B-A3F8-1564DD5E71ED}" type="presParOf" srcId="{80C4D35F-6EE5-4243-8B3B-D32C84143687}" destId="{96B54647-06E9-42AB-8DFE-7D8FD1B3E374}" srcOrd="1" destOrd="0" presId="urn:microsoft.com/office/officeart/2005/8/layout/hierarchy1"/>
    <dgm:cxn modelId="{4697FD31-97A5-4742-A210-1B1543CBA86E}" type="presParOf" srcId="{96B54647-06E9-42AB-8DFE-7D8FD1B3E374}" destId="{9240D961-E242-414C-81F2-AB4D72C8FDDF}" srcOrd="0" destOrd="0" presId="urn:microsoft.com/office/officeart/2005/8/layout/hierarchy1"/>
    <dgm:cxn modelId="{4EFFC9E7-540C-4203-8A89-9043A8ADC393}" type="presParOf" srcId="{9240D961-E242-414C-81F2-AB4D72C8FDDF}" destId="{13D8DAB2-22C1-453D-AD42-0B6467548EFC}" srcOrd="0" destOrd="0" presId="urn:microsoft.com/office/officeart/2005/8/layout/hierarchy1"/>
    <dgm:cxn modelId="{168013DD-42E8-49AC-84FD-6BA77D7E741A}" type="presParOf" srcId="{9240D961-E242-414C-81F2-AB4D72C8FDDF}" destId="{276FF39F-5C4B-4E9F-B046-2F906980855D}" srcOrd="1" destOrd="0" presId="urn:microsoft.com/office/officeart/2005/8/layout/hierarchy1"/>
    <dgm:cxn modelId="{40C40FE0-75F4-4BAD-A119-E51137656F98}" type="presParOf" srcId="{96B54647-06E9-42AB-8DFE-7D8FD1B3E374}" destId="{1BD273FA-3E56-46DE-A6D7-816071A99876}" srcOrd="1" destOrd="0" presId="urn:microsoft.com/office/officeart/2005/8/layout/hierarchy1"/>
    <dgm:cxn modelId="{29B655F1-C881-4FE5-9680-25B18C4B9EE9}" type="presParOf" srcId="{80C4D35F-6EE5-4243-8B3B-D32C84143687}" destId="{06EF3B5D-B1ED-45AA-9BCF-F4F65D8A2B29}" srcOrd="2" destOrd="0" presId="urn:microsoft.com/office/officeart/2005/8/layout/hierarchy1"/>
    <dgm:cxn modelId="{4ABD20E7-E1C6-413F-B79F-5CA91D884039}" type="presParOf" srcId="{06EF3B5D-B1ED-45AA-9BCF-F4F65D8A2B29}" destId="{E41C6659-DAD4-4F21-8F5F-02F5A26018CE}" srcOrd="0" destOrd="0" presId="urn:microsoft.com/office/officeart/2005/8/layout/hierarchy1"/>
    <dgm:cxn modelId="{D54588A0-E0B8-484E-8AB8-328E5C33D448}" type="presParOf" srcId="{E41C6659-DAD4-4F21-8F5F-02F5A26018CE}" destId="{3F75695E-D0D9-455D-A136-08A4AE1B016E}" srcOrd="0" destOrd="0" presId="urn:microsoft.com/office/officeart/2005/8/layout/hierarchy1"/>
    <dgm:cxn modelId="{B4632530-C679-48B0-82E2-5DCC064C4786}" type="presParOf" srcId="{E41C6659-DAD4-4F21-8F5F-02F5A26018CE}" destId="{6528E46C-CBA0-437B-A77C-AD927BDDD5A1}" srcOrd="1" destOrd="0" presId="urn:microsoft.com/office/officeart/2005/8/layout/hierarchy1"/>
    <dgm:cxn modelId="{A72EEED9-C6B2-4BD2-9000-00A0397E5099}" type="presParOf" srcId="{06EF3B5D-B1ED-45AA-9BCF-F4F65D8A2B29}" destId="{84D32FFF-3E13-4ED1-B719-99D7F32E67F6}" srcOrd="1" destOrd="0" presId="urn:microsoft.com/office/officeart/2005/8/layout/hierarchy1"/>
    <dgm:cxn modelId="{67AE3C39-1498-4F5E-87B0-50A38010A767}" type="presParOf" srcId="{80C4D35F-6EE5-4243-8B3B-D32C84143687}" destId="{A3544854-B5ED-4851-A575-D3AFEBDD92A2}" srcOrd="3" destOrd="0" presId="urn:microsoft.com/office/officeart/2005/8/layout/hierarchy1"/>
    <dgm:cxn modelId="{7E92E2CF-99F4-426F-AAC5-246D1ED82D3D}" type="presParOf" srcId="{A3544854-B5ED-4851-A575-D3AFEBDD92A2}" destId="{570B963E-6D51-460B-9154-C240362443ED}" srcOrd="0" destOrd="0" presId="urn:microsoft.com/office/officeart/2005/8/layout/hierarchy1"/>
    <dgm:cxn modelId="{88F512D1-393C-4877-8C9E-ABA938158DAE}" type="presParOf" srcId="{570B963E-6D51-460B-9154-C240362443ED}" destId="{90B36C22-F02B-43D7-9AB3-6376CA598049}" srcOrd="0" destOrd="0" presId="urn:microsoft.com/office/officeart/2005/8/layout/hierarchy1"/>
    <dgm:cxn modelId="{86848710-1521-40B7-B906-724BA48B3D23}" type="presParOf" srcId="{570B963E-6D51-460B-9154-C240362443ED}" destId="{0B93E4B8-03C7-484E-AF56-1B3502411D44}" srcOrd="1" destOrd="0" presId="urn:microsoft.com/office/officeart/2005/8/layout/hierarchy1"/>
    <dgm:cxn modelId="{FDC04052-E7C6-4E10-B5C8-EA9CF482572E}" type="presParOf" srcId="{A3544854-B5ED-4851-A575-D3AFEBDD92A2}" destId="{75A74B7D-36BE-4F76-8CDC-CA47E43D7A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51812E-EAE3-4A75-9D97-FCA1CD7D58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E2447D-B390-441E-AC1E-AF26EC5A0825}">
      <dgm:prSet/>
      <dgm:spPr/>
      <dgm:t>
        <a:bodyPr/>
        <a:lstStyle/>
        <a:p>
          <a:r>
            <a:rPr lang="en-US" dirty="0"/>
            <a:t>Alcoholic after alcohol abstinence</a:t>
          </a:r>
        </a:p>
      </dgm:t>
    </dgm:pt>
    <dgm:pt modelId="{25372E94-22C5-4712-A792-02D9C13132CD}" type="parTrans" cxnId="{DFC74F8D-15FD-48BA-9460-07248F92DC31}">
      <dgm:prSet/>
      <dgm:spPr/>
      <dgm:t>
        <a:bodyPr/>
        <a:lstStyle/>
        <a:p>
          <a:endParaRPr lang="en-US"/>
        </a:p>
      </dgm:t>
    </dgm:pt>
    <dgm:pt modelId="{35E7A2D0-13EB-4D24-BA9A-31660DD3477A}" type="sibTrans" cxnId="{DFC74F8D-15FD-48BA-9460-07248F92DC31}">
      <dgm:prSet/>
      <dgm:spPr/>
      <dgm:t>
        <a:bodyPr/>
        <a:lstStyle/>
        <a:p>
          <a:endParaRPr lang="en-US"/>
        </a:p>
      </dgm:t>
    </dgm:pt>
    <dgm:pt modelId="{A57B4C64-3802-4F57-A383-23BFAC166FF2}">
      <dgm:prSet/>
      <dgm:spPr/>
      <dgm:t>
        <a:bodyPr/>
        <a:lstStyle/>
        <a:p>
          <a:r>
            <a:rPr lang="en-US" dirty="0"/>
            <a:t>Viral hepatitis</a:t>
          </a:r>
        </a:p>
      </dgm:t>
    </dgm:pt>
    <dgm:pt modelId="{98726E40-B3C0-44E9-86AD-52F4B8848777}" type="parTrans" cxnId="{E7CC50FC-941C-47BA-AC2A-241595B5FD1F}">
      <dgm:prSet/>
      <dgm:spPr/>
      <dgm:t>
        <a:bodyPr/>
        <a:lstStyle/>
        <a:p>
          <a:endParaRPr lang="en-US"/>
        </a:p>
      </dgm:t>
    </dgm:pt>
    <dgm:pt modelId="{B0195D27-4388-4945-9199-13BE1895F23D}" type="sibTrans" cxnId="{E7CC50FC-941C-47BA-AC2A-241595B5FD1F}">
      <dgm:prSet/>
      <dgm:spPr/>
      <dgm:t>
        <a:bodyPr/>
        <a:lstStyle/>
        <a:p>
          <a:endParaRPr lang="en-US"/>
        </a:p>
      </dgm:t>
    </dgm:pt>
    <dgm:pt modelId="{B7E3246C-472D-46E3-ABAD-9F118593A857}">
      <dgm:prSet/>
      <dgm:spPr/>
      <dgm:t>
        <a:bodyPr/>
        <a:lstStyle/>
        <a:p>
          <a:r>
            <a:rPr lang="en-US" dirty="0"/>
            <a:t>Wilson’s disease</a:t>
          </a:r>
        </a:p>
      </dgm:t>
    </dgm:pt>
    <dgm:pt modelId="{E0C80C9C-82EF-442B-96E8-4C82175BA755}" type="parTrans" cxnId="{C387B34C-9E5D-4F78-A4DD-3853A5D8DBD2}">
      <dgm:prSet/>
      <dgm:spPr/>
      <dgm:t>
        <a:bodyPr/>
        <a:lstStyle/>
        <a:p>
          <a:endParaRPr lang="en-US"/>
        </a:p>
      </dgm:t>
    </dgm:pt>
    <dgm:pt modelId="{0EBE2C68-6E21-44B3-8558-51F205F69ED2}" type="sibTrans" cxnId="{C387B34C-9E5D-4F78-A4DD-3853A5D8DBD2}">
      <dgm:prSet/>
      <dgm:spPr/>
      <dgm:t>
        <a:bodyPr/>
        <a:lstStyle/>
        <a:p>
          <a:endParaRPr lang="en-US"/>
        </a:p>
      </dgm:t>
    </dgm:pt>
    <dgm:pt modelId="{ED25E761-6245-452D-ADDF-7F96872FFDDF}" type="pres">
      <dgm:prSet presAssocID="{4A51812E-EAE3-4A75-9D97-FCA1CD7D5875}" presName="linear" presStyleCnt="0">
        <dgm:presLayoutVars>
          <dgm:animLvl val="lvl"/>
          <dgm:resizeHandles val="exact"/>
        </dgm:presLayoutVars>
      </dgm:prSet>
      <dgm:spPr/>
    </dgm:pt>
    <dgm:pt modelId="{49878ED9-C15A-4960-B89A-9CBEDC44BE51}" type="pres">
      <dgm:prSet presAssocID="{35E2447D-B390-441E-AC1E-AF26EC5A0825}" presName="parentText" presStyleLbl="node1" presStyleIdx="0" presStyleCnt="3">
        <dgm:presLayoutVars>
          <dgm:chMax val="0"/>
          <dgm:bulletEnabled val="1"/>
        </dgm:presLayoutVars>
      </dgm:prSet>
      <dgm:spPr/>
    </dgm:pt>
    <dgm:pt modelId="{2E4AD0C1-F678-403F-99AC-BF1DDA03A2A6}" type="pres">
      <dgm:prSet presAssocID="{35E7A2D0-13EB-4D24-BA9A-31660DD3477A}" presName="spacer" presStyleCnt="0"/>
      <dgm:spPr/>
    </dgm:pt>
    <dgm:pt modelId="{542497CE-C0C5-401E-9B2F-0659CCED16A9}" type="pres">
      <dgm:prSet presAssocID="{A57B4C64-3802-4F57-A383-23BFAC166FF2}" presName="parentText" presStyleLbl="node1" presStyleIdx="1" presStyleCnt="3">
        <dgm:presLayoutVars>
          <dgm:chMax val="0"/>
          <dgm:bulletEnabled val="1"/>
        </dgm:presLayoutVars>
      </dgm:prSet>
      <dgm:spPr/>
    </dgm:pt>
    <dgm:pt modelId="{92A4E3BF-C9D6-48DA-B058-10C3A9A9C673}" type="pres">
      <dgm:prSet presAssocID="{B0195D27-4388-4945-9199-13BE1895F23D}" presName="spacer" presStyleCnt="0"/>
      <dgm:spPr/>
    </dgm:pt>
    <dgm:pt modelId="{7A112CB2-0D74-4B88-8B75-EAD0C4ECFC35}" type="pres">
      <dgm:prSet presAssocID="{B7E3246C-472D-46E3-ABAD-9F118593A857}" presName="parentText" presStyleLbl="node1" presStyleIdx="2" presStyleCnt="3">
        <dgm:presLayoutVars>
          <dgm:chMax val="0"/>
          <dgm:bulletEnabled val="1"/>
        </dgm:presLayoutVars>
      </dgm:prSet>
      <dgm:spPr/>
    </dgm:pt>
  </dgm:ptLst>
  <dgm:cxnLst>
    <dgm:cxn modelId="{F4ACF766-5ACA-454F-B2BD-31FE23961B80}" type="presOf" srcId="{4A51812E-EAE3-4A75-9D97-FCA1CD7D5875}" destId="{ED25E761-6245-452D-ADDF-7F96872FFDDF}" srcOrd="0" destOrd="0" presId="urn:microsoft.com/office/officeart/2005/8/layout/vList2"/>
    <dgm:cxn modelId="{9559E368-9980-4D5E-B42E-B942C09C0B81}" type="presOf" srcId="{35E2447D-B390-441E-AC1E-AF26EC5A0825}" destId="{49878ED9-C15A-4960-B89A-9CBEDC44BE51}" srcOrd="0" destOrd="0" presId="urn:microsoft.com/office/officeart/2005/8/layout/vList2"/>
    <dgm:cxn modelId="{C387B34C-9E5D-4F78-A4DD-3853A5D8DBD2}" srcId="{4A51812E-EAE3-4A75-9D97-FCA1CD7D5875}" destId="{B7E3246C-472D-46E3-ABAD-9F118593A857}" srcOrd="2" destOrd="0" parTransId="{E0C80C9C-82EF-442B-96E8-4C82175BA755}" sibTransId="{0EBE2C68-6E21-44B3-8558-51F205F69ED2}"/>
    <dgm:cxn modelId="{2E8FFD7F-5EE1-4FB1-826A-4A605859C603}" type="presOf" srcId="{B7E3246C-472D-46E3-ABAD-9F118593A857}" destId="{7A112CB2-0D74-4B88-8B75-EAD0C4ECFC35}" srcOrd="0" destOrd="0" presId="urn:microsoft.com/office/officeart/2005/8/layout/vList2"/>
    <dgm:cxn modelId="{DFC74F8D-15FD-48BA-9460-07248F92DC31}" srcId="{4A51812E-EAE3-4A75-9D97-FCA1CD7D5875}" destId="{35E2447D-B390-441E-AC1E-AF26EC5A0825}" srcOrd="0" destOrd="0" parTransId="{25372E94-22C5-4712-A792-02D9C13132CD}" sibTransId="{35E7A2D0-13EB-4D24-BA9A-31660DD3477A}"/>
    <dgm:cxn modelId="{44F61CD3-7C04-4A70-AAA4-DD805568A8A5}" type="presOf" srcId="{A57B4C64-3802-4F57-A383-23BFAC166FF2}" destId="{542497CE-C0C5-401E-9B2F-0659CCED16A9}" srcOrd="0" destOrd="0" presId="urn:microsoft.com/office/officeart/2005/8/layout/vList2"/>
    <dgm:cxn modelId="{E7CC50FC-941C-47BA-AC2A-241595B5FD1F}" srcId="{4A51812E-EAE3-4A75-9D97-FCA1CD7D5875}" destId="{A57B4C64-3802-4F57-A383-23BFAC166FF2}" srcOrd="1" destOrd="0" parTransId="{98726E40-B3C0-44E9-86AD-52F4B8848777}" sibTransId="{B0195D27-4388-4945-9199-13BE1895F23D}"/>
    <dgm:cxn modelId="{09B23A52-F11C-4F29-BCFB-FBD6E5B49442}" type="presParOf" srcId="{ED25E761-6245-452D-ADDF-7F96872FFDDF}" destId="{49878ED9-C15A-4960-B89A-9CBEDC44BE51}" srcOrd="0" destOrd="0" presId="urn:microsoft.com/office/officeart/2005/8/layout/vList2"/>
    <dgm:cxn modelId="{5EF4CD2E-DD93-4EFD-9F43-8D2AE4DF5534}" type="presParOf" srcId="{ED25E761-6245-452D-ADDF-7F96872FFDDF}" destId="{2E4AD0C1-F678-403F-99AC-BF1DDA03A2A6}" srcOrd="1" destOrd="0" presId="urn:microsoft.com/office/officeart/2005/8/layout/vList2"/>
    <dgm:cxn modelId="{C3ACCB45-0DDA-4ED6-B191-AA406BFACBF7}" type="presParOf" srcId="{ED25E761-6245-452D-ADDF-7F96872FFDDF}" destId="{542497CE-C0C5-401E-9B2F-0659CCED16A9}" srcOrd="2" destOrd="0" presId="urn:microsoft.com/office/officeart/2005/8/layout/vList2"/>
    <dgm:cxn modelId="{5C7A525F-2546-419F-99F3-6F35B7BB9E8A}" type="presParOf" srcId="{ED25E761-6245-452D-ADDF-7F96872FFDDF}" destId="{92A4E3BF-C9D6-48DA-B058-10C3A9A9C673}" srcOrd="3" destOrd="0" presId="urn:microsoft.com/office/officeart/2005/8/layout/vList2"/>
    <dgm:cxn modelId="{5D0A5151-0886-487C-AE82-E1D16157DD82}" type="presParOf" srcId="{ED25E761-6245-452D-ADDF-7F96872FFDDF}" destId="{7A112CB2-0D74-4B88-8B75-EAD0C4ECFC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84D351-C88D-48EB-BA6B-6AE1A4D4ED23}" type="doc">
      <dgm:prSet loTypeId="urn:microsoft.com/office/officeart/2005/8/layout/cycle1" loCatId="cycle" qsTypeId="urn:microsoft.com/office/officeart/2005/8/quickstyle/simple4" qsCatId="simple" csTypeId="urn:microsoft.com/office/officeart/2005/8/colors/accent1_2" csCatId="accent1"/>
      <dgm:spPr/>
      <dgm:t>
        <a:bodyPr/>
        <a:lstStyle/>
        <a:p>
          <a:endParaRPr lang="en-US"/>
        </a:p>
      </dgm:t>
    </dgm:pt>
    <dgm:pt modelId="{79EACFEA-D19E-4BB6-AFA0-1FAAB63C9470}">
      <dgm:prSet/>
      <dgm:spPr/>
      <dgm:t>
        <a:bodyPr/>
        <a:lstStyle/>
        <a:p>
          <a:r>
            <a:rPr lang="en-US"/>
            <a:t>Hereditary causes</a:t>
          </a:r>
        </a:p>
      </dgm:t>
    </dgm:pt>
    <dgm:pt modelId="{C09CF439-4CA4-4F03-9F87-E0FFF0074158}" type="parTrans" cxnId="{A7F8D48D-B81D-4B00-B7E8-2D05DDFB9845}">
      <dgm:prSet/>
      <dgm:spPr/>
      <dgm:t>
        <a:bodyPr/>
        <a:lstStyle/>
        <a:p>
          <a:endParaRPr lang="en-US"/>
        </a:p>
      </dgm:t>
    </dgm:pt>
    <dgm:pt modelId="{6C74D803-4C61-4DF0-8A0B-3EBAE897170C}" type="sibTrans" cxnId="{A7F8D48D-B81D-4B00-B7E8-2D05DDFB9845}">
      <dgm:prSet/>
      <dgm:spPr/>
      <dgm:t>
        <a:bodyPr/>
        <a:lstStyle/>
        <a:p>
          <a:endParaRPr lang="en-US"/>
        </a:p>
      </dgm:t>
    </dgm:pt>
    <dgm:pt modelId="{EB066718-8337-4A8E-84D3-7593CC57CB25}">
      <dgm:prSet/>
      <dgm:spPr/>
      <dgm:t>
        <a:bodyPr/>
        <a:lstStyle/>
        <a:p>
          <a:r>
            <a:rPr lang="en-US"/>
            <a:t>Exogenous causes</a:t>
          </a:r>
        </a:p>
      </dgm:t>
    </dgm:pt>
    <dgm:pt modelId="{FB79D1E9-0440-4127-B1EE-04C7DFD9BCAF}" type="parTrans" cxnId="{E6FC7D29-E586-4460-AE94-DF6C7640F10B}">
      <dgm:prSet/>
      <dgm:spPr/>
      <dgm:t>
        <a:bodyPr/>
        <a:lstStyle/>
        <a:p>
          <a:endParaRPr lang="en-US"/>
        </a:p>
      </dgm:t>
    </dgm:pt>
    <dgm:pt modelId="{13B70B12-B31A-4BF6-BBD8-BBFE6A52BBE3}" type="sibTrans" cxnId="{E6FC7D29-E586-4460-AE94-DF6C7640F10B}">
      <dgm:prSet/>
      <dgm:spPr/>
      <dgm:t>
        <a:bodyPr/>
        <a:lstStyle/>
        <a:p>
          <a:endParaRPr lang="en-US"/>
        </a:p>
      </dgm:t>
    </dgm:pt>
    <dgm:pt modelId="{0898C532-3623-4F60-9844-9BDF005A5252}">
      <dgm:prSet/>
      <dgm:spPr/>
      <dgm:t>
        <a:bodyPr/>
        <a:lstStyle/>
        <a:p>
          <a:r>
            <a:rPr lang="en-US"/>
            <a:t>Biliary cirrhosis</a:t>
          </a:r>
        </a:p>
      </dgm:t>
    </dgm:pt>
    <dgm:pt modelId="{93228679-4305-4366-8B66-E474D80743FB}" type="parTrans" cxnId="{684CD92A-1756-48DC-B876-0A48F498FEEF}">
      <dgm:prSet/>
      <dgm:spPr/>
      <dgm:t>
        <a:bodyPr/>
        <a:lstStyle/>
        <a:p>
          <a:endParaRPr lang="en-US"/>
        </a:p>
      </dgm:t>
    </dgm:pt>
    <dgm:pt modelId="{D98D36AB-CB9C-4974-B0F4-D6D99807A439}" type="sibTrans" cxnId="{684CD92A-1756-48DC-B876-0A48F498FEEF}">
      <dgm:prSet/>
      <dgm:spPr/>
      <dgm:t>
        <a:bodyPr/>
        <a:lstStyle/>
        <a:p>
          <a:endParaRPr lang="en-US"/>
        </a:p>
      </dgm:t>
    </dgm:pt>
    <dgm:pt modelId="{4B568EED-066B-46A7-A486-39540DF01E84}">
      <dgm:prSet/>
      <dgm:spPr/>
      <dgm:t>
        <a:bodyPr/>
        <a:lstStyle/>
        <a:p>
          <a:r>
            <a:rPr lang="en-US"/>
            <a:t>Venous congestion</a:t>
          </a:r>
        </a:p>
      </dgm:t>
    </dgm:pt>
    <dgm:pt modelId="{0C188D00-C845-4528-84AE-1BB14C2E48BC}" type="parTrans" cxnId="{EB610265-BA78-4524-B175-89ED3BF94E2B}">
      <dgm:prSet/>
      <dgm:spPr/>
      <dgm:t>
        <a:bodyPr/>
        <a:lstStyle/>
        <a:p>
          <a:endParaRPr lang="en-US"/>
        </a:p>
      </dgm:t>
    </dgm:pt>
    <dgm:pt modelId="{2B6850CF-C5F0-4168-9B3D-6B99C87CADF3}" type="sibTrans" cxnId="{EB610265-BA78-4524-B175-89ED3BF94E2B}">
      <dgm:prSet/>
      <dgm:spPr/>
      <dgm:t>
        <a:bodyPr/>
        <a:lstStyle/>
        <a:p>
          <a:endParaRPr lang="en-US"/>
        </a:p>
      </dgm:t>
    </dgm:pt>
    <dgm:pt modelId="{CCBBA2A0-A7A2-40B6-89C4-39D27AD701A6}">
      <dgm:prSet/>
      <dgm:spPr/>
      <dgm:t>
        <a:bodyPr/>
        <a:lstStyle/>
        <a:p>
          <a:r>
            <a:rPr lang="en-US"/>
            <a:t>Cryptogenic</a:t>
          </a:r>
        </a:p>
      </dgm:t>
    </dgm:pt>
    <dgm:pt modelId="{C129A044-D5F9-411E-9879-7EDDEC7AD4C2}" type="parTrans" cxnId="{5B261F76-940A-407F-8720-06907D96EBDA}">
      <dgm:prSet/>
      <dgm:spPr/>
      <dgm:t>
        <a:bodyPr/>
        <a:lstStyle/>
        <a:p>
          <a:endParaRPr lang="en-US"/>
        </a:p>
      </dgm:t>
    </dgm:pt>
    <dgm:pt modelId="{6D7776C8-041E-4F3E-91CB-00550D422631}" type="sibTrans" cxnId="{5B261F76-940A-407F-8720-06907D96EBDA}">
      <dgm:prSet/>
      <dgm:spPr/>
      <dgm:t>
        <a:bodyPr/>
        <a:lstStyle/>
        <a:p>
          <a:endParaRPr lang="en-US"/>
        </a:p>
      </dgm:t>
    </dgm:pt>
    <dgm:pt modelId="{2F0F0DB3-B997-4098-8F93-B7CEC3BFCB88}" type="pres">
      <dgm:prSet presAssocID="{CF84D351-C88D-48EB-BA6B-6AE1A4D4ED23}" presName="cycle" presStyleCnt="0">
        <dgm:presLayoutVars>
          <dgm:dir/>
          <dgm:resizeHandles val="exact"/>
        </dgm:presLayoutVars>
      </dgm:prSet>
      <dgm:spPr/>
    </dgm:pt>
    <dgm:pt modelId="{D06F24EC-7832-4156-9B8B-EB75ED6C8083}" type="pres">
      <dgm:prSet presAssocID="{79EACFEA-D19E-4BB6-AFA0-1FAAB63C9470}" presName="dummy" presStyleCnt="0"/>
      <dgm:spPr/>
    </dgm:pt>
    <dgm:pt modelId="{7BD7B52B-E856-465C-B1D1-6A726161966B}" type="pres">
      <dgm:prSet presAssocID="{79EACFEA-D19E-4BB6-AFA0-1FAAB63C9470}" presName="node" presStyleLbl="revTx" presStyleIdx="0" presStyleCnt="5">
        <dgm:presLayoutVars>
          <dgm:bulletEnabled val="1"/>
        </dgm:presLayoutVars>
      </dgm:prSet>
      <dgm:spPr/>
    </dgm:pt>
    <dgm:pt modelId="{C79D6638-08D1-49C3-B0F6-23CC5B295B29}" type="pres">
      <dgm:prSet presAssocID="{6C74D803-4C61-4DF0-8A0B-3EBAE897170C}" presName="sibTrans" presStyleLbl="node1" presStyleIdx="0" presStyleCnt="5"/>
      <dgm:spPr/>
    </dgm:pt>
    <dgm:pt modelId="{0AF5C815-18B3-41E7-8207-9248FE695E46}" type="pres">
      <dgm:prSet presAssocID="{EB066718-8337-4A8E-84D3-7593CC57CB25}" presName="dummy" presStyleCnt="0"/>
      <dgm:spPr/>
    </dgm:pt>
    <dgm:pt modelId="{7B278384-C1EB-44B7-92BB-631456151C42}" type="pres">
      <dgm:prSet presAssocID="{EB066718-8337-4A8E-84D3-7593CC57CB25}" presName="node" presStyleLbl="revTx" presStyleIdx="1" presStyleCnt="5">
        <dgm:presLayoutVars>
          <dgm:bulletEnabled val="1"/>
        </dgm:presLayoutVars>
      </dgm:prSet>
      <dgm:spPr/>
    </dgm:pt>
    <dgm:pt modelId="{C5A397C4-C0F7-4AF9-9253-3DB432B1A3E2}" type="pres">
      <dgm:prSet presAssocID="{13B70B12-B31A-4BF6-BBD8-BBFE6A52BBE3}" presName="sibTrans" presStyleLbl="node1" presStyleIdx="1" presStyleCnt="5"/>
      <dgm:spPr/>
    </dgm:pt>
    <dgm:pt modelId="{4DC8B352-4800-4200-A391-37D205E8FC79}" type="pres">
      <dgm:prSet presAssocID="{0898C532-3623-4F60-9844-9BDF005A5252}" presName="dummy" presStyleCnt="0"/>
      <dgm:spPr/>
    </dgm:pt>
    <dgm:pt modelId="{C7DB4CB0-3B59-4091-AD1E-3BCEB0B779A1}" type="pres">
      <dgm:prSet presAssocID="{0898C532-3623-4F60-9844-9BDF005A5252}" presName="node" presStyleLbl="revTx" presStyleIdx="2" presStyleCnt="5">
        <dgm:presLayoutVars>
          <dgm:bulletEnabled val="1"/>
        </dgm:presLayoutVars>
      </dgm:prSet>
      <dgm:spPr/>
    </dgm:pt>
    <dgm:pt modelId="{F674BB68-BDCE-41A2-9287-914826D1F568}" type="pres">
      <dgm:prSet presAssocID="{D98D36AB-CB9C-4974-B0F4-D6D99807A439}" presName="sibTrans" presStyleLbl="node1" presStyleIdx="2" presStyleCnt="5"/>
      <dgm:spPr/>
    </dgm:pt>
    <dgm:pt modelId="{A447F625-95E1-4CC6-98CF-D5DD10F72F6D}" type="pres">
      <dgm:prSet presAssocID="{4B568EED-066B-46A7-A486-39540DF01E84}" presName="dummy" presStyleCnt="0"/>
      <dgm:spPr/>
    </dgm:pt>
    <dgm:pt modelId="{7E793167-A591-4F9E-A77B-69CB0E6633EF}" type="pres">
      <dgm:prSet presAssocID="{4B568EED-066B-46A7-A486-39540DF01E84}" presName="node" presStyleLbl="revTx" presStyleIdx="3" presStyleCnt="5">
        <dgm:presLayoutVars>
          <dgm:bulletEnabled val="1"/>
        </dgm:presLayoutVars>
      </dgm:prSet>
      <dgm:spPr/>
    </dgm:pt>
    <dgm:pt modelId="{0C4F4231-0939-4964-A7FB-3DBF94CCB9DA}" type="pres">
      <dgm:prSet presAssocID="{2B6850CF-C5F0-4168-9B3D-6B99C87CADF3}" presName="sibTrans" presStyleLbl="node1" presStyleIdx="3" presStyleCnt="5"/>
      <dgm:spPr/>
    </dgm:pt>
    <dgm:pt modelId="{D463A131-B428-428E-95F8-8785A934676E}" type="pres">
      <dgm:prSet presAssocID="{CCBBA2A0-A7A2-40B6-89C4-39D27AD701A6}" presName="dummy" presStyleCnt="0"/>
      <dgm:spPr/>
    </dgm:pt>
    <dgm:pt modelId="{916A289C-B10A-44F4-ACEB-11A2AC1E856F}" type="pres">
      <dgm:prSet presAssocID="{CCBBA2A0-A7A2-40B6-89C4-39D27AD701A6}" presName="node" presStyleLbl="revTx" presStyleIdx="4" presStyleCnt="5">
        <dgm:presLayoutVars>
          <dgm:bulletEnabled val="1"/>
        </dgm:presLayoutVars>
      </dgm:prSet>
      <dgm:spPr/>
    </dgm:pt>
    <dgm:pt modelId="{0F95ED94-716D-49D3-A549-D5C7771BECCF}" type="pres">
      <dgm:prSet presAssocID="{6D7776C8-041E-4F3E-91CB-00550D422631}" presName="sibTrans" presStyleLbl="node1" presStyleIdx="4" presStyleCnt="5"/>
      <dgm:spPr/>
    </dgm:pt>
  </dgm:ptLst>
  <dgm:cxnLst>
    <dgm:cxn modelId="{A3547A0B-4DC8-4FCF-A2A1-9AC3FD19F397}" type="presOf" srcId="{0898C532-3623-4F60-9844-9BDF005A5252}" destId="{C7DB4CB0-3B59-4091-AD1E-3BCEB0B779A1}" srcOrd="0" destOrd="0" presId="urn:microsoft.com/office/officeart/2005/8/layout/cycle1"/>
    <dgm:cxn modelId="{E6FC7D29-E586-4460-AE94-DF6C7640F10B}" srcId="{CF84D351-C88D-48EB-BA6B-6AE1A4D4ED23}" destId="{EB066718-8337-4A8E-84D3-7593CC57CB25}" srcOrd="1" destOrd="0" parTransId="{FB79D1E9-0440-4127-B1EE-04C7DFD9BCAF}" sibTransId="{13B70B12-B31A-4BF6-BBD8-BBFE6A52BBE3}"/>
    <dgm:cxn modelId="{3388C12A-21FE-4DD8-A885-8FAC4689871F}" type="presOf" srcId="{EB066718-8337-4A8E-84D3-7593CC57CB25}" destId="{7B278384-C1EB-44B7-92BB-631456151C42}" srcOrd="0" destOrd="0" presId="urn:microsoft.com/office/officeart/2005/8/layout/cycle1"/>
    <dgm:cxn modelId="{684CD92A-1756-48DC-B876-0A48F498FEEF}" srcId="{CF84D351-C88D-48EB-BA6B-6AE1A4D4ED23}" destId="{0898C532-3623-4F60-9844-9BDF005A5252}" srcOrd="2" destOrd="0" parTransId="{93228679-4305-4366-8B66-E474D80743FB}" sibTransId="{D98D36AB-CB9C-4974-B0F4-D6D99807A439}"/>
    <dgm:cxn modelId="{EB610265-BA78-4524-B175-89ED3BF94E2B}" srcId="{CF84D351-C88D-48EB-BA6B-6AE1A4D4ED23}" destId="{4B568EED-066B-46A7-A486-39540DF01E84}" srcOrd="3" destOrd="0" parTransId="{0C188D00-C845-4528-84AE-1BB14C2E48BC}" sibTransId="{2B6850CF-C5F0-4168-9B3D-6B99C87CADF3}"/>
    <dgm:cxn modelId="{FD939467-FE1D-468A-877C-876B903F1673}" type="presOf" srcId="{6D7776C8-041E-4F3E-91CB-00550D422631}" destId="{0F95ED94-716D-49D3-A549-D5C7771BECCF}" srcOrd="0" destOrd="0" presId="urn:microsoft.com/office/officeart/2005/8/layout/cycle1"/>
    <dgm:cxn modelId="{DAC5554D-3FA9-4A10-B11A-35E6B8DF176D}" type="presOf" srcId="{79EACFEA-D19E-4BB6-AFA0-1FAAB63C9470}" destId="{7BD7B52B-E856-465C-B1D1-6A726161966B}" srcOrd="0" destOrd="0" presId="urn:microsoft.com/office/officeart/2005/8/layout/cycle1"/>
    <dgm:cxn modelId="{8D959E73-F22E-43D3-908E-031C3F0916A2}" type="presOf" srcId="{D98D36AB-CB9C-4974-B0F4-D6D99807A439}" destId="{F674BB68-BDCE-41A2-9287-914826D1F568}" srcOrd="0" destOrd="0" presId="urn:microsoft.com/office/officeart/2005/8/layout/cycle1"/>
    <dgm:cxn modelId="{5B261F76-940A-407F-8720-06907D96EBDA}" srcId="{CF84D351-C88D-48EB-BA6B-6AE1A4D4ED23}" destId="{CCBBA2A0-A7A2-40B6-89C4-39D27AD701A6}" srcOrd="4" destOrd="0" parTransId="{C129A044-D5F9-411E-9879-7EDDEC7AD4C2}" sibTransId="{6D7776C8-041E-4F3E-91CB-00550D422631}"/>
    <dgm:cxn modelId="{30F2508C-6192-4A90-BDDF-7A5F6E9C5717}" type="presOf" srcId="{2B6850CF-C5F0-4168-9B3D-6B99C87CADF3}" destId="{0C4F4231-0939-4964-A7FB-3DBF94CCB9DA}" srcOrd="0" destOrd="0" presId="urn:microsoft.com/office/officeart/2005/8/layout/cycle1"/>
    <dgm:cxn modelId="{A7F8D48D-B81D-4B00-B7E8-2D05DDFB9845}" srcId="{CF84D351-C88D-48EB-BA6B-6AE1A4D4ED23}" destId="{79EACFEA-D19E-4BB6-AFA0-1FAAB63C9470}" srcOrd="0" destOrd="0" parTransId="{C09CF439-4CA4-4F03-9F87-E0FFF0074158}" sibTransId="{6C74D803-4C61-4DF0-8A0B-3EBAE897170C}"/>
    <dgm:cxn modelId="{E0F8C1B4-218B-4BEF-A400-2CC165656B13}" type="presOf" srcId="{13B70B12-B31A-4BF6-BBD8-BBFE6A52BBE3}" destId="{C5A397C4-C0F7-4AF9-9253-3DB432B1A3E2}" srcOrd="0" destOrd="0" presId="urn:microsoft.com/office/officeart/2005/8/layout/cycle1"/>
    <dgm:cxn modelId="{CF73DCB6-FFE5-4D03-B7A5-A9FC6C7D5AF8}" type="presOf" srcId="{4B568EED-066B-46A7-A486-39540DF01E84}" destId="{7E793167-A591-4F9E-A77B-69CB0E6633EF}" srcOrd="0" destOrd="0" presId="urn:microsoft.com/office/officeart/2005/8/layout/cycle1"/>
    <dgm:cxn modelId="{C22BEBDD-CE11-4B57-A9A1-A61B916AE570}" type="presOf" srcId="{CF84D351-C88D-48EB-BA6B-6AE1A4D4ED23}" destId="{2F0F0DB3-B997-4098-8F93-B7CEC3BFCB88}" srcOrd="0" destOrd="0" presId="urn:microsoft.com/office/officeart/2005/8/layout/cycle1"/>
    <dgm:cxn modelId="{E5446AE3-8BEB-4DD3-B17D-B34B1CC47DE9}" type="presOf" srcId="{CCBBA2A0-A7A2-40B6-89C4-39D27AD701A6}" destId="{916A289C-B10A-44F4-ACEB-11A2AC1E856F}" srcOrd="0" destOrd="0" presId="urn:microsoft.com/office/officeart/2005/8/layout/cycle1"/>
    <dgm:cxn modelId="{8DC4AAE7-7239-4BD8-9FB5-3E27A1366E2B}" type="presOf" srcId="{6C74D803-4C61-4DF0-8A0B-3EBAE897170C}" destId="{C79D6638-08D1-49C3-B0F6-23CC5B295B29}" srcOrd="0" destOrd="0" presId="urn:microsoft.com/office/officeart/2005/8/layout/cycle1"/>
    <dgm:cxn modelId="{D49A243B-8727-4419-96BA-139EA4C9A9AB}" type="presParOf" srcId="{2F0F0DB3-B997-4098-8F93-B7CEC3BFCB88}" destId="{D06F24EC-7832-4156-9B8B-EB75ED6C8083}" srcOrd="0" destOrd="0" presId="urn:microsoft.com/office/officeart/2005/8/layout/cycle1"/>
    <dgm:cxn modelId="{229C0117-1764-4AF1-83AD-E4C9DF12411D}" type="presParOf" srcId="{2F0F0DB3-B997-4098-8F93-B7CEC3BFCB88}" destId="{7BD7B52B-E856-465C-B1D1-6A726161966B}" srcOrd="1" destOrd="0" presId="urn:microsoft.com/office/officeart/2005/8/layout/cycle1"/>
    <dgm:cxn modelId="{D04E1EC5-B581-44FB-942C-94DB31FCE091}" type="presParOf" srcId="{2F0F0DB3-B997-4098-8F93-B7CEC3BFCB88}" destId="{C79D6638-08D1-49C3-B0F6-23CC5B295B29}" srcOrd="2" destOrd="0" presId="urn:microsoft.com/office/officeart/2005/8/layout/cycle1"/>
    <dgm:cxn modelId="{60A110A3-CD93-4EE6-ABA7-4BCAE9EDED04}" type="presParOf" srcId="{2F0F0DB3-B997-4098-8F93-B7CEC3BFCB88}" destId="{0AF5C815-18B3-41E7-8207-9248FE695E46}" srcOrd="3" destOrd="0" presId="urn:microsoft.com/office/officeart/2005/8/layout/cycle1"/>
    <dgm:cxn modelId="{228C9EDD-C260-4978-87D6-C373AE20BBDA}" type="presParOf" srcId="{2F0F0DB3-B997-4098-8F93-B7CEC3BFCB88}" destId="{7B278384-C1EB-44B7-92BB-631456151C42}" srcOrd="4" destOrd="0" presId="urn:microsoft.com/office/officeart/2005/8/layout/cycle1"/>
    <dgm:cxn modelId="{56056299-979A-475D-A0D3-893C3CEA4EFB}" type="presParOf" srcId="{2F0F0DB3-B997-4098-8F93-B7CEC3BFCB88}" destId="{C5A397C4-C0F7-4AF9-9253-3DB432B1A3E2}" srcOrd="5" destOrd="0" presId="urn:microsoft.com/office/officeart/2005/8/layout/cycle1"/>
    <dgm:cxn modelId="{DF37187C-6299-473E-B301-82296944B94E}" type="presParOf" srcId="{2F0F0DB3-B997-4098-8F93-B7CEC3BFCB88}" destId="{4DC8B352-4800-4200-A391-37D205E8FC79}" srcOrd="6" destOrd="0" presId="urn:microsoft.com/office/officeart/2005/8/layout/cycle1"/>
    <dgm:cxn modelId="{8BDAE4D1-AA3A-4B6B-AFFA-4317A1BFF5B6}" type="presParOf" srcId="{2F0F0DB3-B997-4098-8F93-B7CEC3BFCB88}" destId="{C7DB4CB0-3B59-4091-AD1E-3BCEB0B779A1}" srcOrd="7" destOrd="0" presId="urn:microsoft.com/office/officeart/2005/8/layout/cycle1"/>
    <dgm:cxn modelId="{67E66FBA-1A8F-41DF-97F9-4A325897D191}" type="presParOf" srcId="{2F0F0DB3-B997-4098-8F93-B7CEC3BFCB88}" destId="{F674BB68-BDCE-41A2-9287-914826D1F568}" srcOrd="8" destOrd="0" presId="urn:microsoft.com/office/officeart/2005/8/layout/cycle1"/>
    <dgm:cxn modelId="{25ADBDCA-910B-408A-BD68-8B6E958C0E0A}" type="presParOf" srcId="{2F0F0DB3-B997-4098-8F93-B7CEC3BFCB88}" destId="{A447F625-95E1-4CC6-98CF-D5DD10F72F6D}" srcOrd="9" destOrd="0" presId="urn:microsoft.com/office/officeart/2005/8/layout/cycle1"/>
    <dgm:cxn modelId="{D6DDB50C-596A-4C2B-A6C4-5FF2468D707B}" type="presParOf" srcId="{2F0F0DB3-B997-4098-8F93-B7CEC3BFCB88}" destId="{7E793167-A591-4F9E-A77B-69CB0E6633EF}" srcOrd="10" destOrd="0" presId="urn:microsoft.com/office/officeart/2005/8/layout/cycle1"/>
    <dgm:cxn modelId="{069A3113-83AC-4AF6-837B-A91DE1E76B58}" type="presParOf" srcId="{2F0F0DB3-B997-4098-8F93-B7CEC3BFCB88}" destId="{0C4F4231-0939-4964-A7FB-3DBF94CCB9DA}" srcOrd="11" destOrd="0" presId="urn:microsoft.com/office/officeart/2005/8/layout/cycle1"/>
    <dgm:cxn modelId="{3684BEE5-5EE9-4F56-A602-8F4CCFD64072}" type="presParOf" srcId="{2F0F0DB3-B997-4098-8F93-B7CEC3BFCB88}" destId="{D463A131-B428-428E-95F8-8785A934676E}" srcOrd="12" destOrd="0" presId="urn:microsoft.com/office/officeart/2005/8/layout/cycle1"/>
    <dgm:cxn modelId="{E35467C4-8405-4071-9B6A-FE0F97CDF274}" type="presParOf" srcId="{2F0F0DB3-B997-4098-8F93-B7CEC3BFCB88}" destId="{916A289C-B10A-44F4-ACEB-11A2AC1E856F}" srcOrd="13" destOrd="0" presId="urn:microsoft.com/office/officeart/2005/8/layout/cycle1"/>
    <dgm:cxn modelId="{78042851-818A-420D-8137-115EB4AB9365}" type="presParOf" srcId="{2F0F0DB3-B997-4098-8F93-B7CEC3BFCB88}" destId="{0F95ED94-716D-49D3-A549-D5C7771BECC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E8CF54-5838-477F-95C2-7BE5679880C0}"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EDA6A033-F231-453D-A265-11F9903D1CA6}">
      <dgm:prSet/>
      <dgm:spPr/>
      <dgm:t>
        <a:bodyPr/>
        <a:lstStyle/>
        <a:p>
          <a:r>
            <a:rPr lang="en-US"/>
            <a:t>Primary biliary cholangitis</a:t>
          </a:r>
        </a:p>
      </dgm:t>
    </dgm:pt>
    <dgm:pt modelId="{0A8CA45B-7D45-4B0B-957A-84E42319C529}" type="parTrans" cxnId="{B02B3A4E-9AAE-4FB3-8FA8-5282269F3E76}">
      <dgm:prSet/>
      <dgm:spPr/>
      <dgm:t>
        <a:bodyPr/>
        <a:lstStyle/>
        <a:p>
          <a:endParaRPr lang="en-US"/>
        </a:p>
      </dgm:t>
    </dgm:pt>
    <dgm:pt modelId="{9793716B-47A2-4055-8E51-4CF3CDB20410}" type="sibTrans" cxnId="{B02B3A4E-9AAE-4FB3-8FA8-5282269F3E76}">
      <dgm:prSet/>
      <dgm:spPr/>
      <dgm:t>
        <a:bodyPr/>
        <a:lstStyle/>
        <a:p>
          <a:endParaRPr lang="en-US"/>
        </a:p>
      </dgm:t>
    </dgm:pt>
    <dgm:pt modelId="{063D1F60-7454-4B12-9A79-CAF1523B71D4}">
      <dgm:prSet/>
      <dgm:spPr/>
      <dgm:t>
        <a:bodyPr/>
        <a:lstStyle/>
        <a:p>
          <a:r>
            <a:rPr lang="en-US"/>
            <a:t>Primary sclerosing cholangitis</a:t>
          </a:r>
        </a:p>
      </dgm:t>
    </dgm:pt>
    <dgm:pt modelId="{DE160A5B-1F3C-41E2-A3F8-8C4C65616D92}" type="parTrans" cxnId="{5988B04F-A01B-4A57-95BB-53F6C74CE281}">
      <dgm:prSet/>
      <dgm:spPr/>
      <dgm:t>
        <a:bodyPr/>
        <a:lstStyle/>
        <a:p>
          <a:endParaRPr lang="en-US"/>
        </a:p>
      </dgm:t>
    </dgm:pt>
    <dgm:pt modelId="{9588E916-FC73-400A-994E-5EC1D855B6C0}" type="sibTrans" cxnId="{5988B04F-A01B-4A57-95BB-53F6C74CE281}">
      <dgm:prSet/>
      <dgm:spPr/>
      <dgm:t>
        <a:bodyPr/>
        <a:lstStyle/>
        <a:p>
          <a:endParaRPr lang="en-US"/>
        </a:p>
      </dgm:t>
    </dgm:pt>
    <dgm:pt modelId="{7DDD68C5-B131-48A4-87CF-42C6B6907C81}" type="pres">
      <dgm:prSet presAssocID="{85E8CF54-5838-477F-95C2-7BE5679880C0}" presName="hierChild1" presStyleCnt="0">
        <dgm:presLayoutVars>
          <dgm:chPref val="1"/>
          <dgm:dir/>
          <dgm:animOne val="branch"/>
          <dgm:animLvl val="lvl"/>
          <dgm:resizeHandles/>
        </dgm:presLayoutVars>
      </dgm:prSet>
      <dgm:spPr/>
    </dgm:pt>
    <dgm:pt modelId="{F9E0AB1D-8575-40FE-B895-C9C2CA52E997}" type="pres">
      <dgm:prSet presAssocID="{EDA6A033-F231-453D-A265-11F9903D1CA6}" presName="hierRoot1" presStyleCnt="0"/>
      <dgm:spPr/>
    </dgm:pt>
    <dgm:pt modelId="{99C91168-A319-4689-91E0-DCE39A351D5F}" type="pres">
      <dgm:prSet presAssocID="{EDA6A033-F231-453D-A265-11F9903D1CA6}" presName="composite" presStyleCnt="0"/>
      <dgm:spPr/>
    </dgm:pt>
    <dgm:pt modelId="{066E8DBD-D4EF-4365-9A99-0CCF442ECA99}" type="pres">
      <dgm:prSet presAssocID="{EDA6A033-F231-453D-A265-11F9903D1CA6}" presName="background" presStyleLbl="node0" presStyleIdx="0" presStyleCnt="2"/>
      <dgm:spPr/>
    </dgm:pt>
    <dgm:pt modelId="{F794085E-7CC1-4864-849B-D711E2AFE68B}" type="pres">
      <dgm:prSet presAssocID="{EDA6A033-F231-453D-A265-11F9903D1CA6}" presName="text" presStyleLbl="fgAcc0" presStyleIdx="0" presStyleCnt="2">
        <dgm:presLayoutVars>
          <dgm:chPref val="3"/>
        </dgm:presLayoutVars>
      </dgm:prSet>
      <dgm:spPr/>
    </dgm:pt>
    <dgm:pt modelId="{20CA7F77-7FC9-4D17-A69C-86796D1A2C90}" type="pres">
      <dgm:prSet presAssocID="{EDA6A033-F231-453D-A265-11F9903D1CA6}" presName="hierChild2" presStyleCnt="0"/>
      <dgm:spPr/>
    </dgm:pt>
    <dgm:pt modelId="{9CF2E158-40FD-4FBD-B5DC-D0BF3E6F51F2}" type="pres">
      <dgm:prSet presAssocID="{063D1F60-7454-4B12-9A79-CAF1523B71D4}" presName="hierRoot1" presStyleCnt="0"/>
      <dgm:spPr/>
    </dgm:pt>
    <dgm:pt modelId="{07C73CB9-0416-4ABC-94B0-FB23FE6B9C03}" type="pres">
      <dgm:prSet presAssocID="{063D1F60-7454-4B12-9A79-CAF1523B71D4}" presName="composite" presStyleCnt="0"/>
      <dgm:spPr/>
    </dgm:pt>
    <dgm:pt modelId="{397FAD1A-76B5-4E47-9C07-3980E93C550C}" type="pres">
      <dgm:prSet presAssocID="{063D1F60-7454-4B12-9A79-CAF1523B71D4}" presName="background" presStyleLbl="node0" presStyleIdx="1" presStyleCnt="2"/>
      <dgm:spPr/>
    </dgm:pt>
    <dgm:pt modelId="{AAF4720C-D85E-4DDE-904A-069996E7A773}" type="pres">
      <dgm:prSet presAssocID="{063D1F60-7454-4B12-9A79-CAF1523B71D4}" presName="text" presStyleLbl="fgAcc0" presStyleIdx="1" presStyleCnt="2">
        <dgm:presLayoutVars>
          <dgm:chPref val="3"/>
        </dgm:presLayoutVars>
      </dgm:prSet>
      <dgm:spPr/>
    </dgm:pt>
    <dgm:pt modelId="{B61E54C3-3184-49A7-BC07-5579776FD6B9}" type="pres">
      <dgm:prSet presAssocID="{063D1F60-7454-4B12-9A79-CAF1523B71D4}" presName="hierChild2" presStyleCnt="0"/>
      <dgm:spPr/>
    </dgm:pt>
  </dgm:ptLst>
  <dgm:cxnLst>
    <dgm:cxn modelId="{DA2B0009-1072-4CA5-93B6-35E2ADC0BAE0}" type="presOf" srcId="{85E8CF54-5838-477F-95C2-7BE5679880C0}" destId="{7DDD68C5-B131-48A4-87CF-42C6B6907C81}" srcOrd="0" destOrd="0" presId="urn:microsoft.com/office/officeart/2005/8/layout/hierarchy1"/>
    <dgm:cxn modelId="{02B97B0C-837D-42D4-A44C-15B7032B22FB}" type="presOf" srcId="{EDA6A033-F231-453D-A265-11F9903D1CA6}" destId="{F794085E-7CC1-4864-849B-D711E2AFE68B}" srcOrd="0" destOrd="0" presId="urn:microsoft.com/office/officeart/2005/8/layout/hierarchy1"/>
    <dgm:cxn modelId="{DC88AE68-9DC2-4678-A8B9-8FBFC012EFE5}" type="presOf" srcId="{063D1F60-7454-4B12-9A79-CAF1523B71D4}" destId="{AAF4720C-D85E-4DDE-904A-069996E7A773}" srcOrd="0" destOrd="0" presId="urn:microsoft.com/office/officeart/2005/8/layout/hierarchy1"/>
    <dgm:cxn modelId="{B02B3A4E-9AAE-4FB3-8FA8-5282269F3E76}" srcId="{85E8CF54-5838-477F-95C2-7BE5679880C0}" destId="{EDA6A033-F231-453D-A265-11F9903D1CA6}" srcOrd="0" destOrd="0" parTransId="{0A8CA45B-7D45-4B0B-957A-84E42319C529}" sibTransId="{9793716B-47A2-4055-8E51-4CF3CDB20410}"/>
    <dgm:cxn modelId="{5988B04F-A01B-4A57-95BB-53F6C74CE281}" srcId="{85E8CF54-5838-477F-95C2-7BE5679880C0}" destId="{063D1F60-7454-4B12-9A79-CAF1523B71D4}" srcOrd="1" destOrd="0" parTransId="{DE160A5B-1F3C-41E2-A3F8-8C4C65616D92}" sibTransId="{9588E916-FC73-400A-994E-5EC1D855B6C0}"/>
    <dgm:cxn modelId="{C5BFBC25-E139-4794-9985-0281910C23FD}" type="presParOf" srcId="{7DDD68C5-B131-48A4-87CF-42C6B6907C81}" destId="{F9E0AB1D-8575-40FE-B895-C9C2CA52E997}" srcOrd="0" destOrd="0" presId="urn:microsoft.com/office/officeart/2005/8/layout/hierarchy1"/>
    <dgm:cxn modelId="{E5336FB6-69B1-4689-B194-593378A9A398}" type="presParOf" srcId="{F9E0AB1D-8575-40FE-B895-C9C2CA52E997}" destId="{99C91168-A319-4689-91E0-DCE39A351D5F}" srcOrd="0" destOrd="0" presId="urn:microsoft.com/office/officeart/2005/8/layout/hierarchy1"/>
    <dgm:cxn modelId="{B9108F36-9658-41C4-B454-0589B89E4223}" type="presParOf" srcId="{99C91168-A319-4689-91E0-DCE39A351D5F}" destId="{066E8DBD-D4EF-4365-9A99-0CCF442ECA99}" srcOrd="0" destOrd="0" presId="urn:microsoft.com/office/officeart/2005/8/layout/hierarchy1"/>
    <dgm:cxn modelId="{9BBC9898-F7F0-41BF-ADF1-9B3BBFC25701}" type="presParOf" srcId="{99C91168-A319-4689-91E0-DCE39A351D5F}" destId="{F794085E-7CC1-4864-849B-D711E2AFE68B}" srcOrd="1" destOrd="0" presId="urn:microsoft.com/office/officeart/2005/8/layout/hierarchy1"/>
    <dgm:cxn modelId="{E62BA51B-AE96-4029-BE54-775026C205D8}" type="presParOf" srcId="{F9E0AB1D-8575-40FE-B895-C9C2CA52E997}" destId="{20CA7F77-7FC9-4D17-A69C-86796D1A2C90}" srcOrd="1" destOrd="0" presId="urn:microsoft.com/office/officeart/2005/8/layout/hierarchy1"/>
    <dgm:cxn modelId="{A4FC981F-6EC2-454F-85B4-7354A15B1B6E}" type="presParOf" srcId="{7DDD68C5-B131-48A4-87CF-42C6B6907C81}" destId="{9CF2E158-40FD-4FBD-B5DC-D0BF3E6F51F2}" srcOrd="1" destOrd="0" presId="urn:microsoft.com/office/officeart/2005/8/layout/hierarchy1"/>
    <dgm:cxn modelId="{612E3E53-4485-466A-A674-E16AB103CC71}" type="presParOf" srcId="{9CF2E158-40FD-4FBD-B5DC-D0BF3E6F51F2}" destId="{07C73CB9-0416-4ABC-94B0-FB23FE6B9C03}" srcOrd="0" destOrd="0" presId="urn:microsoft.com/office/officeart/2005/8/layout/hierarchy1"/>
    <dgm:cxn modelId="{4B2C4C13-29C0-4DD4-A405-B0DCF15826AE}" type="presParOf" srcId="{07C73CB9-0416-4ABC-94B0-FB23FE6B9C03}" destId="{397FAD1A-76B5-4E47-9C07-3980E93C550C}" srcOrd="0" destOrd="0" presId="urn:microsoft.com/office/officeart/2005/8/layout/hierarchy1"/>
    <dgm:cxn modelId="{2A770B7D-532E-4386-8057-57BC7BB29AB1}" type="presParOf" srcId="{07C73CB9-0416-4ABC-94B0-FB23FE6B9C03}" destId="{AAF4720C-D85E-4DDE-904A-069996E7A773}" srcOrd="1" destOrd="0" presId="urn:microsoft.com/office/officeart/2005/8/layout/hierarchy1"/>
    <dgm:cxn modelId="{CE16B330-AA1E-4339-898C-6E866C59FA46}" type="presParOf" srcId="{9CF2E158-40FD-4FBD-B5DC-D0BF3E6F51F2}" destId="{B61E54C3-3184-49A7-BC07-5579776FD6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3C266A-2723-4AEA-86E8-5F6D8E6CBA2D}" type="doc">
      <dgm:prSet loTypeId="urn:microsoft.com/office/officeart/2005/8/layout/hierarchy3" loCatId="hierarchy" qsTypeId="urn:microsoft.com/office/officeart/2005/8/quickstyle/simple2" qsCatId="simple" csTypeId="urn:microsoft.com/office/officeart/2005/8/colors/colorful2" csCatId="colorful"/>
      <dgm:spPr/>
      <dgm:t>
        <a:bodyPr/>
        <a:lstStyle/>
        <a:p>
          <a:endParaRPr lang="en-US"/>
        </a:p>
      </dgm:t>
    </dgm:pt>
    <dgm:pt modelId="{8F940064-7E54-4EEF-B01C-AC2D7F434186}">
      <dgm:prSet/>
      <dgm:spPr/>
      <dgm:t>
        <a:bodyPr/>
        <a:lstStyle/>
        <a:p>
          <a:r>
            <a:rPr lang="en-US"/>
            <a:t>Cardiac cirrhosis (right-sided congestive heart failure)</a:t>
          </a:r>
        </a:p>
      </dgm:t>
    </dgm:pt>
    <dgm:pt modelId="{7325D57A-7431-48E0-8AD8-A9F7755C1196}" type="parTrans" cxnId="{CFDE9162-2D01-41DF-8F30-A1BD076944B8}">
      <dgm:prSet/>
      <dgm:spPr/>
      <dgm:t>
        <a:bodyPr/>
        <a:lstStyle/>
        <a:p>
          <a:endParaRPr lang="en-US"/>
        </a:p>
      </dgm:t>
    </dgm:pt>
    <dgm:pt modelId="{A37C000C-AD62-4ADA-9EB7-B0A79361B43F}" type="sibTrans" cxnId="{CFDE9162-2D01-41DF-8F30-A1BD076944B8}">
      <dgm:prSet/>
      <dgm:spPr/>
      <dgm:t>
        <a:bodyPr/>
        <a:lstStyle/>
        <a:p>
          <a:endParaRPr lang="en-US"/>
        </a:p>
      </dgm:t>
    </dgm:pt>
    <dgm:pt modelId="{F6C9EF85-0641-4383-BA8F-5BB27DBDFD1D}">
      <dgm:prSet/>
      <dgm:spPr/>
      <dgm:t>
        <a:bodyPr/>
        <a:lstStyle/>
        <a:p>
          <a:r>
            <a:rPr lang="en-US"/>
            <a:t>Hepatic vein thrombosis (Budd-Chiari syndrome)</a:t>
          </a:r>
        </a:p>
      </dgm:t>
    </dgm:pt>
    <dgm:pt modelId="{D3D9DAB8-1699-4059-8CE6-EC6052F8959A}" type="parTrans" cxnId="{22A7BBB6-C73D-45B0-A11B-32B308D4D608}">
      <dgm:prSet/>
      <dgm:spPr/>
      <dgm:t>
        <a:bodyPr/>
        <a:lstStyle/>
        <a:p>
          <a:endParaRPr lang="en-US"/>
        </a:p>
      </dgm:t>
    </dgm:pt>
    <dgm:pt modelId="{31AE0CF1-5B03-40C1-9913-C8B44D4D9E3E}" type="sibTrans" cxnId="{22A7BBB6-C73D-45B0-A11B-32B308D4D608}">
      <dgm:prSet/>
      <dgm:spPr/>
      <dgm:t>
        <a:bodyPr/>
        <a:lstStyle/>
        <a:p>
          <a:endParaRPr lang="en-US"/>
        </a:p>
      </dgm:t>
    </dgm:pt>
    <dgm:pt modelId="{624FCF9B-973B-48F6-9E23-EC9D8FB4694E}" type="pres">
      <dgm:prSet presAssocID="{6B3C266A-2723-4AEA-86E8-5F6D8E6CBA2D}" presName="diagram" presStyleCnt="0">
        <dgm:presLayoutVars>
          <dgm:chPref val="1"/>
          <dgm:dir/>
          <dgm:animOne val="branch"/>
          <dgm:animLvl val="lvl"/>
          <dgm:resizeHandles/>
        </dgm:presLayoutVars>
      </dgm:prSet>
      <dgm:spPr/>
    </dgm:pt>
    <dgm:pt modelId="{6B6C89D9-1983-4AE6-BFED-478AFB486113}" type="pres">
      <dgm:prSet presAssocID="{8F940064-7E54-4EEF-B01C-AC2D7F434186}" presName="root" presStyleCnt="0"/>
      <dgm:spPr/>
    </dgm:pt>
    <dgm:pt modelId="{D392DCD6-D3A0-48BE-89F3-9E5CA738154C}" type="pres">
      <dgm:prSet presAssocID="{8F940064-7E54-4EEF-B01C-AC2D7F434186}" presName="rootComposite" presStyleCnt="0"/>
      <dgm:spPr/>
    </dgm:pt>
    <dgm:pt modelId="{44C0A85C-A4B1-4292-888E-4E1B00013D20}" type="pres">
      <dgm:prSet presAssocID="{8F940064-7E54-4EEF-B01C-AC2D7F434186}" presName="rootText" presStyleLbl="node1" presStyleIdx="0" presStyleCnt="2"/>
      <dgm:spPr/>
    </dgm:pt>
    <dgm:pt modelId="{5B416D52-4D14-431B-8BEC-E093820325B1}" type="pres">
      <dgm:prSet presAssocID="{8F940064-7E54-4EEF-B01C-AC2D7F434186}" presName="rootConnector" presStyleLbl="node1" presStyleIdx="0" presStyleCnt="2"/>
      <dgm:spPr/>
    </dgm:pt>
    <dgm:pt modelId="{FD4F1F6E-4C13-4053-A2DB-DED4C9232635}" type="pres">
      <dgm:prSet presAssocID="{8F940064-7E54-4EEF-B01C-AC2D7F434186}" presName="childShape" presStyleCnt="0"/>
      <dgm:spPr/>
    </dgm:pt>
    <dgm:pt modelId="{CC547257-D1EE-4E8B-9D73-A23C544D9C8A}" type="pres">
      <dgm:prSet presAssocID="{F6C9EF85-0641-4383-BA8F-5BB27DBDFD1D}" presName="root" presStyleCnt="0"/>
      <dgm:spPr/>
    </dgm:pt>
    <dgm:pt modelId="{D1E7C4C4-F681-4D2B-AB50-8FCF508FE3EB}" type="pres">
      <dgm:prSet presAssocID="{F6C9EF85-0641-4383-BA8F-5BB27DBDFD1D}" presName="rootComposite" presStyleCnt="0"/>
      <dgm:spPr/>
    </dgm:pt>
    <dgm:pt modelId="{3D0BB4C6-9779-4B6A-9767-D33F8E2742DE}" type="pres">
      <dgm:prSet presAssocID="{F6C9EF85-0641-4383-BA8F-5BB27DBDFD1D}" presName="rootText" presStyleLbl="node1" presStyleIdx="1" presStyleCnt="2"/>
      <dgm:spPr/>
    </dgm:pt>
    <dgm:pt modelId="{D9056EE2-48AD-4DEC-8ECC-93AD28CF0BEB}" type="pres">
      <dgm:prSet presAssocID="{F6C9EF85-0641-4383-BA8F-5BB27DBDFD1D}" presName="rootConnector" presStyleLbl="node1" presStyleIdx="1" presStyleCnt="2"/>
      <dgm:spPr/>
    </dgm:pt>
    <dgm:pt modelId="{EE6753B6-1699-4CFA-BCE0-226776E8D525}" type="pres">
      <dgm:prSet presAssocID="{F6C9EF85-0641-4383-BA8F-5BB27DBDFD1D}" presName="childShape" presStyleCnt="0"/>
      <dgm:spPr/>
    </dgm:pt>
  </dgm:ptLst>
  <dgm:cxnLst>
    <dgm:cxn modelId="{BBC9BF19-3E67-42BD-81DA-4336AF3F7C03}" type="presOf" srcId="{6B3C266A-2723-4AEA-86E8-5F6D8E6CBA2D}" destId="{624FCF9B-973B-48F6-9E23-EC9D8FB4694E}" srcOrd="0" destOrd="0" presId="urn:microsoft.com/office/officeart/2005/8/layout/hierarchy3"/>
    <dgm:cxn modelId="{7771CC3E-9AB6-48A4-92AD-BEAFACCE3126}" type="presOf" srcId="{F6C9EF85-0641-4383-BA8F-5BB27DBDFD1D}" destId="{D9056EE2-48AD-4DEC-8ECC-93AD28CF0BEB}" srcOrd="1" destOrd="0" presId="urn:microsoft.com/office/officeart/2005/8/layout/hierarchy3"/>
    <dgm:cxn modelId="{CFDE9162-2D01-41DF-8F30-A1BD076944B8}" srcId="{6B3C266A-2723-4AEA-86E8-5F6D8E6CBA2D}" destId="{8F940064-7E54-4EEF-B01C-AC2D7F434186}" srcOrd="0" destOrd="0" parTransId="{7325D57A-7431-48E0-8AD8-A9F7755C1196}" sibTransId="{A37C000C-AD62-4ADA-9EB7-B0A79361B43F}"/>
    <dgm:cxn modelId="{D3B33458-8723-443D-901C-57ED2A7B73B0}" type="presOf" srcId="{F6C9EF85-0641-4383-BA8F-5BB27DBDFD1D}" destId="{3D0BB4C6-9779-4B6A-9767-D33F8E2742DE}" srcOrd="0" destOrd="0" presId="urn:microsoft.com/office/officeart/2005/8/layout/hierarchy3"/>
    <dgm:cxn modelId="{3DD2B893-87D7-4E23-89BD-D3F70E02BC38}" type="presOf" srcId="{8F940064-7E54-4EEF-B01C-AC2D7F434186}" destId="{5B416D52-4D14-431B-8BEC-E093820325B1}" srcOrd="1" destOrd="0" presId="urn:microsoft.com/office/officeart/2005/8/layout/hierarchy3"/>
    <dgm:cxn modelId="{86C8C7B4-7558-4F65-9D94-DC968866BDF6}" type="presOf" srcId="{8F940064-7E54-4EEF-B01C-AC2D7F434186}" destId="{44C0A85C-A4B1-4292-888E-4E1B00013D20}" srcOrd="0" destOrd="0" presId="urn:microsoft.com/office/officeart/2005/8/layout/hierarchy3"/>
    <dgm:cxn modelId="{22A7BBB6-C73D-45B0-A11B-32B308D4D608}" srcId="{6B3C266A-2723-4AEA-86E8-5F6D8E6CBA2D}" destId="{F6C9EF85-0641-4383-BA8F-5BB27DBDFD1D}" srcOrd="1" destOrd="0" parTransId="{D3D9DAB8-1699-4059-8CE6-EC6052F8959A}" sibTransId="{31AE0CF1-5B03-40C1-9913-C8B44D4D9E3E}"/>
    <dgm:cxn modelId="{0BBF0ED6-7F74-486A-A099-0E5ECCAC93CD}" type="presParOf" srcId="{624FCF9B-973B-48F6-9E23-EC9D8FB4694E}" destId="{6B6C89D9-1983-4AE6-BFED-478AFB486113}" srcOrd="0" destOrd="0" presId="urn:microsoft.com/office/officeart/2005/8/layout/hierarchy3"/>
    <dgm:cxn modelId="{542AC642-D2C4-4B31-9924-A03229BBF492}" type="presParOf" srcId="{6B6C89D9-1983-4AE6-BFED-478AFB486113}" destId="{D392DCD6-D3A0-48BE-89F3-9E5CA738154C}" srcOrd="0" destOrd="0" presId="urn:microsoft.com/office/officeart/2005/8/layout/hierarchy3"/>
    <dgm:cxn modelId="{65F4AD17-07E7-4DA2-A8D4-F38DAC8F351F}" type="presParOf" srcId="{D392DCD6-D3A0-48BE-89F3-9E5CA738154C}" destId="{44C0A85C-A4B1-4292-888E-4E1B00013D20}" srcOrd="0" destOrd="0" presId="urn:microsoft.com/office/officeart/2005/8/layout/hierarchy3"/>
    <dgm:cxn modelId="{256890CA-C5CC-4F29-9F6C-65D2B7ECAF7F}" type="presParOf" srcId="{D392DCD6-D3A0-48BE-89F3-9E5CA738154C}" destId="{5B416D52-4D14-431B-8BEC-E093820325B1}" srcOrd="1" destOrd="0" presId="urn:microsoft.com/office/officeart/2005/8/layout/hierarchy3"/>
    <dgm:cxn modelId="{A4B81CEE-CD76-4DB2-AA47-D125FD5A14DD}" type="presParOf" srcId="{6B6C89D9-1983-4AE6-BFED-478AFB486113}" destId="{FD4F1F6E-4C13-4053-A2DB-DED4C9232635}" srcOrd="1" destOrd="0" presId="urn:microsoft.com/office/officeart/2005/8/layout/hierarchy3"/>
    <dgm:cxn modelId="{06F76685-0BA7-45AA-9748-A91181B963C4}" type="presParOf" srcId="{624FCF9B-973B-48F6-9E23-EC9D8FB4694E}" destId="{CC547257-D1EE-4E8B-9D73-A23C544D9C8A}" srcOrd="1" destOrd="0" presId="urn:microsoft.com/office/officeart/2005/8/layout/hierarchy3"/>
    <dgm:cxn modelId="{F6E38E0E-11CC-4385-88D4-0A7DB2D27003}" type="presParOf" srcId="{CC547257-D1EE-4E8B-9D73-A23C544D9C8A}" destId="{D1E7C4C4-F681-4D2B-AB50-8FCF508FE3EB}" srcOrd="0" destOrd="0" presId="urn:microsoft.com/office/officeart/2005/8/layout/hierarchy3"/>
    <dgm:cxn modelId="{D018294A-5673-471D-B2E1-56FF4EFAB01E}" type="presParOf" srcId="{D1E7C4C4-F681-4D2B-AB50-8FCF508FE3EB}" destId="{3D0BB4C6-9779-4B6A-9767-D33F8E2742DE}" srcOrd="0" destOrd="0" presId="urn:microsoft.com/office/officeart/2005/8/layout/hierarchy3"/>
    <dgm:cxn modelId="{7CFB3F60-26A2-4A9E-AB2E-2E35C5D070B8}" type="presParOf" srcId="{D1E7C4C4-F681-4D2B-AB50-8FCF508FE3EB}" destId="{D9056EE2-48AD-4DEC-8ECC-93AD28CF0BEB}" srcOrd="1" destOrd="0" presId="urn:microsoft.com/office/officeart/2005/8/layout/hierarchy3"/>
    <dgm:cxn modelId="{F6120BC2-9D66-4E23-9CBB-F621B454F792}" type="presParOf" srcId="{CC547257-D1EE-4E8B-9D73-A23C544D9C8A}" destId="{EE6753B6-1699-4CFA-BCE0-226776E8D52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3C2532-16C6-4DE4-89AC-5680814DE5E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FE46DC5-634E-4760-A7D3-0DD5407BB862}">
      <dgm:prSet/>
      <dgm:spPr/>
      <dgm:t>
        <a:bodyPr/>
        <a:lstStyle/>
        <a:p>
          <a:r>
            <a:rPr lang="en-US"/>
            <a:t>Sarcoidosis</a:t>
          </a:r>
        </a:p>
      </dgm:t>
    </dgm:pt>
    <dgm:pt modelId="{F3D53943-79A5-4379-A8F3-219D44872546}" type="parTrans" cxnId="{3B1B203D-144D-4FE7-81EA-F45603FA03E5}">
      <dgm:prSet/>
      <dgm:spPr/>
      <dgm:t>
        <a:bodyPr/>
        <a:lstStyle/>
        <a:p>
          <a:endParaRPr lang="en-US"/>
        </a:p>
      </dgm:t>
    </dgm:pt>
    <dgm:pt modelId="{513E9F75-FFCC-42BF-BE36-322FD5B9D2CC}" type="sibTrans" cxnId="{3B1B203D-144D-4FE7-81EA-F45603FA03E5}">
      <dgm:prSet/>
      <dgm:spPr/>
      <dgm:t>
        <a:bodyPr/>
        <a:lstStyle/>
        <a:p>
          <a:endParaRPr lang="en-US"/>
        </a:p>
      </dgm:t>
    </dgm:pt>
    <dgm:pt modelId="{93B5531F-40BA-4499-A8FE-A2DA2B88570A}">
      <dgm:prSet/>
      <dgm:spPr/>
      <dgm:t>
        <a:bodyPr/>
        <a:lstStyle/>
        <a:p>
          <a:r>
            <a:rPr lang="en-US"/>
            <a:t>Polycystic liver disease</a:t>
          </a:r>
        </a:p>
      </dgm:t>
    </dgm:pt>
    <dgm:pt modelId="{D08AA9DE-749D-4AF5-9CCF-EC21FB04F7F7}" type="parTrans" cxnId="{8076501D-643F-440E-BFFB-3C2851B360E0}">
      <dgm:prSet/>
      <dgm:spPr/>
      <dgm:t>
        <a:bodyPr/>
        <a:lstStyle/>
        <a:p>
          <a:endParaRPr lang="en-US"/>
        </a:p>
      </dgm:t>
    </dgm:pt>
    <dgm:pt modelId="{F5C93B4C-55BE-4B75-A521-39B84188B275}" type="sibTrans" cxnId="{8076501D-643F-440E-BFFB-3C2851B360E0}">
      <dgm:prSet/>
      <dgm:spPr/>
      <dgm:t>
        <a:bodyPr/>
        <a:lstStyle/>
        <a:p>
          <a:endParaRPr lang="en-US"/>
        </a:p>
      </dgm:t>
    </dgm:pt>
    <dgm:pt modelId="{F825507A-9F88-4659-A4C1-D5C87C2F307D}">
      <dgm:prSet/>
      <dgm:spPr/>
      <dgm:t>
        <a:bodyPr/>
        <a:lstStyle/>
        <a:p>
          <a:r>
            <a:rPr lang="en-US"/>
            <a:t>Hereditary hemorrhagic telangiectasia (Rendu-Osler-Weber)</a:t>
          </a:r>
        </a:p>
      </dgm:t>
    </dgm:pt>
    <dgm:pt modelId="{CA31533E-A4B0-484F-B4DB-949940FF82CC}" type="parTrans" cxnId="{1256EE18-53B9-44C7-AC4B-178C4B874285}">
      <dgm:prSet/>
      <dgm:spPr/>
      <dgm:t>
        <a:bodyPr/>
        <a:lstStyle/>
        <a:p>
          <a:endParaRPr lang="en-US"/>
        </a:p>
      </dgm:t>
    </dgm:pt>
    <dgm:pt modelId="{E8FC7125-43D5-45D2-8B44-970257761938}" type="sibTrans" cxnId="{1256EE18-53B9-44C7-AC4B-178C4B874285}">
      <dgm:prSet/>
      <dgm:spPr/>
      <dgm:t>
        <a:bodyPr/>
        <a:lstStyle/>
        <a:p>
          <a:endParaRPr lang="en-US"/>
        </a:p>
      </dgm:t>
    </dgm:pt>
    <dgm:pt modelId="{699DC3E9-3702-4E2E-858C-D2AA4F3652A3}" type="pres">
      <dgm:prSet presAssocID="{DD3C2532-16C6-4DE4-89AC-5680814DE5E5}" presName="linear" presStyleCnt="0">
        <dgm:presLayoutVars>
          <dgm:animLvl val="lvl"/>
          <dgm:resizeHandles val="exact"/>
        </dgm:presLayoutVars>
      </dgm:prSet>
      <dgm:spPr/>
    </dgm:pt>
    <dgm:pt modelId="{38C1E165-356E-48BB-B6FF-1F0A7B4BF1E7}" type="pres">
      <dgm:prSet presAssocID="{8FE46DC5-634E-4760-A7D3-0DD5407BB862}" presName="parentText" presStyleLbl="node1" presStyleIdx="0" presStyleCnt="3">
        <dgm:presLayoutVars>
          <dgm:chMax val="0"/>
          <dgm:bulletEnabled val="1"/>
        </dgm:presLayoutVars>
      </dgm:prSet>
      <dgm:spPr/>
    </dgm:pt>
    <dgm:pt modelId="{85566ADE-3CE7-42A3-ABBB-F44FA9B123E8}" type="pres">
      <dgm:prSet presAssocID="{513E9F75-FFCC-42BF-BE36-322FD5B9D2CC}" presName="spacer" presStyleCnt="0"/>
      <dgm:spPr/>
    </dgm:pt>
    <dgm:pt modelId="{C597C723-8874-4BD8-9A41-EC314EC318F1}" type="pres">
      <dgm:prSet presAssocID="{93B5531F-40BA-4499-A8FE-A2DA2B88570A}" presName="parentText" presStyleLbl="node1" presStyleIdx="1" presStyleCnt="3">
        <dgm:presLayoutVars>
          <dgm:chMax val="0"/>
          <dgm:bulletEnabled val="1"/>
        </dgm:presLayoutVars>
      </dgm:prSet>
      <dgm:spPr/>
    </dgm:pt>
    <dgm:pt modelId="{FA11F4CE-F3DE-46D4-B18F-0D8ED7394AEB}" type="pres">
      <dgm:prSet presAssocID="{F5C93B4C-55BE-4B75-A521-39B84188B275}" presName="spacer" presStyleCnt="0"/>
      <dgm:spPr/>
    </dgm:pt>
    <dgm:pt modelId="{12BAF720-2433-4348-B247-2CC4F392AB13}" type="pres">
      <dgm:prSet presAssocID="{F825507A-9F88-4659-A4C1-D5C87C2F307D}" presName="parentText" presStyleLbl="node1" presStyleIdx="2" presStyleCnt="3">
        <dgm:presLayoutVars>
          <dgm:chMax val="0"/>
          <dgm:bulletEnabled val="1"/>
        </dgm:presLayoutVars>
      </dgm:prSet>
      <dgm:spPr/>
    </dgm:pt>
  </dgm:ptLst>
  <dgm:cxnLst>
    <dgm:cxn modelId="{1256EE18-53B9-44C7-AC4B-178C4B874285}" srcId="{DD3C2532-16C6-4DE4-89AC-5680814DE5E5}" destId="{F825507A-9F88-4659-A4C1-D5C87C2F307D}" srcOrd="2" destOrd="0" parTransId="{CA31533E-A4B0-484F-B4DB-949940FF82CC}" sibTransId="{E8FC7125-43D5-45D2-8B44-970257761938}"/>
    <dgm:cxn modelId="{8076501D-643F-440E-BFFB-3C2851B360E0}" srcId="{DD3C2532-16C6-4DE4-89AC-5680814DE5E5}" destId="{93B5531F-40BA-4499-A8FE-A2DA2B88570A}" srcOrd="1" destOrd="0" parTransId="{D08AA9DE-749D-4AF5-9CCF-EC21FB04F7F7}" sibTransId="{F5C93B4C-55BE-4B75-A521-39B84188B275}"/>
    <dgm:cxn modelId="{4A0D2126-A4B1-4E59-A945-1F123252AED9}" type="presOf" srcId="{F825507A-9F88-4659-A4C1-D5C87C2F307D}" destId="{12BAF720-2433-4348-B247-2CC4F392AB13}" srcOrd="0" destOrd="0" presId="urn:microsoft.com/office/officeart/2005/8/layout/vList2"/>
    <dgm:cxn modelId="{53F6092E-E5A8-45F9-B67E-02822C9FD6FD}" type="presOf" srcId="{8FE46DC5-634E-4760-A7D3-0DD5407BB862}" destId="{38C1E165-356E-48BB-B6FF-1F0A7B4BF1E7}" srcOrd="0" destOrd="0" presId="urn:microsoft.com/office/officeart/2005/8/layout/vList2"/>
    <dgm:cxn modelId="{3B1B203D-144D-4FE7-81EA-F45603FA03E5}" srcId="{DD3C2532-16C6-4DE4-89AC-5680814DE5E5}" destId="{8FE46DC5-634E-4760-A7D3-0DD5407BB862}" srcOrd="0" destOrd="0" parTransId="{F3D53943-79A5-4379-A8F3-219D44872546}" sibTransId="{513E9F75-FFCC-42BF-BE36-322FD5B9D2CC}"/>
    <dgm:cxn modelId="{93A37358-6C42-4C56-B79C-0B311581207D}" type="presOf" srcId="{93B5531F-40BA-4499-A8FE-A2DA2B88570A}" destId="{C597C723-8874-4BD8-9A41-EC314EC318F1}" srcOrd="0" destOrd="0" presId="urn:microsoft.com/office/officeart/2005/8/layout/vList2"/>
    <dgm:cxn modelId="{98AE16B1-B353-4678-ADB7-51D04981C72B}" type="presOf" srcId="{DD3C2532-16C6-4DE4-89AC-5680814DE5E5}" destId="{699DC3E9-3702-4E2E-858C-D2AA4F3652A3}" srcOrd="0" destOrd="0" presId="urn:microsoft.com/office/officeart/2005/8/layout/vList2"/>
    <dgm:cxn modelId="{4DEAB0EA-0803-4BF0-90B1-5F61FE5CEED6}" type="presParOf" srcId="{699DC3E9-3702-4E2E-858C-D2AA4F3652A3}" destId="{38C1E165-356E-48BB-B6FF-1F0A7B4BF1E7}" srcOrd="0" destOrd="0" presId="urn:microsoft.com/office/officeart/2005/8/layout/vList2"/>
    <dgm:cxn modelId="{87CCE50A-B584-4D46-803A-A6D2EC30DC87}" type="presParOf" srcId="{699DC3E9-3702-4E2E-858C-D2AA4F3652A3}" destId="{85566ADE-3CE7-42A3-ABBB-F44FA9B123E8}" srcOrd="1" destOrd="0" presId="urn:microsoft.com/office/officeart/2005/8/layout/vList2"/>
    <dgm:cxn modelId="{209AA982-4700-4028-A273-81C82EEB686A}" type="presParOf" srcId="{699DC3E9-3702-4E2E-858C-D2AA4F3652A3}" destId="{C597C723-8874-4BD8-9A41-EC314EC318F1}" srcOrd="2" destOrd="0" presId="urn:microsoft.com/office/officeart/2005/8/layout/vList2"/>
    <dgm:cxn modelId="{2DB324C8-30E5-4101-894F-8904296EB4F5}" type="presParOf" srcId="{699DC3E9-3702-4E2E-858C-D2AA4F3652A3}" destId="{FA11F4CE-F3DE-46D4-B18F-0D8ED7394AEB}" srcOrd="3" destOrd="0" presId="urn:microsoft.com/office/officeart/2005/8/layout/vList2"/>
    <dgm:cxn modelId="{79834F29-4141-4CAE-8728-E233A8C84578}" type="presParOf" srcId="{699DC3E9-3702-4E2E-858C-D2AA4F3652A3}" destId="{12BAF720-2433-4348-B247-2CC4F392AB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F5E8-A9A4-44AA-8696-F6A4A228E463}">
      <dsp:nvSpPr>
        <dsp:cNvPr id="0" name=""/>
        <dsp:cNvSpPr/>
      </dsp:nvSpPr>
      <dsp:spPr>
        <a:xfrm>
          <a:off x="345578" y="1448"/>
          <a:ext cx="7538442" cy="45230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Every chronic liver disease may lead to liver cirrhosis</a:t>
          </a:r>
        </a:p>
      </dsp:txBody>
      <dsp:txXfrm>
        <a:off x="345578" y="1448"/>
        <a:ext cx="7538442" cy="4523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6562D-D3EF-4727-A838-F1A0E2C82CED}">
      <dsp:nvSpPr>
        <dsp:cNvPr id="0" name=""/>
        <dsp:cNvSpPr/>
      </dsp:nvSpPr>
      <dsp:spPr>
        <a:xfrm>
          <a:off x="0" y="582511"/>
          <a:ext cx="7886700" cy="9833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Chronic inflammation and necrosis</a:t>
          </a:r>
        </a:p>
      </dsp:txBody>
      <dsp:txXfrm>
        <a:off x="48005" y="630516"/>
        <a:ext cx="7790690" cy="887374"/>
      </dsp:txXfrm>
    </dsp:sp>
    <dsp:sp modelId="{8BB5CB48-AA6D-4C62-9B3F-134FA5BCDF61}">
      <dsp:nvSpPr>
        <dsp:cNvPr id="0" name=""/>
        <dsp:cNvSpPr/>
      </dsp:nvSpPr>
      <dsp:spPr>
        <a:xfrm>
          <a:off x="0" y="1683976"/>
          <a:ext cx="7886700" cy="98338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Fibrosis and nodular regeneration</a:t>
          </a:r>
        </a:p>
      </dsp:txBody>
      <dsp:txXfrm>
        <a:off x="48005" y="1731981"/>
        <a:ext cx="7790690" cy="887374"/>
      </dsp:txXfrm>
    </dsp:sp>
    <dsp:sp modelId="{9432FBFF-9411-479F-82C0-104D53425509}">
      <dsp:nvSpPr>
        <dsp:cNvPr id="0" name=""/>
        <dsp:cNvSpPr/>
      </dsp:nvSpPr>
      <dsp:spPr>
        <a:xfrm>
          <a:off x="0" y="2785441"/>
          <a:ext cx="7886700" cy="98338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Cytokines and growth factors</a:t>
          </a:r>
        </a:p>
      </dsp:txBody>
      <dsp:txXfrm>
        <a:off x="48005" y="2833446"/>
        <a:ext cx="7790690" cy="8873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B2650-DEA0-4A02-B0B1-55F675492795}">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867DE-3574-44E6-90E2-15815FAA8D13}">
      <dsp:nvSpPr>
        <dsp:cNvPr id="0" name=""/>
        <dsp:cNvSpPr/>
      </dsp:nvSpPr>
      <dsp:spPr>
        <a:xfrm>
          <a:off x="287993" y="216088"/>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C69DB-3A49-4B61-A575-F084CE57343B}">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US" sz="1700" kern="1200" dirty="0"/>
            <a:t>Disruption of microcirculation and the normal architecture of the liver</a:t>
          </a:r>
        </a:p>
      </dsp:txBody>
      <dsp:txXfrm>
        <a:off x="1099610" y="1878"/>
        <a:ext cx="7129989" cy="952043"/>
      </dsp:txXfrm>
    </dsp:sp>
    <dsp:sp modelId="{889EE431-5287-4CF9-B551-C6E4ABED6AAE}">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16A59-52C1-4F62-9AF3-367322DBBDC0}">
      <dsp:nvSpPr>
        <dsp:cNvPr id="0" name=""/>
        <dsp:cNvSpPr/>
      </dsp:nvSpPr>
      <dsp:spPr>
        <a:xfrm>
          <a:off x="287993" y="1406142"/>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2A2EB1-E377-4FFB-A66D-99EC306A1A19}">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US" sz="1700" kern="1200" dirty="0"/>
            <a:t>Nodular reconstruction of the normal lobular hepatic parenchyma and diversion of blood flow away from the hepatic parenchyma through collateral networks.</a:t>
          </a:r>
        </a:p>
      </dsp:txBody>
      <dsp:txXfrm>
        <a:off x="1099610" y="1191932"/>
        <a:ext cx="7129989" cy="952043"/>
      </dsp:txXfrm>
    </dsp:sp>
    <dsp:sp modelId="{4F4DD988-AD1C-4E56-A20D-FC0EF5E15499}">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B99F6-CCF6-4792-AAAF-89F8871271F6}">
      <dsp:nvSpPr>
        <dsp:cNvPr id="0" name=""/>
        <dsp:cNvSpPr/>
      </dsp:nvSpPr>
      <dsp:spPr>
        <a:xfrm>
          <a:off x="287993" y="2596196"/>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FBC36A-36D7-433E-9F28-388A8F0BD9A0}">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US" sz="1700" kern="1200"/>
            <a:t>Portal hypertension</a:t>
          </a:r>
        </a:p>
      </dsp:txBody>
      <dsp:txXfrm>
        <a:off x="1099610" y="2381986"/>
        <a:ext cx="7129989" cy="952043"/>
      </dsp:txXfrm>
    </dsp:sp>
    <dsp:sp modelId="{41D81EAD-9F72-4EE7-8FC8-1331A55EAA8B}">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2B247-6389-494E-8D73-76D57F7AE425}">
      <dsp:nvSpPr>
        <dsp:cNvPr id="0" name=""/>
        <dsp:cNvSpPr/>
      </dsp:nvSpPr>
      <dsp:spPr>
        <a:xfrm>
          <a:off x="287993" y="3786250"/>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D4D023-734F-4AF0-B8E9-600ED64B5701}">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90000"/>
            </a:lnSpc>
            <a:spcBef>
              <a:spcPct val="0"/>
            </a:spcBef>
            <a:spcAft>
              <a:spcPct val="35000"/>
            </a:spcAft>
            <a:buNone/>
          </a:pPr>
          <a:r>
            <a:rPr lang="en-US" sz="1700" kern="1200"/>
            <a:t>Liver failure</a:t>
          </a:r>
        </a:p>
      </dsp:txBody>
      <dsp:txXfrm>
        <a:off x="1099610" y="3572041"/>
        <a:ext cx="7129989" cy="9520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6E5FD-F558-4836-A918-8A02027095DF}">
      <dsp:nvSpPr>
        <dsp:cNvPr id="0" name=""/>
        <dsp:cNvSpPr/>
      </dsp:nvSpPr>
      <dsp:spPr>
        <a:xfrm>
          <a:off x="0" y="9246"/>
          <a:ext cx="8229600" cy="1391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Distorted architecture</a:t>
          </a:r>
        </a:p>
      </dsp:txBody>
      <dsp:txXfrm>
        <a:off x="67909" y="77155"/>
        <a:ext cx="8093782" cy="1255312"/>
      </dsp:txXfrm>
    </dsp:sp>
    <dsp:sp modelId="{7CB61770-2D8B-4B54-8E14-B5555E112B1D}">
      <dsp:nvSpPr>
        <dsp:cNvPr id="0" name=""/>
        <dsp:cNvSpPr/>
      </dsp:nvSpPr>
      <dsp:spPr>
        <a:xfrm>
          <a:off x="0" y="1567416"/>
          <a:ext cx="8229600" cy="1391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Portal hypertension</a:t>
          </a:r>
        </a:p>
      </dsp:txBody>
      <dsp:txXfrm>
        <a:off x="67909" y="1635325"/>
        <a:ext cx="8093782" cy="1255312"/>
      </dsp:txXfrm>
    </dsp:sp>
    <dsp:sp modelId="{E3C8097C-B891-46F6-9985-9A52686EA0B5}">
      <dsp:nvSpPr>
        <dsp:cNvPr id="0" name=""/>
        <dsp:cNvSpPr/>
      </dsp:nvSpPr>
      <dsp:spPr>
        <a:xfrm>
          <a:off x="0" y="3125586"/>
          <a:ext cx="8229600" cy="1391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a:t>Hepatic failure</a:t>
          </a:r>
        </a:p>
      </dsp:txBody>
      <dsp:txXfrm>
        <a:off x="67909" y="3193495"/>
        <a:ext cx="8093782" cy="12553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28E5C-7E4E-4760-84A9-C0E2B689E899}">
      <dsp:nvSpPr>
        <dsp:cNvPr id="0" name=""/>
        <dsp:cNvSpPr/>
      </dsp:nvSpPr>
      <dsp:spPr>
        <a:xfrm>
          <a:off x="0" y="513"/>
          <a:ext cx="7886700" cy="1962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Increased portal pressure</a:t>
          </a:r>
        </a:p>
        <a:p>
          <a:pPr marL="0" lvl="0" indent="0" algn="l" defTabSz="1911350">
            <a:lnSpc>
              <a:spcPct val="90000"/>
            </a:lnSpc>
            <a:spcBef>
              <a:spcPct val="0"/>
            </a:spcBef>
            <a:spcAft>
              <a:spcPct val="35000"/>
            </a:spcAft>
            <a:buNone/>
          </a:pPr>
          <a:r>
            <a:rPr lang="en-US" sz="4300" kern="1200" dirty="0"/>
            <a:t>(HVPG &gt; 5mmHg)</a:t>
          </a:r>
        </a:p>
      </dsp:txBody>
      <dsp:txXfrm>
        <a:off x="95781" y="96294"/>
        <a:ext cx="7695138" cy="17705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754DC-28B8-4DFA-BC38-33964E21A897}">
      <dsp:nvSpPr>
        <dsp:cNvPr id="0" name=""/>
        <dsp:cNvSpPr/>
      </dsp:nvSpPr>
      <dsp:spPr>
        <a:xfrm>
          <a:off x="0" y="5268950"/>
          <a:ext cx="7886700" cy="11527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Sinusoidgram/Venography:</a:t>
          </a:r>
          <a:r>
            <a:rPr lang="en-US" sz="2000" kern="1200"/>
            <a:t> Contrast is often injected during the procedure to confirm the balloon's position, visualize veno-venous communications, and detect intrahepatic portal veins.</a:t>
          </a:r>
        </a:p>
      </dsp:txBody>
      <dsp:txXfrm>
        <a:off x="0" y="5268950"/>
        <a:ext cx="7886700" cy="1152717"/>
      </dsp:txXfrm>
    </dsp:sp>
    <dsp:sp modelId="{C21C7319-3F25-47B8-8149-93980BBD1432}">
      <dsp:nvSpPr>
        <dsp:cNvPr id="0" name=""/>
        <dsp:cNvSpPr/>
      </dsp:nvSpPr>
      <dsp:spPr>
        <a:xfrm rot="10800000">
          <a:off x="0" y="3513361"/>
          <a:ext cx="7886700" cy="1772879"/>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FHVP (Free Position):</a:t>
          </a:r>
          <a:r>
            <a:rPr lang="en-US" sz="2000" kern="1200" dirty="0"/>
            <a:t> The balloon is deflated, and the catheter records the pressure in the hepatic vein, which reflects systemic vena cava pressure.</a:t>
          </a:r>
        </a:p>
      </dsp:txBody>
      <dsp:txXfrm rot="10800000">
        <a:off x="0" y="3513361"/>
        <a:ext cx="7886700" cy="1151964"/>
      </dsp:txXfrm>
    </dsp:sp>
    <dsp:sp modelId="{60408F8F-A98C-4060-9CF8-8F302680F162}">
      <dsp:nvSpPr>
        <dsp:cNvPr id="0" name=""/>
        <dsp:cNvSpPr/>
      </dsp:nvSpPr>
      <dsp:spPr>
        <a:xfrm rot="10800000">
          <a:off x="0" y="1757772"/>
          <a:ext cx="7886700" cy="1772879"/>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WHVP (Wedged Position):</a:t>
          </a:r>
          <a:r>
            <a:rPr lang="en-US" sz="2000" kern="1200"/>
            <a:t> The balloon is inflated, obstructing flow and creating a "standing column of blood" that reflects sinusoidal pressure, which in cirrhosis equals portal pressure.</a:t>
          </a:r>
        </a:p>
      </dsp:txBody>
      <dsp:txXfrm rot="10800000">
        <a:off x="0" y="1757772"/>
        <a:ext cx="7886700" cy="1151964"/>
      </dsp:txXfrm>
    </dsp:sp>
    <dsp:sp modelId="{8039742D-A894-47C0-A21C-3E5C9BF29DE4}">
      <dsp:nvSpPr>
        <dsp:cNvPr id="0" name=""/>
        <dsp:cNvSpPr/>
      </dsp:nvSpPr>
      <dsp:spPr>
        <a:xfrm rot="10800000">
          <a:off x="0" y="2183"/>
          <a:ext cx="7886700" cy="1772879"/>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Balloon-Tipped Catheter Positioning:</a:t>
          </a:r>
          <a:r>
            <a:rPr lang="en-US" sz="2000" kern="1200" dirty="0"/>
            <a:t> A catheter is inserted into the right jugular vein and is forwarded to the right or middle hepatic vein under fluoroscopic guidance.</a:t>
          </a:r>
        </a:p>
      </dsp:txBody>
      <dsp:txXfrm rot="10800000">
        <a:off x="0" y="2183"/>
        <a:ext cx="7886700" cy="11519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23F87-332F-48CE-8519-0FBEFB3CACA8}">
      <dsp:nvSpPr>
        <dsp:cNvPr id="0" name=""/>
        <dsp:cNvSpPr/>
      </dsp:nvSpPr>
      <dsp:spPr>
        <a:xfrm>
          <a:off x="0" y="0"/>
          <a:ext cx="6995160" cy="203668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40% are asymptomatic</a:t>
          </a:r>
        </a:p>
      </dsp:txBody>
      <dsp:txXfrm>
        <a:off x="59652" y="59652"/>
        <a:ext cx="4890089" cy="1917379"/>
      </dsp:txXfrm>
    </dsp:sp>
    <dsp:sp modelId="{72FC2D3D-FFC3-4628-AE94-D28BFFEA9B78}">
      <dsp:nvSpPr>
        <dsp:cNvPr id="0" name=""/>
        <dsp:cNvSpPr/>
      </dsp:nvSpPr>
      <dsp:spPr>
        <a:xfrm>
          <a:off x="1234439" y="2489279"/>
          <a:ext cx="6995160" cy="203668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60% exhibit symptoms</a:t>
          </a:r>
        </a:p>
        <a:p>
          <a:pPr marL="228600" lvl="1" indent="-228600" algn="l" defTabSz="1111250">
            <a:lnSpc>
              <a:spcPct val="90000"/>
            </a:lnSpc>
            <a:spcBef>
              <a:spcPct val="0"/>
            </a:spcBef>
            <a:spcAft>
              <a:spcPct val="15000"/>
            </a:spcAft>
            <a:buChar char="•"/>
          </a:pPr>
          <a:r>
            <a:rPr lang="en-US" sz="2500" kern="1200" dirty="0"/>
            <a:t>(General, no specific symptoms: muscle weakness, fatigue, weight loss)</a:t>
          </a:r>
        </a:p>
      </dsp:txBody>
      <dsp:txXfrm>
        <a:off x="1294091" y="2548931"/>
        <a:ext cx="4317571" cy="1917379"/>
      </dsp:txXfrm>
    </dsp:sp>
    <dsp:sp modelId="{4C6FD5E4-9DEF-437C-88BD-98A90A09D46D}">
      <dsp:nvSpPr>
        <dsp:cNvPr id="0" name=""/>
        <dsp:cNvSpPr/>
      </dsp:nvSpPr>
      <dsp:spPr>
        <a:xfrm>
          <a:off x="5671315" y="1601059"/>
          <a:ext cx="1323844" cy="1323844"/>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69180" y="1601059"/>
        <a:ext cx="728114" cy="9961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66606-2A45-4129-A9F0-9A1D96E7959F}">
      <dsp:nvSpPr>
        <dsp:cNvPr id="0" name=""/>
        <dsp:cNvSpPr/>
      </dsp:nvSpPr>
      <dsp:spPr>
        <a:xfrm>
          <a:off x="2633471" y="1243"/>
          <a:ext cx="2962656" cy="72375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Ascites</a:t>
          </a:r>
        </a:p>
      </dsp:txBody>
      <dsp:txXfrm>
        <a:off x="2668802" y="36574"/>
        <a:ext cx="2891994" cy="653094"/>
      </dsp:txXfrm>
    </dsp:sp>
    <dsp:sp modelId="{3034DC13-38CF-4F2B-B796-958E22F645B3}">
      <dsp:nvSpPr>
        <dsp:cNvPr id="0" name=""/>
        <dsp:cNvSpPr/>
      </dsp:nvSpPr>
      <dsp:spPr>
        <a:xfrm>
          <a:off x="2633471" y="761187"/>
          <a:ext cx="2962656" cy="72375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GI bleeding</a:t>
          </a:r>
        </a:p>
      </dsp:txBody>
      <dsp:txXfrm>
        <a:off x="2668802" y="796518"/>
        <a:ext cx="2891994" cy="653094"/>
      </dsp:txXfrm>
    </dsp:sp>
    <dsp:sp modelId="{96D39D69-F3F6-4173-9B98-C75493ED2F16}">
      <dsp:nvSpPr>
        <dsp:cNvPr id="0" name=""/>
        <dsp:cNvSpPr/>
      </dsp:nvSpPr>
      <dsp:spPr>
        <a:xfrm>
          <a:off x="2633471" y="1521131"/>
          <a:ext cx="2962656" cy="72375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Hepatic encephalopathy</a:t>
          </a:r>
        </a:p>
      </dsp:txBody>
      <dsp:txXfrm>
        <a:off x="2668802" y="1556462"/>
        <a:ext cx="2891994" cy="653094"/>
      </dsp:txXfrm>
    </dsp:sp>
    <dsp:sp modelId="{726B9223-1D98-49AF-87C4-188356E168C1}">
      <dsp:nvSpPr>
        <dsp:cNvPr id="0" name=""/>
        <dsp:cNvSpPr/>
      </dsp:nvSpPr>
      <dsp:spPr>
        <a:xfrm>
          <a:off x="2633471" y="2281075"/>
          <a:ext cx="2962656" cy="72375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Hepatorenal Syndrome</a:t>
          </a:r>
        </a:p>
      </dsp:txBody>
      <dsp:txXfrm>
        <a:off x="2668802" y="2316406"/>
        <a:ext cx="2891994" cy="653094"/>
      </dsp:txXfrm>
    </dsp:sp>
    <dsp:sp modelId="{20B35F49-C4CF-408E-A9EB-6C35E6CC31AF}">
      <dsp:nvSpPr>
        <dsp:cNvPr id="0" name=""/>
        <dsp:cNvSpPr/>
      </dsp:nvSpPr>
      <dsp:spPr>
        <a:xfrm>
          <a:off x="2633471" y="3041019"/>
          <a:ext cx="2962656" cy="72375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Spontaneous bacterial peritonitis</a:t>
          </a:r>
        </a:p>
      </dsp:txBody>
      <dsp:txXfrm>
        <a:off x="2668802" y="3076350"/>
        <a:ext cx="2891994" cy="653094"/>
      </dsp:txXfrm>
    </dsp:sp>
    <dsp:sp modelId="{1570F366-AC86-43AA-82B3-9CF6D9E54734}">
      <dsp:nvSpPr>
        <dsp:cNvPr id="0" name=""/>
        <dsp:cNvSpPr/>
      </dsp:nvSpPr>
      <dsp:spPr>
        <a:xfrm>
          <a:off x="2633471" y="3800963"/>
          <a:ext cx="2962656" cy="72375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Hepatocellular carcinoma</a:t>
          </a:r>
        </a:p>
      </dsp:txBody>
      <dsp:txXfrm>
        <a:off x="2668802" y="3836294"/>
        <a:ext cx="2891994" cy="6530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76562-A62B-455A-9981-D2F3A37A1AA9}">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38E87-CFA2-431F-9A78-2CFA4DCE91F3}">
      <dsp:nvSpPr>
        <dsp:cNvPr id="0" name=""/>
        <dsp:cNvSpPr/>
      </dsp:nvSpPr>
      <dsp:spPr>
        <a:xfrm>
          <a:off x="287993" y="216088"/>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4FFEF1-3A2D-422E-94EF-F561689B9EBA}">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History and examination</a:t>
          </a:r>
        </a:p>
      </dsp:txBody>
      <dsp:txXfrm>
        <a:off x="1099610" y="1878"/>
        <a:ext cx="7129989" cy="952043"/>
      </dsp:txXfrm>
    </dsp:sp>
    <dsp:sp modelId="{92CDF687-F630-4E76-9970-827ED18A8705}">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69EBA-8738-46BF-9333-4EDB5C926E77}">
      <dsp:nvSpPr>
        <dsp:cNvPr id="0" name=""/>
        <dsp:cNvSpPr/>
      </dsp:nvSpPr>
      <dsp:spPr>
        <a:xfrm>
          <a:off x="287993" y="1406142"/>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1F9E5B-3173-43BB-AC19-A3A48203E428}">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Laboratory tests</a:t>
          </a:r>
        </a:p>
      </dsp:txBody>
      <dsp:txXfrm>
        <a:off x="1099610" y="1191932"/>
        <a:ext cx="7129989" cy="952043"/>
      </dsp:txXfrm>
    </dsp:sp>
    <dsp:sp modelId="{277E99BD-E198-477E-B74F-A670C76CFFA4}">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053A7-45DF-4133-9E78-A5FAEC1F92B4}">
      <dsp:nvSpPr>
        <dsp:cNvPr id="0" name=""/>
        <dsp:cNvSpPr/>
      </dsp:nvSpPr>
      <dsp:spPr>
        <a:xfrm>
          <a:off x="287993" y="2596196"/>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066FAA-4107-4CC4-A9D9-619A80BA6696}">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Imaging</a:t>
          </a:r>
        </a:p>
      </dsp:txBody>
      <dsp:txXfrm>
        <a:off x="1099610" y="2381986"/>
        <a:ext cx="7129989" cy="952043"/>
      </dsp:txXfrm>
    </dsp:sp>
    <dsp:sp modelId="{27842844-64C4-411D-9E02-6B1440203055}">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B508C-16FC-43A9-929E-70E2A076A03C}">
      <dsp:nvSpPr>
        <dsp:cNvPr id="0" name=""/>
        <dsp:cNvSpPr/>
      </dsp:nvSpPr>
      <dsp:spPr>
        <a:xfrm>
          <a:off x="287993" y="3786250"/>
          <a:ext cx="523623" cy="5236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E3A2EB-CB47-4000-B3F0-1EE43F24C0BB}">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US" sz="2200" kern="1200"/>
            <a:t>Liver biopsy</a:t>
          </a:r>
        </a:p>
      </dsp:txBody>
      <dsp:txXfrm>
        <a:off x="1099610" y="3572041"/>
        <a:ext cx="7129989" cy="9520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2A884-55B8-4457-8E17-517DFBACAB2B}">
      <dsp:nvSpPr>
        <dsp:cNvPr id="0" name=""/>
        <dsp:cNvSpPr/>
      </dsp:nvSpPr>
      <dsp:spPr>
        <a:xfrm>
          <a:off x="0" y="0"/>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A58EC-3EE3-430E-AC51-C7177DCB0B5C}">
      <dsp:nvSpPr>
        <dsp:cNvPr id="0" name=""/>
        <dsp:cNvSpPr/>
      </dsp:nvSpPr>
      <dsp:spPr>
        <a:xfrm>
          <a:off x="0" y="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May be normal in compensated cirrhosis</a:t>
          </a:r>
        </a:p>
      </dsp:txBody>
      <dsp:txXfrm>
        <a:off x="0" y="0"/>
        <a:ext cx="10000000" cy="1250000"/>
      </dsp:txXfrm>
    </dsp:sp>
    <dsp:sp modelId="{0A7E6374-A405-4022-BF73-FFDE3F10D9DC}">
      <dsp:nvSpPr>
        <dsp:cNvPr id="0" name=""/>
        <dsp:cNvSpPr/>
      </dsp:nvSpPr>
      <dsp:spPr>
        <a:xfrm>
          <a:off x="0" y="1250000"/>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DBA6D-995D-4974-B438-9C18B0C3AA6E}">
      <dsp:nvSpPr>
        <dsp:cNvPr id="0" name=""/>
        <dsp:cNvSpPr/>
      </dsp:nvSpPr>
      <dsp:spPr>
        <a:xfrm>
          <a:off x="0" y="125000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Reduced platelets</a:t>
          </a:r>
        </a:p>
      </dsp:txBody>
      <dsp:txXfrm>
        <a:off x="0" y="1250000"/>
        <a:ext cx="10000000" cy="1250000"/>
      </dsp:txXfrm>
    </dsp:sp>
    <dsp:sp modelId="{60FB53C1-7F69-4F0D-90EB-4BEE1B6F7FEC}">
      <dsp:nvSpPr>
        <dsp:cNvPr id="0" name=""/>
        <dsp:cNvSpPr/>
      </dsp:nvSpPr>
      <dsp:spPr>
        <a:xfrm>
          <a:off x="0" y="2500000"/>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5FD49-DD3F-4F63-83BE-CF6A26A5A2BF}">
      <dsp:nvSpPr>
        <dsp:cNvPr id="0" name=""/>
        <dsp:cNvSpPr/>
      </dsp:nvSpPr>
      <dsp:spPr>
        <a:xfrm>
          <a:off x="0" y="250000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Leucopenia</a:t>
          </a:r>
        </a:p>
      </dsp:txBody>
      <dsp:txXfrm>
        <a:off x="0" y="2500000"/>
        <a:ext cx="10000000" cy="1250000"/>
      </dsp:txXfrm>
    </dsp:sp>
    <dsp:sp modelId="{0D256338-56DA-4BC2-A529-E22323086304}">
      <dsp:nvSpPr>
        <dsp:cNvPr id="0" name=""/>
        <dsp:cNvSpPr/>
      </dsp:nvSpPr>
      <dsp:spPr>
        <a:xfrm>
          <a:off x="0" y="3749999"/>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D6E2E-5ADD-4A49-9E56-1F5106383755}">
      <dsp:nvSpPr>
        <dsp:cNvPr id="0" name=""/>
        <dsp:cNvSpPr/>
      </dsp:nvSpPr>
      <dsp:spPr>
        <a:xfrm>
          <a:off x="0" y="375000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Anemia</a:t>
          </a:r>
        </a:p>
      </dsp:txBody>
      <dsp:txXfrm>
        <a:off x="0" y="3750000"/>
        <a:ext cx="10000000" cy="1250000"/>
      </dsp:txXfrm>
    </dsp:sp>
    <dsp:sp modelId="{5E0C76A3-E3D5-4861-8654-122BF64610B5}">
      <dsp:nvSpPr>
        <dsp:cNvPr id="0" name=""/>
        <dsp:cNvSpPr/>
      </dsp:nvSpPr>
      <dsp:spPr>
        <a:xfrm>
          <a:off x="0" y="5000000"/>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12C33-F61E-49DC-BF5F-9B7153BAD84F}">
      <dsp:nvSpPr>
        <dsp:cNvPr id="0" name=""/>
        <dsp:cNvSpPr/>
      </dsp:nvSpPr>
      <dsp:spPr>
        <a:xfrm>
          <a:off x="0" y="500000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Increased INR</a:t>
          </a:r>
        </a:p>
      </dsp:txBody>
      <dsp:txXfrm>
        <a:off x="0" y="5000000"/>
        <a:ext cx="10000000" cy="1250000"/>
      </dsp:txXfrm>
    </dsp:sp>
    <dsp:sp modelId="{623F85D1-4CCE-4CE2-A8A1-3ED582D69F65}">
      <dsp:nvSpPr>
        <dsp:cNvPr id="0" name=""/>
        <dsp:cNvSpPr/>
      </dsp:nvSpPr>
      <dsp:spPr>
        <a:xfrm>
          <a:off x="0" y="6249999"/>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5E213-48C0-4083-B504-EB3870022271}">
      <dsp:nvSpPr>
        <dsp:cNvPr id="0" name=""/>
        <dsp:cNvSpPr/>
      </dsp:nvSpPr>
      <dsp:spPr>
        <a:xfrm>
          <a:off x="0" y="625000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Lower serum albumin</a:t>
          </a:r>
        </a:p>
      </dsp:txBody>
      <dsp:txXfrm>
        <a:off x="0" y="6250000"/>
        <a:ext cx="10000000" cy="1250000"/>
      </dsp:txXfrm>
    </dsp:sp>
    <dsp:sp modelId="{CC3D983B-F432-44F4-AB22-7C8841B235B6}">
      <dsp:nvSpPr>
        <dsp:cNvPr id="0" name=""/>
        <dsp:cNvSpPr/>
      </dsp:nvSpPr>
      <dsp:spPr>
        <a:xfrm>
          <a:off x="0" y="7499999"/>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C1942-C1E3-43D9-85BE-0F4F3D4C2406}">
      <dsp:nvSpPr>
        <dsp:cNvPr id="0" name=""/>
        <dsp:cNvSpPr/>
      </dsp:nvSpPr>
      <dsp:spPr>
        <a:xfrm>
          <a:off x="0" y="750000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Increased bilirubin?</a:t>
          </a:r>
        </a:p>
      </dsp:txBody>
      <dsp:txXfrm>
        <a:off x="0" y="7500000"/>
        <a:ext cx="10000000" cy="1250000"/>
      </dsp:txXfrm>
    </dsp:sp>
    <dsp:sp modelId="{7521F676-2257-481C-8471-4FD0A9E0AD33}">
      <dsp:nvSpPr>
        <dsp:cNvPr id="0" name=""/>
        <dsp:cNvSpPr/>
      </dsp:nvSpPr>
      <dsp:spPr>
        <a:xfrm>
          <a:off x="0" y="8750000"/>
          <a:ext cx="10000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1F7A2-2A78-40F5-85DF-1B9056467F79}">
      <dsp:nvSpPr>
        <dsp:cNvPr id="0" name=""/>
        <dsp:cNvSpPr/>
      </dsp:nvSpPr>
      <dsp:spPr>
        <a:xfrm>
          <a:off x="0" y="8750000"/>
          <a:ext cx="10000000" cy="1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Sgot, sgpt, ALP, </a:t>
          </a:r>
          <a:r>
            <a:rPr lang="el-GR" sz="4600" kern="1200"/>
            <a:t>γ</a:t>
          </a:r>
          <a:r>
            <a:rPr lang="en-US" sz="4600" kern="1200"/>
            <a:t>gt</a:t>
          </a:r>
          <a:r>
            <a:rPr lang="el-GR" sz="4600" kern="1200"/>
            <a:t> </a:t>
          </a:r>
          <a:r>
            <a:rPr lang="en-US" sz="4600" kern="1200"/>
            <a:t>may be normal</a:t>
          </a:r>
        </a:p>
      </dsp:txBody>
      <dsp:txXfrm>
        <a:off x="0" y="8750000"/>
        <a:ext cx="10000000" cy="125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E36FD-4B61-4408-9F4D-992F1EFB47B4}">
      <dsp:nvSpPr>
        <dsp:cNvPr id="0" name=""/>
        <dsp:cNvSpPr/>
      </dsp:nvSpPr>
      <dsp:spPr>
        <a:xfrm>
          <a:off x="0" y="0"/>
          <a:ext cx="6583680" cy="99571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Chronic inflammation</a:t>
          </a:r>
        </a:p>
        <a:p>
          <a:pPr marL="0" lvl="0" indent="0" algn="l" defTabSz="977900">
            <a:lnSpc>
              <a:spcPct val="90000"/>
            </a:lnSpc>
            <a:spcBef>
              <a:spcPct val="0"/>
            </a:spcBef>
            <a:spcAft>
              <a:spcPct val="35000"/>
            </a:spcAft>
            <a:buNone/>
          </a:pPr>
          <a:r>
            <a:rPr lang="en-US" sz="2200" kern="1200" dirty="0"/>
            <a:t>Diffuse liver damage</a:t>
          </a:r>
        </a:p>
      </dsp:txBody>
      <dsp:txXfrm>
        <a:off x="29163" y="29163"/>
        <a:ext cx="5425092" cy="937385"/>
      </dsp:txXfrm>
    </dsp:sp>
    <dsp:sp modelId="{5FF0C699-11D6-486F-B3AF-123DD1FA0D3E}">
      <dsp:nvSpPr>
        <dsp:cNvPr id="0" name=""/>
        <dsp:cNvSpPr/>
      </dsp:nvSpPr>
      <dsp:spPr>
        <a:xfrm>
          <a:off x="551383" y="1176750"/>
          <a:ext cx="6583680" cy="99571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Fibrosis</a:t>
          </a:r>
        </a:p>
      </dsp:txBody>
      <dsp:txXfrm>
        <a:off x="580546" y="1205913"/>
        <a:ext cx="5326758" cy="937385"/>
      </dsp:txXfrm>
    </dsp:sp>
    <dsp:sp modelId="{03304D1C-D4C6-4140-902B-5DE58C674C62}">
      <dsp:nvSpPr>
        <dsp:cNvPr id="0" name=""/>
        <dsp:cNvSpPr/>
      </dsp:nvSpPr>
      <dsp:spPr>
        <a:xfrm>
          <a:off x="1094536" y="2353500"/>
          <a:ext cx="6583680" cy="99571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Regenerative nodules</a:t>
          </a:r>
        </a:p>
      </dsp:txBody>
      <dsp:txXfrm>
        <a:off x="1123699" y="2382663"/>
        <a:ext cx="5334987" cy="937385"/>
      </dsp:txXfrm>
    </dsp:sp>
    <dsp:sp modelId="{D42AB6CD-84B3-4327-ABC9-A218FACC067D}">
      <dsp:nvSpPr>
        <dsp:cNvPr id="0" name=""/>
        <dsp:cNvSpPr/>
      </dsp:nvSpPr>
      <dsp:spPr>
        <a:xfrm>
          <a:off x="1645920" y="3530251"/>
          <a:ext cx="6583680" cy="99571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Pathological-anatomical definition</a:t>
          </a:r>
        </a:p>
      </dsp:txBody>
      <dsp:txXfrm>
        <a:off x="1675083" y="3559414"/>
        <a:ext cx="5326758" cy="937385"/>
      </dsp:txXfrm>
    </dsp:sp>
    <dsp:sp modelId="{D39EFFE5-88E0-4E8D-80C2-681160D5F2E2}">
      <dsp:nvSpPr>
        <dsp:cNvPr id="0" name=""/>
        <dsp:cNvSpPr/>
      </dsp:nvSpPr>
      <dsp:spPr>
        <a:xfrm>
          <a:off x="5936467" y="762624"/>
          <a:ext cx="647212" cy="647212"/>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082090" y="762624"/>
        <a:ext cx="355966" cy="487027"/>
      </dsp:txXfrm>
    </dsp:sp>
    <dsp:sp modelId="{CE71B886-4368-4C7C-8A71-03DA0455B32C}">
      <dsp:nvSpPr>
        <dsp:cNvPr id="0" name=""/>
        <dsp:cNvSpPr/>
      </dsp:nvSpPr>
      <dsp:spPr>
        <a:xfrm>
          <a:off x="6487850" y="1939375"/>
          <a:ext cx="647212" cy="647212"/>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633473" y="1939375"/>
        <a:ext cx="355966" cy="487027"/>
      </dsp:txXfrm>
    </dsp:sp>
    <dsp:sp modelId="{5B48331C-2B02-44CA-87D4-F47DDC3BE46D}">
      <dsp:nvSpPr>
        <dsp:cNvPr id="0" name=""/>
        <dsp:cNvSpPr/>
      </dsp:nvSpPr>
      <dsp:spPr>
        <a:xfrm>
          <a:off x="7031004" y="3116125"/>
          <a:ext cx="647212" cy="647212"/>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176627" y="3116125"/>
        <a:ext cx="355966" cy="487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CCEC2-FFF9-4F23-88DC-CC31DD6C6D22}">
      <dsp:nvSpPr>
        <dsp:cNvPr id="0" name=""/>
        <dsp:cNvSpPr/>
      </dsp:nvSpPr>
      <dsp:spPr>
        <a:xfrm>
          <a:off x="460905"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Micronodular (&lt;3 mm)</a:t>
          </a:r>
        </a:p>
      </dsp:txBody>
      <dsp:txXfrm>
        <a:off x="460905" y="1047"/>
        <a:ext cx="3479899" cy="2087939"/>
      </dsp:txXfrm>
    </dsp:sp>
    <dsp:sp modelId="{CB8FABDC-1863-4CB9-B150-3FF443F9AAD2}">
      <dsp:nvSpPr>
        <dsp:cNvPr id="0" name=""/>
        <dsp:cNvSpPr/>
      </dsp:nvSpPr>
      <dsp:spPr>
        <a:xfrm>
          <a:off x="4288794"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Macronodular (&gt;3 mm)</a:t>
          </a:r>
        </a:p>
      </dsp:txBody>
      <dsp:txXfrm>
        <a:off x="4288794" y="1047"/>
        <a:ext cx="3479899" cy="2087939"/>
      </dsp:txXfrm>
    </dsp:sp>
    <dsp:sp modelId="{BBF36AB3-D1C9-4C05-A541-132B62B5679C}">
      <dsp:nvSpPr>
        <dsp:cNvPr id="0" name=""/>
        <dsp:cNvSpPr/>
      </dsp:nvSpPr>
      <dsp:spPr>
        <a:xfrm>
          <a:off x="2374850" y="2436976"/>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Mixed type</a:t>
          </a:r>
        </a:p>
      </dsp:txBody>
      <dsp:txXfrm>
        <a:off x="2374850"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A322A-840C-498B-BC6E-B672E47E1AE0}">
      <dsp:nvSpPr>
        <dsp:cNvPr id="0" name=""/>
        <dsp:cNvSpPr/>
      </dsp:nvSpPr>
      <dsp:spPr>
        <a:xfrm>
          <a:off x="2411"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71776-0D12-4D00-93A3-A57432B52A16}">
      <dsp:nvSpPr>
        <dsp:cNvPr id="0" name=""/>
        <dsp:cNvSpPr/>
      </dsp:nvSpPr>
      <dsp:spPr>
        <a:xfrm>
          <a:off x="193684"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Alcoholic</a:t>
          </a:r>
        </a:p>
      </dsp:txBody>
      <dsp:txXfrm>
        <a:off x="225701" y="1839288"/>
        <a:ext cx="1657431" cy="1029096"/>
      </dsp:txXfrm>
    </dsp:sp>
    <dsp:sp modelId="{13D8DAB2-22C1-453D-AD42-0B6467548EFC}">
      <dsp:nvSpPr>
        <dsp:cNvPr id="0" name=""/>
        <dsp:cNvSpPr/>
      </dsp:nvSpPr>
      <dsp:spPr>
        <a:xfrm>
          <a:off x="2106423"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FF39F-5C4B-4E9F-B046-2F906980855D}">
      <dsp:nvSpPr>
        <dsp:cNvPr id="0" name=""/>
        <dsp:cNvSpPr/>
      </dsp:nvSpPr>
      <dsp:spPr>
        <a:xfrm>
          <a:off x="2297697"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Secondary cholestasis</a:t>
          </a:r>
        </a:p>
      </dsp:txBody>
      <dsp:txXfrm>
        <a:off x="2329714" y="1839288"/>
        <a:ext cx="1657431" cy="1029096"/>
      </dsp:txXfrm>
    </dsp:sp>
    <dsp:sp modelId="{3F75695E-D0D9-455D-A136-08A4AE1B016E}">
      <dsp:nvSpPr>
        <dsp:cNvPr id="0" name=""/>
        <dsp:cNvSpPr/>
      </dsp:nvSpPr>
      <dsp:spPr>
        <a:xfrm>
          <a:off x="4210436"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8E46C-CBA0-437B-A77C-AD927BDDD5A1}">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Hemochromatosis</a:t>
          </a:r>
        </a:p>
      </dsp:txBody>
      <dsp:txXfrm>
        <a:off x="4433727" y="1839288"/>
        <a:ext cx="1657431" cy="1029096"/>
      </dsp:txXfrm>
    </dsp:sp>
    <dsp:sp modelId="{90B36C22-F02B-43D7-9AB3-6376CA598049}">
      <dsp:nvSpPr>
        <dsp:cNvPr id="0" name=""/>
        <dsp:cNvSpPr/>
      </dsp:nvSpPr>
      <dsp:spPr>
        <a:xfrm>
          <a:off x="6314449" y="1625561"/>
          <a:ext cx="1721465" cy="10931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3E4B8-03C7-484E-AF56-1B3502411D44}">
      <dsp:nvSpPr>
        <dsp:cNvPr id="0" name=""/>
        <dsp:cNvSpPr/>
      </dsp:nvSpPr>
      <dsp:spPr>
        <a:xfrm>
          <a:off x="6505723"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Budd-Chiari syndrome</a:t>
          </a:r>
        </a:p>
      </dsp:txBody>
      <dsp:txXfrm>
        <a:off x="6537740" y="1839288"/>
        <a:ext cx="1657431" cy="1029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78ED9-C15A-4960-B89A-9CBEDC44BE51}">
      <dsp:nvSpPr>
        <dsp:cNvPr id="0" name=""/>
        <dsp:cNvSpPr/>
      </dsp:nvSpPr>
      <dsp:spPr>
        <a:xfrm>
          <a:off x="0" y="553251"/>
          <a:ext cx="8229600" cy="1055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Alcoholic after alcohol abstinence</a:t>
          </a:r>
        </a:p>
      </dsp:txBody>
      <dsp:txXfrm>
        <a:off x="51517" y="604768"/>
        <a:ext cx="8126566" cy="952306"/>
      </dsp:txXfrm>
    </dsp:sp>
    <dsp:sp modelId="{542497CE-C0C5-401E-9B2F-0659CCED16A9}">
      <dsp:nvSpPr>
        <dsp:cNvPr id="0" name=""/>
        <dsp:cNvSpPr/>
      </dsp:nvSpPr>
      <dsp:spPr>
        <a:xfrm>
          <a:off x="0" y="1735311"/>
          <a:ext cx="8229600" cy="1055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Viral hepatitis</a:t>
          </a:r>
        </a:p>
      </dsp:txBody>
      <dsp:txXfrm>
        <a:off x="51517" y="1786828"/>
        <a:ext cx="8126566" cy="952306"/>
      </dsp:txXfrm>
    </dsp:sp>
    <dsp:sp modelId="{7A112CB2-0D74-4B88-8B75-EAD0C4ECFC35}">
      <dsp:nvSpPr>
        <dsp:cNvPr id="0" name=""/>
        <dsp:cNvSpPr/>
      </dsp:nvSpPr>
      <dsp:spPr>
        <a:xfrm>
          <a:off x="0" y="2917371"/>
          <a:ext cx="8229600" cy="10553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Wilson’s disease</a:t>
          </a:r>
        </a:p>
      </dsp:txBody>
      <dsp:txXfrm>
        <a:off x="51517" y="2968888"/>
        <a:ext cx="8126566" cy="952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7B52B-E856-465C-B1D1-6A726161966B}">
      <dsp:nvSpPr>
        <dsp:cNvPr id="0" name=""/>
        <dsp:cNvSpPr/>
      </dsp:nvSpPr>
      <dsp:spPr>
        <a:xfrm>
          <a:off x="4985930" y="41769"/>
          <a:ext cx="1394390" cy="139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Hereditary causes</a:t>
          </a:r>
        </a:p>
      </dsp:txBody>
      <dsp:txXfrm>
        <a:off x="4985930" y="41769"/>
        <a:ext cx="1394390" cy="1394390"/>
      </dsp:txXfrm>
    </dsp:sp>
    <dsp:sp modelId="{C79D6638-08D1-49C3-B0F6-23CC5B295B29}">
      <dsp:nvSpPr>
        <dsp:cNvPr id="0" name=""/>
        <dsp:cNvSpPr/>
      </dsp:nvSpPr>
      <dsp:spPr>
        <a:xfrm>
          <a:off x="1707129" y="1587"/>
          <a:ext cx="5226320" cy="5226320"/>
        </a:xfrm>
        <a:prstGeom prst="circularArrow">
          <a:avLst>
            <a:gd name="adj1" fmla="val 5203"/>
            <a:gd name="adj2" fmla="val 336093"/>
            <a:gd name="adj3" fmla="val 21292509"/>
            <a:gd name="adj4" fmla="val 19766881"/>
            <a:gd name="adj5" fmla="val 60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278384-C1EB-44B7-92BB-631456151C42}">
      <dsp:nvSpPr>
        <dsp:cNvPr id="0" name=""/>
        <dsp:cNvSpPr/>
      </dsp:nvSpPr>
      <dsp:spPr>
        <a:xfrm>
          <a:off x="5828209" y="2634037"/>
          <a:ext cx="1394390" cy="139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Exogenous causes</a:t>
          </a:r>
        </a:p>
      </dsp:txBody>
      <dsp:txXfrm>
        <a:off x="5828209" y="2634037"/>
        <a:ext cx="1394390" cy="1394390"/>
      </dsp:txXfrm>
    </dsp:sp>
    <dsp:sp modelId="{C5A397C4-C0F7-4AF9-9253-3DB432B1A3E2}">
      <dsp:nvSpPr>
        <dsp:cNvPr id="0" name=""/>
        <dsp:cNvSpPr/>
      </dsp:nvSpPr>
      <dsp:spPr>
        <a:xfrm>
          <a:off x="1707129" y="1587"/>
          <a:ext cx="5226320" cy="5226320"/>
        </a:xfrm>
        <a:prstGeom prst="circularArrow">
          <a:avLst>
            <a:gd name="adj1" fmla="val 5203"/>
            <a:gd name="adj2" fmla="val 336093"/>
            <a:gd name="adj3" fmla="val 4013938"/>
            <a:gd name="adj4" fmla="val 2254130"/>
            <a:gd name="adj5" fmla="val 60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DB4CB0-3B59-4091-AD1E-3BCEB0B779A1}">
      <dsp:nvSpPr>
        <dsp:cNvPr id="0" name=""/>
        <dsp:cNvSpPr/>
      </dsp:nvSpPr>
      <dsp:spPr>
        <a:xfrm>
          <a:off x="3623094" y="4236147"/>
          <a:ext cx="1394390" cy="139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Biliary cirrhosis</a:t>
          </a:r>
        </a:p>
      </dsp:txBody>
      <dsp:txXfrm>
        <a:off x="3623094" y="4236147"/>
        <a:ext cx="1394390" cy="1394390"/>
      </dsp:txXfrm>
    </dsp:sp>
    <dsp:sp modelId="{F674BB68-BDCE-41A2-9287-914826D1F568}">
      <dsp:nvSpPr>
        <dsp:cNvPr id="0" name=""/>
        <dsp:cNvSpPr/>
      </dsp:nvSpPr>
      <dsp:spPr>
        <a:xfrm>
          <a:off x="1707129" y="1587"/>
          <a:ext cx="5226320" cy="5226320"/>
        </a:xfrm>
        <a:prstGeom prst="circularArrow">
          <a:avLst>
            <a:gd name="adj1" fmla="val 5203"/>
            <a:gd name="adj2" fmla="val 336093"/>
            <a:gd name="adj3" fmla="val 8209776"/>
            <a:gd name="adj4" fmla="val 6449969"/>
            <a:gd name="adj5" fmla="val 60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793167-A591-4F9E-A77B-69CB0E6633EF}">
      <dsp:nvSpPr>
        <dsp:cNvPr id="0" name=""/>
        <dsp:cNvSpPr/>
      </dsp:nvSpPr>
      <dsp:spPr>
        <a:xfrm>
          <a:off x="1417979" y="2634037"/>
          <a:ext cx="1394390" cy="139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Venous congestion</a:t>
          </a:r>
        </a:p>
      </dsp:txBody>
      <dsp:txXfrm>
        <a:off x="1417979" y="2634037"/>
        <a:ext cx="1394390" cy="1394390"/>
      </dsp:txXfrm>
    </dsp:sp>
    <dsp:sp modelId="{0C4F4231-0939-4964-A7FB-3DBF94CCB9DA}">
      <dsp:nvSpPr>
        <dsp:cNvPr id="0" name=""/>
        <dsp:cNvSpPr/>
      </dsp:nvSpPr>
      <dsp:spPr>
        <a:xfrm>
          <a:off x="1707129" y="1587"/>
          <a:ext cx="5226320" cy="5226320"/>
        </a:xfrm>
        <a:prstGeom prst="circularArrow">
          <a:avLst>
            <a:gd name="adj1" fmla="val 5203"/>
            <a:gd name="adj2" fmla="val 336093"/>
            <a:gd name="adj3" fmla="val 12297025"/>
            <a:gd name="adj4" fmla="val 10771398"/>
            <a:gd name="adj5" fmla="val 60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16A289C-B10A-44F4-ACEB-11A2AC1E856F}">
      <dsp:nvSpPr>
        <dsp:cNvPr id="0" name=""/>
        <dsp:cNvSpPr/>
      </dsp:nvSpPr>
      <dsp:spPr>
        <a:xfrm>
          <a:off x="2260258" y="41769"/>
          <a:ext cx="1394390" cy="139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Cryptogenic</a:t>
          </a:r>
        </a:p>
      </dsp:txBody>
      <dsp:txXfrm>
        <a:off x="2260258" y="41769"/>
        <a:ext cx="1394390" cy="1394390"/>
      </dsp:txXfrm>
    </dsp:sp>
    <dsp:sp modelId="{0F95ED94-716D-49D3-A549-D5C7771BECCF}">
      <dsp:nvSpPr>
        <dsp:cNvPr id="0" name=""/>
        <dsp:cNvSpPr/>
      </dsp:nvSpPr>
      <dsp:spPr>
        <a:xfrm>
          <a:off x="1707129" y="1587"/>
          <a:ext cx="5226320" cy="5226320"/>
        </a:xfrm>
        <a:prstGeom prst="circularArrow">
          <a:avLst>
            <a:gd name="adj1" fmla="val 5203"/>
            <a:gd name="adj2" fmla="val 336093"/>
            <a:gd name="adj3" fmla="val 16864929"/>
            <a:gd name="adj4" fmla="val 15198978"/>
            <a:gd name="adj5" fmla="val 60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E8DBD-D4EF-4365-9A99-0CCF442ECA99}">
      <dsp:nvSpPr>
        <dsp:cNvPr id="0" name=""/>
        <dsp:cNvSpPr/>
      </dsp:nvSpPr>
      <dsp:spPr>
        <a:xfrm>
          <a:off x="1004" y="957341"/>
          <a:ext cx="3526110" cy="223908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94085E-7CC1-4864-849B-D711E2AFE68B}">
      <dsp:nvSpPr>
        <dsp:cNvPr id="0" name=""/>
        <dsp:cNvSpPr/>
      </dsp:nvSpPr>
      <dsp:spPr>
        <a:xfrm>
          <a:off x="392794" y="1329541"/>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Primary biliary cholangitis</a:t>
          </a:r>
        </a:p>
      </dsp:txBody>
      <dsp:txXfrm>
        <a:off x="458374" y="1395121"/>
        <a:ext cx="3394950" cy="2107920"/>
      </dsp:txXfrm>
    </dsp:sp>
    <dsp:sp modelId="{397FAD1A-76B5-4E47-9C07-3980E93C550C}">
      <dsp:nvSpPr>
        <dsp:cNvPr id="0" name=""/>
        <dsp:cNvSpPr/>
      </dsp:nvSpPr>
      <dsp:spPr>
        <a:xfrm>
          <a:off x="4310695" y="957341"/>
          <a:ext cx="3526110" cy="223908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F4720C-D85E-4DDE-904A-069996E7A773}">
      <dsp:nvSpPr>
        <dsp:cNvPr id="0" name=""/>
        <dsp:cNvSpPr/>
      </dsp:nvSpPr>
      <dsp:spPr>
        <a:xfrm>
          <a:off x="4702485" y="1329541"/>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Primary sclerosing cholangitis</a:t>
          </a:r>
        </a:p>
      </dsp:txBody>
      <dsp:txXfrm>
        <a:off x="4768065" y="1395121"/>
        <a:ext cx="3394950" cy="2107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0A85C-A4B1-4292-888E-4E1B00013D20}">
      <dsp:nvSpPr>
        <dsp:cNvPr id="0" name=""/>
        <dsp:cNvSpPr/>
      </dsp:nvSpPr>
      <dsp:spPr>
        <a:xfrm>
          <a:off x="962" y="1299582"/>
          <a:ext cx="3504344" cy="175217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t>Cardiac cirrhosis (right-sided congestive heart failure)</a:t>
          </a:r>
        </a:p>
      </dsp:txBody>
      <dsp:txXfrm>
        <a:off x="52281" y="1350901"/>
        <a:ext cx="3401706" cy="1649534"/>
      </dsp:txXfrm>
    </dsp:sp>
    <dsp:sp modelId="{3D0BB4C6-9779-4B6A-9767-D33F8E2742DE}">
      <dsp:nvSpPr>
        <dsp:cNvPr id="0" name=""/>
        <dsp:cNvSpPr/>
      </dsp:nvSpPr>
      <dsp:spPr>
        <a:xfrm>
          <a:off x="4381393" y="1299582"/>
          <a:ext cx="3504344" cy="1752172"/>
        </a:xfrm>
        <a:prstGeom prst="roundRect">
          <a:avLst>
            <a:gd name="adj" fmla="val 10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t>Hepatic vein thrombosis (Budd-Chiari syndrome)</a:t>
          </a:r>
        </a:p>
      </dsp:txBody>
      <dsp:txXfrm>
        <a:off x="4432712" y="1350901"/>
        <a:ext cx="3401706" cy="16495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1E165-356E-48BB-B6FF-1F0A7B4BF1E7}">
      <dsp:nvSpPr>
        <dsp:cNvPr id="0" name=""/>
        <dsp:cNvSpPr/>
      </dsp:nvSpPr>
      <dsp:spPr>
        <a:xfrm>
          <a:off x="0" y="51766"/>
          <a:ext cx="7886700" cy="1350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Sarcoidosis</a:t>
          </a:r>
        </a:p>
      </dsp:txBody>
      <dsp:txXfrm>
        <a:off x="65934" y="117700"/>
        <a:ext cx="7754832" cy="1218787"/>
      </dsp:txXfrm>
    </dsp:sp>
    <dsp:sp modelId="{C597C723-8874-4BD8-9A41-EC314EC318F1}">
      <dsp:nvSpPr>
        <dsp:cNvPr id="0" name=""/>
        <dsp:cNvSpPr/>
      </dsp:nvSpPr>
      <dsp:spPr>
        <a:xfrm>
          <a:off x="0" y="1500341"/>
          <a:ext cx="7886700" cy="135065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Polycystic liver disease</a:t>
          </a:r>
        </a:p>
      </dsp:txBody>
      <dsp:txXfrm>
        <a:off x="65934" y="1566275"/>
        <a:ext cx="7754832" cy="1218787"/>
      </dsp:txXfrm>
    </dsp:sp>
    <dsp:sp modelId="{12BAF720-2433-4348-B247-2CC4F392AB13}">
      <dsp:nvSpPr>
        <dsp:cNvPr id="0" name=""/>
        <dsp:cNvSpPr/>
      </dsp:nvSpPr>
      <dsp:spPr>
        <a:xfrm>
          <a:off x="0" y="2948916"/>
          <a:ext cx="7886700" cy="135065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Hereditary hemorrhagic telangiectasia (Rendu-Osler-Weber)</a:t>
          </a:r>
        </a:p>
      </dsp:txBody>
      <dsp:txXfrm>
        <a:off x="65934" y="3014850"/>
        <a:ext cx="7754832" cy="12187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2CAAA-FD83-4A4F-B19B-5BD5B14C989C}" type="datetimeFigureOut">
              <a:rPr lang="el-GR" smtClean="0"/>
              <a:t>4/5/2026</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17CC2-FA9A-4428-A0D2-C4D39BB3F51F}" type="slidenum">
              <a:rPr lang="el-GR" smtClean="0"/>
              <a:t>‹#›</a:t>
            </a:fld>
            <a:endParaRPr lang="el-GR"/>
          </a:p>
        </p:txBody>
      </p:sp>
    </p:spTree>
    <p:extLst>
      <p:ext uri="{BB962C8B-B14F-4D97-AF65-F5344CB8AC3E}">
        <p14:creationId xmlns:p14="http://schemas.microsoft.com/office/powerpoint/2010/main" val="380022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pis For Office" panose="020B05040101010101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0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endParaRPr>
          </a:p>
        </p:txBody>
      </p:sp>
    </p:spTree>
    <p:extLst>
      <p:ext uri="{BB962C8B-B14F-4D97-AF65-F5344CB8AC3E}">
        <p14:creationId xmlns:p14="http://schemas.microsoft.com/office/powerpoint/2010/main" val="146807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28370" y="145435"/>
            <a:ext cx="6638902" cy="2046446"/>
          </a:xfrm>
          <a:prstGeom prst="rect">
            <a:avLst/>
          </a:prstGeom>
          <a:noFill/>
          <a:ln w="9525">
            <a:noFill/>
            <a:miter lim="800000"/>
            <a:headEnd/>
            <a:tailEnd/>
          </a:ln>
        </p:spPr>
        <p:txBody>
          <a:bodyPr tIns="55550" bIns="55550"/>
          <a:lstStyle/>
          <a:p>
            <a:pPr algn="ctr" eaLnBrk="1" fontAlgn="auto" hangingPunct="1">
              <a:spcBef>
                <a:spcPts val="0"/>
              </a:spcBef>
              <a:spcAft>
                <a:spcPts val="0"/>
              </a:spcAft>
              <a:defRPr/>
            </a:pPr>
            <a:r>
              <a:rPr lang="en-US" sz="2000" b="1" cap="none" spc="0" dirty="0">
                <a:ln>
                  <a:noFill/>
                </a:ln>
                <a:solidFill>
                  <a:schemeClr val="accent1">
                    <a:lumMod val="75000"/>
                  </a:schemeClr>
                </a:solidFill>
                <a:effectLst/>
                <a:latin typeface="Aptos Display" panose="020B0004020202020204" pitchFamily="34" charset="0"/>
                <a:cs typeface="Calibri Light" panose="020F0302020204030204" pitchFamily="34" charset="0"/>
              </a:rPr>
              <a:t>NATIONAL AND KAPODISTRIAN UNIVERSITY OF ATHENS</a:t>
            </a:r>
          </a:p>
          <a:p>
            <a:pPr algn="ctr" eaLnBrk="1" fontAlgn="auto" hangingPunct="1">
              <a:spcBef>
                <a:spcPts val="0"/>
              </a:spcBef>
              <a:spcAft>
                <a:spcPts val="0"/>
              </a:spcAft>
              <a:defRPr/>
            </a:pPr>
            <a:r>
              <a:rPr lang="en-US" sz="2000" b="1" cap="none" spc="0" dirty="0">
                <a:ln>
                  <a:noFill/>
                </a:ln>
                <a:solidFill>
                  <a:schemeClr val="accent1">
                    <a:lumMod val="75000"/>
                  </a:schemeClr>
                </a:solidFill>
                <a:effectLst/>
                <a:latin typeface="Aptos Display" panose="020B0004020202020204" pitchFamily="34" charset="0"/>
                <a:cs typeface="Calibri Light" panose="020F0302020204030204" pitchFamily="34" charset="0"/>
              </a:rPr>
              <a:t>MEDICAL SCHOOL</a:t>
            </a:r>
            <a:endParaRPr lang="el-GR" sz="2000" b="1" cap="none" spc="0" dirty="0">
              <a:ln>
                <a:noFill/>
              </a:ln>
              <a:solidFill>
                <a:schemeClr val="accent1">
                  <a:lumMod val="75000"/>
                </a:schemeClr>
              </a:solidFill>
              <a:effectLst/>
              <a:latin typeface="Aptos Display" panose="020B0004020202020204" pitchFamily="34" charset="0"/>
              <a:cs typeface="Calibri Light" panose="020F0302020204030204" pitchFamily="34" charset="0"/>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71" y="219770"/>
            <a:ext cx="1037429" cy="13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ctrTitle"/>
          </p:nvPr>
        </p:nvSpPr>
        <p:spPr>
          <a:xfrm>
            <a:off x="685800" y="2391030"/>
            <a:ext cx="7772400" cy="1470025"/>
          </a:xfrm>
          <a:prstGeom prst="rect">
            <a:avLst/>
          </a:prstGeom>
        </p:spPr>
        <p:txBody>
          <a:bodyPr/>
          <a:lstStyle>
            <a:lvl1pPr>
              <a:defRPr sz="3200" b="1" cap="none" spc="0">
                <a:ln>
                  <a:noFill/>
                </a:ln>
                <a:solidFill>
                  <a:schemeClr val="accent1">
                    <a:lumMod val="75000"/>
                  </a:schemeClr>
                </a:solidFill>
                <a:effectLst/>
                <a:latin typeface="Aptos SemiBold" panose="020B0004020202020204" pitchFamily="34" charset="0"/>
                <a:cs typeface="Calibri Light" panose="020F0302020204030204" pitchFamily="34" charset="0"/>
              </a:defRPr>
            </a:lvl1pPr>
          </a:lstStyle>
          <a:p>
            <a:r>
              <a:rPr lang="el-GR"/>
              <a:t>Κάντε κλικ για να επεξεργαστείτε τον τίτλο υποδείγματος</a:t>
            </a:r>
            <a:endParaRPr lang="el-GR" dirty="0"/>
          </a:p>
        </p:txBody>
      </p:sp>
      <p:sp>
        <p:nvSpPr>
          <p:cNvPr id="3" name="2 - Υπότιτλος"/>
          <p:cNvSpPr>
            <a:spLocks noGrp="1"/>
          </p:cNvSpPr>
          <p:nvPr>
            <p:ph type="subTitle" idx="1"/>
          </p:nvPr>
        </p:nvSpPr>
        <p:spPr>
          <a:xfrm>
            <a:off x="1371600" y="4465915"/>
            <a:ext cx="6400800" cy="1752600"/>
          </a:xfrm>
          <a:prstGeom prst="rect">
            <a:avLst/>
          </a:prstGeom>
        </p:spPr>
        <p:txBody>
          <a:bodyPr anchor="b" anchorCtr="0"/>
          <a:lstStyle>
            <a:lvl1pPr marL="0" indent="0" algn="ctr">
              <a:buNone/>
              <a:defRPr sz="1800" b="1" cap="none" spc="0">
                <a:ln>
                  <a:noFill/>
                </a:ln>
                <a:solidFill>
                  <a:srgbClr val="C00000"/>
                </a:solidFill>
                <a:effectLst/>
                <a:latin typeface="Aptos Display" panose="020B0004020202020204" pitchFamily="34" charset="0"/>
                <a:cs typeface="Calibri Light" panose="020F0302020204030204" pitchFamily="34" charset="0"/>
              </a:defRPr>
            </a:lvl1pPr>
            <a:lvl2pPr marL="277726" indent="0" algn="ctr">
              <a:buNone/>
              <a:defRPr>
                <a:solidFill>
                  <a:schemeClr val="tx1">
                    <a:tint val="75000"/>
                  </a:schemeClr>
                </a:solidFill>
              </a:defRPr>
            </a:lvl2pPr>
            <a:lvl3pPr marL="555454" indent="0" algn="ctr">
              <a:buNone/>
              <a:defRPr>
                <a:solidFill>
                  <a:schemeClr val="tx1">
                    <a:tint val="75000"/>
                  </a:schemeClr>
                </a:solidFill>
              </a:defRPr>
            </a:lvl3pPr>
            <a:lvl4pPr marL="833180" indent="0" algn="ctr">
              <a:buNone/>
              <a:defRPr>
                <a:solidFill>
                  <a:schemeClr val="tx1">
                    <a:tint val="75000"/>
                  </a:schemeClr>
                </a:solidFill>
              </a:defRPr>
            </a:lvl4pPr>
            <a:lvl5pPr marL="1110907" indent="0" algn="ctr">
              <a:buNone/>
              <a:defRPr>
                <a:solidFill>
                  <a:schemeClr val="tx1">
                    <a:tint val="75000"/>
                  </a:schemeClr>
                </a:solidFill>
              </a:defRPr>
            </a:lvl5pPr>
            <a:lvl6pPr marL="1388634" indent="0" algn="ctr">
              <a:buNone/>
              <a:defRPr>
                <a:solidFill>
                  <a:schemeClr val="tx1">
                    <a:tint val="75000"/>
                  </a:schemeClr>
                </a:solidFill>
              </a:defRPr>
            </a:lvl6pPr>
            <a:lvl7pPr marL="1666361" indent="0" algn="ctr">
              <a:buNone/>
              <a:defRPr>
                <a:solidFill>
                  <a:schemeClr val="tx1">
                    <a:tint val="75000"/>
                  </a:schemeClr>
                </a:solidFill>
              </a:defRPr>
            </a:lvl7pPr>
            <a:lvl8pPr marL="1944089" indent="0" algn="ctr">
              <a:buNone/>
              <a:defRPr>
                <a:solidFill>
                  <a:schemeClr val="tx1">
                    <a:tint val="75000"/>
                  </a:schemeClr>
                </a:solidFill>
              </a:defRPr>
            </a:lvl8pPr>
            <a:lvl9pPr marL="2221814"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l-GR" dirty="0"/>
          </a:p>
        </p:txBody>
      </p:sp>
    </p:spTree>
    <p:extLst>
      <p:ext uri="{BB962C8B-B14F-4D97-AF65-F5344CB8AC3E}">
        <p14:creationId xmlns:p14="http://schemas.microsoft.com/office/powerpoint/2010/main" val="153823836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en-GB" noProof="0"/>
              <a:t>Click to add title</a:t>
            </a:r>
          </a:p>
        </p:txBody>
      </p:sp>
      <p:sp>
        <p:nvSpPr>
          <p:cNvPr id="3" name="Content Placeholder 2"/>
          <p:cNvSpPr>
            <a:spLocks noGrp="1"/>
          </p:cNvSpPr>
          <p:nvPr>
            <p:ph idx="1" hasCustomPrompt="1"/>
          </p:nvPr>
        </p:nvSpPr>
        <p:spPr>
          <a:xfrm>
            <a:off x="486000" y="1944000"/>
            <a:ext cx="8172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485999" y="6210000"/>
            <a:ext cx="8171999" cy="324000"/>
          </a:xfrm>
        </p:spPr>
        <p:txBody>
          <a:bodyPr anchor="b"/>
          <a:lstStyle>
            <a:lvl1pPr marL="0" indent="0">
              <a:spcBef>
                <a:spcPts val="0"/>
              </a:spcBef>
              <a:spcAft>
                <a:spcPts val="0"/>
              </a:spcAft>
              <a:buNone/>
              <a:defRPr sz="600" i="1">
                <a:solidFill>
                  <a:srgbClr val="001965"/>
                </a:solidFill>
              </a:defRPr>
            </a:lvl1pPr>
          </a:lstStyle>
          <a:p>
            <a:pPr lvl="0"/>
            <a:r>
              <a:rPr lang="en-GB"/>
              <a:t>Insert notes</a:t>
            </a:r>
          </a:p>
        </p:txBody>
      </p:sp>
    </p:spTree>
    <p:extLst>
      <p:ext uri="{BB962C8B-B14F-4D97-AF65-F5344CB8AC3E}">
        <p14:creationId xmlns:p14="http://schemas.microsoft.com/office/powerpoint/2010/main" val="342659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951876" y="145435"/>
            <a:ext cx="7734925" cy="1143000"/>
          </a:xfrm>
          <a:prstGeom prst="rect">
            <a:avLst/>
          </a:prstGeom>
        </p:spPr>
        <p:txBody>
          <a:bodyPr/>
          <a:lstStyle>
            <a:lvl1pPr>
              <a:defRPr b="0" cap="none" spc="0">
                <a:ln>
                  <a:noFill/>
                </a:ln>
                <a:solidFill>
                  <a:srgbClr val="0070C0"/>
                </a:solidFill>
                <a:effectLst/>
                <a:latin typeface="Aptos SemiBold" panose="020B0004020202020204" pitchFamily="34" charset="0"/>
                <a:cs typeface="Calibri Light" panose="020F0302020204030204" pitchFamily="34" charset="0"/>
              </a:defRPr>
            </a:lvl1pPr>
          </a:lstStyle>
          <a:p>
            <a:r>
              <a:rPr lang="el-GR"/>
              <a:t>Κάντε κλικ για να επεξεργαστείτε τον τίτλο υποδείγματος</a:t>
            </a:r>
            <a:endParaRPr lang="el-GR" dirty="0"/>
          </a:p>
        </p:txBody>
      </p:sp>
      <p:sp>
        <p:nvSpPr>
          <p:cNvPr id="3" name="2 - Θέση περιεχομένου"/>
          <p:cNvSpPr>
            <a:spLocks noGrp="1"/>
          </p:cNvSpPr>
          <p:nvPr>
            <p:ph idx="1"/>
          </p:nvPr>
        </p:nvSpPr>
        <p:spPr>
          <a:xfrm>
            <a:off x="457200" y="1600200"/>
            <a:ext cx="8229600" cy="4525963"/>
          </a:xfrm>
          <a:prstGeom prst="rect">
            <a:avLst/>
          </a:prstGeom>
        </p:spPr>
        <p:txBody>
          <a:bodyPr>
            <a:normAutofit/>
          </a:bodyPr>
          <a:lstStyle>
            <a:lvl1pPr>
              <a:buClr>
                <a:schemeClr val="accent5">
                  <a:lumMod val="75000"/>
                </a:schemeClr>
              </a:buClr>
              <a:buSzPct val="115000"/>
              <a:buFont typeface="Wingdings" pitchFamily="2" charset="2"/>
              <a:buChar char="§"/>
              <a:defRPr>
                <a:solidFill>
                  <a:schemeClr val="accent4">
                    <a:lumMod val="50000"/>
                  </a:schemeClr>
                </a:solidFill>
                <a:latin typeface="Aptos Display" panose="020B0004020202020204" pitchFamily="34" charset="0"/>
                <a:cs typeface="Calibri Light" panose="020F0302020204030204" pitchFamily="34" charset="0"/>
              </a:defRPr>
            </a:lvl1pPr>
            <a:lvl2pPr>
              <a:buClr>
                <a:srgbClr val="C00000"/>
              </a:buClr>
              <a:buSzPct val="125000"/>
              <a:buFont typeface="Arial" pitchFamily="34" charset="0"/>
              <a:buChar char="•"/>
              <a:defRPr>
                <a:solidFill>
                  <a:schemeClr val="accent4">
                    <a:lumMod val="50000"/>
                  </a:schemeClr>
                </a:solidFill>
                <a:latin typeface="Aptos Display" panose="020B0004020202020204" pitchFamily="34" charset="0"/>
                <a:cs typeface="Calibri Light" panose="020F0302020204030204" pitchFamily="34" charset="0"/>
              </a:defRPr>
            </a:lvl2pPr>
            <a:lvl3pPr>
              <a:defRPr>
                <a:solidFill>
                  <a:schemeClr val="accent4">
                    <a:lumMod val="50000"/>
                  </a:schemeClr>
                </a:solidFill>
                <a:latin typeface="Aptos Display" panose="020B0004020202020204" pitchFamily="34" charset="0"/>
                <a:cs typeface="Calibri Light" panose="020F0302020204030204" pitchFamily="34" charset="0"/>
              </a:defRPr>
            </a:lvl3pPr>
            <a:lvl4pPr>
              <a:defRPr>
                <a:solidFill>
                  <a:schemeClr val="accent4">
                    <a:lumMod val="50000"/>
                  </a:schemeClr>
                </a:solidFill>
                <a:latin typeface="Aptos Display" panose="020B0004020202020204" pitchFamily="34" charset="0"/>
                <a:cs typeface="Calibri Light" panose="020F0302020204030204" pitchFamily="34" charset="0"/>
              </a:defRPr>
            </a:lvl4pPr>
            <a:lvl5pPr>
              <a:defRPr>
                <a:solidFill>
                  <a:schemeClr val="accent4">
                    <a:lumMod val="50000"/>
                  </a:schemeClr>
                </a:solidFill>
                <a:latin typeface="Aptos Display" panose="020B0004020202020204" pitchFamily="34" charset="0"/>
                <a:cs typeface="Calibri Light" panose="020F0302020204030204" pitchFamily="34" charset="0"/>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9" name="2 - Θέση περιεχομένου">
            <a:extLst>
              <a:ext uri="{FF2B5EF4-FFF2-40B4-BE49-F238E27FC236}">
                <a16:creationId xmlns:a16="http://schemas.microsoft.com/office/drawing/2014/main" id="{B0B19F7D-80C2-5630-A65F-75A3F0779FED}"/>
              </a:ext>
            </a:extLst>
          </p:cNvPr>
          <p:cNvSpPr>
            <a:spLocks noGrp="1"/>
          </p:cNvSpPr>
          <p:nvPr>
            <p:ph idx="10"/>
          </p:nvPr>
        </p:nvSpPr>
        <p:spPr>
          <a:xfrm>
            <a:off x="861934" y="6442110"/>
            <a:ext cx="8229600" cy="369332"/>
          </a:xfrm>
          <a:prstGeom prst="rect">
            <a:avLst/>
          </a:prstGeom>
        </p:spPr>
        <p:txBody>
          <a:bodyPr>
            <a:normAutofit/>
          </a:bodyPr>
          <a:lstStyle>
            <a:lvl1pPr marL="0" indent="0" algn="r">
              <a:buClr>
                <a:schemeClr val="accent5">
                  <a:lumMod val="75000"/>
                </a:schemeClr>
              </a:buClr>
              <a:buSzPct val="115000"/>
              <a:buFont typeface="Wingdings" pitchFamily="2" charset="2"/>
              <a:buNone/>
              <a:defRPr sz="1260">
                <a:solidFill>
                  <a:schemeClr val="accent4">
                    <a:lumMod val="50000"/>
                  </a:schemeClr>
                </a:solidFill>
                <a:latin typeface="Aptos Display" panose="020B0004020202020204" pitchFamily="34" charset="0"/>
                <a:cs typeface="Calibri Light" panose="020F0302020204030204" pitchFamily="34" charset="0"/>
              </a:defRPr>
            </a:lvl1pPr>
            <a:lvl2pPr marL="277726" indent="0">
              <a:buClr>
                <a:srgbClr val="C00000"/>
              </a:buClr>
              <a:buSzPct val="125000"/>
              <a:buFont typeface="Arial" pitchFamily="34" charset="0"/>
              <a:buNone/>
              <a:defRPr>
                <a:solidFill>
                  <a:schemeClr val="accent4">
                    <a:lumMod val="50000"/>
                  </a:schemeClr>
                </a:solidFill>
                <a:latin typeface="Aptos Display" panose="020B0004020202020204" pitchFamily="34" charset="0"/>
                <a:cs typeface="Calibri Light" panose="020F0302020204030204" pitchFamily="34" charset="0"/>
              </a:defRPr>
            </a:lvl2pPr>
            <a:lvl3pPr>
              <a:defRPr>
                <a:solidFill>
                  <a:schemeClr val="accent4">
                    <a:lumMod val="50000"/>
                  </a:schemeClr>
                </a:solidFill>
                <a:latin typeface="Aptos Display" panose="020B0004020202020204" pitchFamily="34" charset="0"/>
                <a:cs typeface="Calibri Light" panose="020F0302020204030204" pitchFamily="34" charset="0"/>
              </a:defRPr>
            </a:lvl3pPr>
            <a:lvl4pPr>
              <a:defRPr>
                <a:solidFill>
                  <a:schemeClr val="accent4">
                    <a:lumMod val="50000"/>
                  </a:schemeClr>
                </a:solidFill>
                <a:latin typeface="Aptos Display" panose="020B0004020202020204" pitchFamily="34" charset="0"/>
                <a:cs typeface="Calibri Light" panose="020F0302020204030204" pitchFamily="34" charset="0"/>
              </a:defRPr>
            </a:lvl4pPr>
            <a:lvl5pPr>
              <a:defRPr>
                <a:solidFill>
                  <a:schemeClr val="accent4">
                    <a:lumMod val="50000"/>
                  </a:schemeClr>
                </a:solidFill>
                <a:latin typeface="Aptos Display" panose="020B0004020202020204" pitchFamily="34" charset="0"/>
                <a:cs typeface="Calibri Light" panose="020F0302020204030204" pitchFamily="34" charset="0"/>
              </a:defRPr>
            </a:lvl5pPr>
          </a:lstStyle>
          <a:p>
            <a:pPr lvl="0"/>
            <a:r>
              <a:rPr lang="el-GR"/>
              <a:t>Στυλ κειμένου υποδείγματος</a:t>
            </a:r>
          </a:p>
        </p:txBody>
      </p:sp>
      <p:pic>
        <p:nvPicPr>
          <p:cNvPr id="5" name="Picture 3">
            <a:extLst>
              <a:ext uri="{FF2B5EF4-FFF2-40B4-BE49-F238E27FC236}">
                <a16:creationId xmlns:a16="http://schemas.microsoft.com/office/drawing/2014/main" id="{64AC18B1-F4B8-2935-E912-D6002BC1F7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04" y="212749"/>
            <a:ext cx="778072" cy="10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4582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4" y="4406904"/>
            <a:ext cx="7772400" cy="1362076"/>
          </a:xfrm>
          <a:prstGeom prst="rect">
            <a:avLst/>
          </a:prstGeom>
        </p:spPr>
        <p:txBody>
          <a:bodyPr anchor="t"/>
          <a:lstStyle>
            <a:lvl1pPr algn="l">
              <a:defRPr sz="2430" b="1" cap="none" spc="0">
                <a:ln>
                  <a:noFill/>
                </a:ln>
                <a:solidFill>
                  <a:srgbClr val="C00000"/>
                </a:solidFill>
                <a:effectLst/>
                <a:latin typeface="Aptos SemiBold" panose="020B0004020202020204" pitchFamily="34" charset="0"/>
                <a:cs typeface="Calibri Light" panose="020F0302020204030204" pitchFamily="34" charset="0"/>
              </a:defRPr>
            </a:lvl1pPr>
          </a:lstStyle>
          <a:p>
            <a:r>
              <a:rPr lang="el-GR"/>
              <a:t>Κάντε κλικ για να επεξεργαστείτε τον τίτλο υποδείγματος</a:t>
            </a:r>
            <a:endParaRPr lang="el-GR" dirty="0"/>
          </a:p>
        </p:txBody>
      </p:sp>
      <p:sp>
        <p:nvSpPr>
          <p:cNvPr id="3" name="2 - Θέση κειμένου"/>
          <p:cNvSpPr>
            <a:spLocks noGrp="1"/>
          </p:cNvSpPr>
          <p:nvPr>
            <p:ph type="body" idx="1"/>
          </p:nvPr>
        </p:nvSpPr>
        <p:spPr>
          <a:xfrm>
            <a:off x="722314" y="2906713"/>
            <a:ext cx="7772400" cy="1500187"/>
          </a:xfrm>
          <a:prstGeom prst="rect">
            <a:avLst/>
          </a:prstGeom>
        </p:spPr>
        <p:txBody>
          <a:bodyPr anchor="b"/>
          <a:lstStyle>
            <a:lvl1pPr marL="0" indent="0">
              <a:buNone/>
              <a:defRPr sz="1214">
                <a:solidFill>
                  <a:schemeClr val="tx1">
                    <a:tint val="75000"/>
                  </a:schemeClr>
                </a:solidFill>
              </a:defRPr>
            </a:lvl1pPr>
            <a:lvl2pPr marL="277726" indent="0">
              <a:buNone/>
              <a:defRPr sz="1094">
                <a:solidFill>
                  <a:schemeClr val="tx1">
                    <a:tint val="75000"/>
                  </a:schemeClr>
                </a:solidFill>
              </a:defRPr>
            </a:lvl2pPr>
            <a:lvl3pPr marL="555454" indent="0">
              <a:buNone/>
              <a:defRPr sz="972">
                <a:solidFill>
                  <a:schemeClr val="tx1">
                    <a:tint val="75000"/>
                  </a:schemeClr>
                </a:solidFill>
              </a:defRPr>
            </a:lvl3pPr>
            <a:lvl4pPr marL="833180" indent="0">
              <a:buNone/>
              <a:defRPr sz="851">
                <a:solidFill>
                  <a:schemeClr val="tx1">
                    <a:tint val="75000"/>
                  </a:schemeClr>
                </a:solidFill>
              </a:defRPr>
            </a:lvl4pPr>
            <a:lvl5pPr marL="1110907" indent="0">
              <a:buNone/>
              <a:defRPr sz="851">
                <a:solidFill>
                  <a:schemeClr val="tx1">
                    <a:tint val="75000"/>
                  </a:schemeClr>
                </a:solidFill>
              </a:defRPr>
            </a:lvl5pPr>
            <a:lvl6pPr marL="1388634" indent="0">
              <a:buNone/>
              <a:defRPr sz="851">
                <a:solidFill>
                  <a:schemeClr val="tx1">
                    <a:tint val="75000"/>
                  </a:schemeClr>
                </a:solidFill>
              </a:defRPr>
            </a:lvl6pPr>
            <a:lvl7pPr marL="1666361" indent="0">
              <a:buNone/>
              <a:defRPr sz="851">
                <a:solidFill>
                  <a:schemeClr val="tx1">
                    <a:tint val="75000"/>
                  </a:schemeClr>
                </a:solidFill>
              </a:defRPr>
            </a:lvl7pPr>
            <a:lvl8pPr marL="1944089" indent="0">
              <a:buNone/>
              <a:defRPr sz="851">
                <a:solidFill>
                  <a:schemeClr val="tx1">
                    <a:tint val="75000"/>
                  </a:schemeClr>
                </a:solidFill>
              </a:defRPr>
            </a:lvl8pPr>
            <a:lvl9pPr marL="2221814" indent="0">
              <a:buNone/>
              <a:defRPr sz="851">
                <a:solidFill>
                  <a:schemeClr val="tx1">
                    <a:tint val="75000"/>
                  </a:schemeClr>
                </a:solidFill>
              </a:defRPr>
            </a:lvl9pPr>
          </a:lstStyle>
          <a:p>
            <a:pPr lvl="0"/>
            <a:r>
              <a:rPr lang="el-GR"/>
              <a:t>Στυλ κειμένου υποδείγματος</a:t>
            </a:r>
          </a:p>
        </p:txBody>
      </p:sp>
      <p:pic>
        <p:nvPicPr>
          <p:cNvPr id="6" name="Picture 3">
            <a:extLst>
              <a:ext uri="{FF2B5EF4-FFF2-40B4-BE49-F238E27FC236}">
                <a16:creationId xmlns:a16="http://schemas.microsoft.com/office/drawing/2014/main" id="{C0585EB1-E17E-0604-817C-1A9ED915DB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04" y="212749"/>
            <a:ext cx="778072" cy="10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04855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944380" y="145435"/>
            <a:ext cx="7742420" cy="1143000"/>
          </a:xfrm>
          <a:prstGeom prst="rect">
            <a:avLst/>
          </a:prstGeom>
        </p:spPr>
        <p:txBody>
          <a:bodyPr/>
          <a:lstStyle>
            <a:lvl1pPr>
              <a:defRPr b="0" cap="none" spc="0">
                <a:ln>
                  <a:noFill/>
                </a:ln>
                <a:solidFill>
                  <a:srgbClr val="0070C0"/>
                </a:solidFill>
                <a:effectLst/>
                <a:latin typeface="Aptos SemiBold" panose="020B0004020202020204" pitchFamily="34" charset="0"/>
                <a:cs typeface="Calibri Light" panose="020F0302020204030204" pitchFamily="34" charset="0"/>
              </a:defRPr>
            </a:lvl1pPr>
          </a:lstStyle>
          <a:p>
            <a:r>
              <a:rPr lang="el-GR"/>
              <a:t>Κάντε κλικ για να επεξεργαστείτε τον τίτλο υποδείγματος</a:t>
            </a:r>
            <a:endParaRPr lang="el-GR" dirty="0"/>
          </a:p>
        </p:txBody>
      </p:sp>
      <p:sp>
        <p:nvSpPr>
          <p:cNvPr id="3" name="2 - Θέση περιεχομένου"/>
          <p:cNvSpPr>
            <a:spLocks noGrp="1"/>
          </p:cNvSpPr>
          <p:nvPr>
            <p:ph sz="half" idx="1"/>
          </p:nvPr>
        </p:nvSpPr>
        <p:spPr>
          <a:xfrm>
            <a:off x="457200" y="1600200"/>
            <a:ext cx="4038600" cy="4525963"/>
          </a:xfrm>
          <a:prstGeom prst="rect">
            <a:avLst/>
          </a:prstGeom>
        </p:spPr>
        <p:txBody>
          <a:bodyPr>
            <a:normAutofit/>
          </a:bodyPr>
          <a:lstStyle>
            <a:lvl1pPr marL="208296" indent="-208296">
              <a:buClr>
                <a:schemeClr val="accent5">
                  <a:lumMod val="75000"/>
                </a:schemeClr>
              </a:buClr>
              <a:buSzPct val="110000"/>
              <a:buFont typeface="Wingdings" pitchFamily="2" charset="2"/>
              <a:buChar char="§"/>
              <a:defRPr sz="1700">
                <a:solidFill>
                  <a:schemeClr val="accent4">
                    <a:lumMod val="50000"/>
                  </a:schemeClr>
                </a:solidFill>
                <a:latin typeface="Aptos Display" panose="020B0004020202020204" pitchFamily="34" charset="0"/>
                <a:cs typeface="Calibri Light" panose="020F0302020204030204" pitchFamily="34" charset="0"/>
              </a:defRPr>
            </a:lvl1pPr>
            <a:lvl2pPr marL="451306" indent="-173580">
              <a:buClr>
                <a:srgbClr val="C00000"/>
              </a:buClr>
              <a:buSzPct val="120000"/>
              <a:buFont typeface="Arial" pitchFamily="34" charset="0"/>
              <a:buChar char="•"/>
              <a:defRPr sz="1458">
                <a:solidFill>
                  <a:schemeClr val="accent4">
                    <a:lumMod val="50000"/>
                  </a:schemeClr>
                </a:solidFill>
                <a:latin typeface="Aptos Display" panose="020B0004020202020204" pitchFamily="34" charset="0"/>
                <a:cs typeface="Calibri Light" panose="020F0302020204030204" pitchFamily="34" charset="0"/>
              </a:defRPr>
            </a:lvl2pPr>
            <a:lvl3pPr>
              <a:buSzPct val="110000"/>
              <a:defRPr sz="1214">
                <a:solidFill>
                  <a:schemeClr val="accent4">
                    <a:lumMod val="50000"/>
                  </a:schemeClr>
                </a:solidFill>
                <a:latin typeface="Aptos Display" panose="020B0004020202020204" pitchFamily="34" charset="0"/>
                <a:cs typeface="Calibri Light" panose="020F0302020204030204" pitchFamily="34" charset="0"/>
              </a:defRPr>
            </a:lvl3pPr>
            <a:lvl4pPr>
              <a:defRPr sz="1094">
                <a:solidFill>
                  <a:schemeClr val="accent4">
                    <a:lumMod val="50000"/>
                  </a:schemeClr>
                </a:solidFill>
                <a:latin typeface="Aptos Display" panose="020B0004020202020204" pitchFamily="34" charset="0"/>
                <a:cs typeface="Calibri Light" panose="020F0302020204030204" pitchFamily="34" charset="0"/>
              </a:defRPr>
            </a:lvl4pPr>
            <a:lvl5pPr>
              <a:defRPr sz="1094">
                <a:solidFill>
                  <a:schemeClr val="accent4">
                    <a:lumMod val="50000"/>
                  </a:schemeClr>
                </a:solidFill>
                <a:latin typeface="Aptos Display" panose="020B0004020202020204" pitchFamily="34" charset="0"/>
                <a:cs typeface="Calibri Light" panose="020F0302020204030204" pitchFamily="34" charset="0"/>
              </a:defRPr>
            </a:lvl5pPr>
            <a:lvl6pPr>
              <a:defRPr sz="1094"/>
            </a:lvl6pPr>
            <a:lvl7pPr>
              <a:defRPr sz="1094"/>
            </a:lvl7pPr>
            <a:lvl8pPr>
              <a:defRPr sz="1094"/>
            </a:lvl8pPr>
            <a:lvl9pPr>
              <a:defRPr sz="1094"/>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10" name="2 - Θέση περιεχομένου"/>
          <p:cNvSpPr>
            <a:spLocks noGrp="1"/>
          </p:cNvSpPr>
          <p:nvPr>
            <p:ph sz="half" idx="13"/>
          </p:nvPr>
        </p:nvSpPr>
        <p:spPr>
          <a:xfrm>
            <a:off x="4644008" y="1614402"/>
            <a:ext cx="4038600" cy="4525963"/>
          </a:xfrm>
          <a:prstGeom prst="rect">
            <a:avLst/>
          </a:prstGeom>
        </p:spPr>
        <p:txBody>
          <a:bodyPr>
            <a:normAutofit/>
          </a:bodyPr>
          <a:lstStyle>
            <a:lvl1pPr marL="208296" indent="-208296">
              <a:buClr>
                <a:schemeClr val="accent5">
                  <a:lumMod val="75000"/>
                </a:schemeClr>
              </a:buClr>
              <a:buSzPct val="110000"/>
              <a:buFont typeface="Wingdings" pitchFamily="2" charset="2"/>
              <a:buChar char="§"/>
              <a:defRPr sz="1700">
                <a:solidFill>
                  <a:schemeClr val="accent4">
                    <a:lumMod val="50000"/>
                  </a:schemeClr>
                </a:solidFill>
                <a:latin typeface="Aptos Display" panose="020B0004020202020204" pitchFamily="34" charset="0"/>
                <a:cs typeface="Calibri Light" panose="020F0302020204030204" pitchFamily="34" charset="0"/>
              </a:defRPr>
            </a:lvl1pPr>
            <a:lvl2pPr marL="451306" indent="-173580">
              <a:buClr>
                <a:srgbClr val="C00000"/>
              </a:buClr>
              <a:buSzPct val="120000"/>
              <a:buFont typeface="Arial" pitchFamily="34" charset="0"/>
              <a:buChar char="•"/>
              <a:defRPr sz="1458">
                <a:solidFill>
                  <a:schemeClr val="accent4">
                    <a:lumMod val="50000"/>
                  </a:schemeClr>
                </a:solidFill>
                <a:latin typeface="Aptos Display" panose="020B0004020202020204" pitchFamily="34" charset="0"/>
                <a:cs typeface="Calibri Light" panose="020F0302020204030204" pitchFamily="34" charset="0"/>
              </a:defRPr>
            </a:lvl2pPr>
            <a:lvl3pPr>
              <a:buSzPct val="110000"/>
              <a:defRPr sz="1214">
                <a:solidFill>
                  <a:schemeClr val="accent4">
                    <a:lumMod val="50000"/>
                  </a:schemeClr>
                </a:solidFill>
                <a:latin typeface="Aptos Display" panose="020B0004020202020204" pitchFamily="34" charset="0"/>
                <a:cs typeface="Calibri Light" panose="020F0302020204030204" pitchFamily="34" charset="0"/>
              </a:defRPr>
            </a:lvl3pPr>
            <a:lvl4pPr>
              <a:defRPr sz="1094">
                <a:solidFill>
                  <a:schemeClr val="accent4">
                    <a:lumMod val="50000"/>
                  </a:schemeClr>
                </a:solidFill>
                <a:latin typeface="Aptos Display" panose="020B0004020202020204" pitchFamily="34" charset="0"/>
                <a:cs typeface="Calibri Light" panose="020F0302020204030204" pitchFamily="34" charset="0"/>
              </a:defRPr>
            </a:lvl4pPr>
            <a:lvl5pPr>
              <a:defRPr sz="1094">
                <a:solidFill>
                  <a:schemeClr val="accent4">
                    <a:lumMod val="50000"/>
                  </a:schemeClr>
                </a:solidFill>
                <a:latin typeface="Aptos Display" panose="020B0004020202020204" pitchFamily="34" charset="0"/>
                <a:cs typeface="Calibri Light" panose="020F0302020204030204" pitchFamily="34" charset="0"/>
              </a:defRPr>
            </a:lvl5pPr>
            <a:lvl6pPr>
              <a:defRPr sz="1094"/>
            </a:lvl6pPr>
            <a:lvl7pPr>
              <a:defRPr sz="1094"/>
            </a:lvl7pPr>
            <a:lvl8pPr>
              <a:defRPr sz="1094"/>
            </a:lvl8pPr>
            <a:lvl9pPr>
              <a:defRPr sz="1094"/>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dirty="0"/>
          </a:p>
        </p:txBody>
      </p:sp>
      <p:sp>
        <p:nvSpPr>
          <p:cNvPr id="4" name="2 - Θέση περιεχομένου">
            <a:extLst>
              <a:ext uri="{FF2B5EF4-FFF2-40B4-BE49-F238E27FC236}">
                <a16:creationId xmlns:a16="http://schemas.microsoft.com/office/drawing/2014/main" id="{806F9022-C238-A50A-52B6-C7F99379785B}"/>
              </a:ext>
            </a:extLst>
          </p:cNvPr>
          <p:cNvSpPr>
            <a:spLocks noGrp="1"/>
          </p:cNvSpPr>
          <p:nvPr>
            <p:ph idx="10"/>
          </p:nvPr>
        </p:nvSpPr>
        <p:spPr>
          <a:xfrm>
            <a:off x="861934" y="6442110"/>
            <a:ext cx="8229600" cy="369332"/>
          </a:xfrm>
          <a:prstGeom prst="rect">
            <a:avLst/>
          </a:prstGeom>
        </p:spPr>
        <p:txBody>
          <a:bodyPr>
            <a:normAutofit/>
          </a:bodyPr>
          <a:lstStyle>
            <a:lvl1pPr marL="0" indent="0" algn="r">
              <a:buClr>
                <a:schemeClr val="accent5">
                  <a:lumMod val="75000"/>
                </a:schemeClr>
              </a:buClr>
              <a:buSzPct val="115000"/>
              <a:buFont typeface="Wingdings" pitchFamily="2" charset="2"/>
              <a:buNone/>
              <a:defRPr sz="1260">
                <a:solidFill>
                  <a:schemeClr val="accent4">
                    <a:lumMod val="50000"/>
                  </a:schemeClr>
                </a:solidFill>
                <a:latin typeface="Aptos Display" panose="020B0004020202020204" pitchFamily="34" charset="0"/>
                <a:cs typeface="Calibri Light" panose="020F0302020204030204" pitchFamily="34" charset="0"/>
              </a:defRPr>
            </a:lvl1pPr>
            <a:lvl2pPr marL="277726" indent="0">
              <a:buClr>
                <a:srgbClr val="C00000"/>
              </a:buClr>
              <a:buSzPct val="125000"/>
              <a:buFont typeface="Arial" pitchFamily="34" charset="0"/>
              <a:buNone/>
              <a:defRPr>
                <a:solidFill>
                  <a:schemeClr val="accent4">
                    <a:lumMod val="50000"/>
                  </a:schemeClr>
                </a:solidFill>
                <a:latin typeface="Aptos Display" panose="020B0004020202020204" pitchFamily="34" charset="0"/>
                <a:cs typeface="Calibri Light" panose="020F0302020204030204" pitchFamily="34" charset="0"/>
              </a:defRPr>
            </a:lvl2pPr>
            <a:lvl3pPr>
              <a:defRPr>
                <a:solidFill>
                  <a:schemeClr val="accent4">
                    <a:lumMod val="50000"/>
                  </a:schemeClr>
                </a:solidFill>
                <a:latin typeface="Aptos Display" panose="020B0004020202020204" pitchFamily="34" charset="0"/>
                <a:cs typeface="Calibri Light" panose="020F0302020204030204" pitchFamily="34" charset="0"/>
              </a:defRPr>
            </a:lvl3pPr>
            <a:lvl4pPr>
              <a:defRPr>
                <a:solidFill>
                  <a:schemeClr val="accent4">
                    <a:lumMod val="50000"/>
                  </a:schemeClr>
                </a:solidFill>
                <a:latin typeface="Aptos Display" panose="020B0004020202020204" pitchFamily="34" charset="0"/>
                <a:cs typeface="Calibri Light" panose="020F0302020204030204" pitchFamily="34" charset="0"/>
              </a:defRPr>
            </a:lvl4pPr>
            <a:lvl5pPr>
              <a:defRPr>
                <a:solidFill>
                  <a:schemeClr val="accent4">
                    <a:lumMod val="50000"/>
                  </a:schemeClr>
                </a:solidFill>
                <a:latin typeface="Aptos Display" panose="020B0004020202020204" pitchFamily="34" charset="0"/>
                <a:cs typeface="Calibri Light" panose="020F0302020204030204" pitchFamily="34" charset="0"/>
              </a:defRPr>
            </a:lvl5pPr>
          </a:lstStyle>
          <a:p>
            <a:pPr lvl="0"/>
            <a:r>
              <a:rPr lang="el-GR"/>
              <a:t>Στυλ κειμένου υποδείγματος</a:t>
            </a:r>
          </a:p>
        </p:txBody>
      </p:sp>
      <p:pic>
        <p:nvPicPr>
          <p:cNvPr id="7" name="Picture 3">
            <a:extLst>
              <a:ext uri="{FF2B5EF4-FFF2-40B4-BE49-F238E27FC236}">
                <a16:creationId xmlns:a16="http://schemas.microsoft.com/office/drawing/2014/main" id="{1B48CC8B-6D67-57F8-AF93-38BD64ABBD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04" y="212749"/>
            <a:ext cx="778072" cy="10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55445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0395" y="232410"/>
            <a:ext cx="784225" cy="93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974361" y="145435"/>
            <a:ext cx="7712440" cy="1143000"/>
          </a:xfrm>
          <a:prstGeom prst="rect">
            <a:avLst/>
          </a:prstGeom>
        </p:spPr>
        <p:txBody>
          <a:bodyPr/>
          <a:lstStyle>
            <a:lvl1pPr>
              <a:defRPr b="0" cap="none" spc="0">
                <a:ln>
                  <a:noFill/>
                </a:ln>
                <a:solidFill>
                  <a:srgbClr val="0070C0"/>
                </a:solidFill>
                <a:effectLst/>
                <a:latin typeface="Aptos SemiBold" panose="020B0004020202020204" pitchFamily="34" charset="0"/>
                <a:cs typeface="Calibri Light" panose="020F0302020204030204" pitchFamily="34" charset="0"/>
              </a:defRPr>
            </a:lvl1pPr>
          </a:lstStyle>
          <a:p>
            <a:r>
              <a:rPr lang="el-GR"/>
              <a:t>Κάντε κλικ για να επεξεργαστείτε τον τίτλο υποδείγματος</a:t>
            </a:r>
            <a:endParaRPr lang="el-GR" dirty="0"/>
          </a:p>
        </p:txBody>
      </p:sp>
      <p:sp>
        <p:nvSpPr>
          <p:cNvPr id="3" name="2 - Θέση κειμένου"/>
          <p:cNvSpPr>
            <a:spLocks noGrp="1"/>
          </p:cNvSpPr>
          <p:nvPr>
            <p:ph type="body" idx="1"/>
          </p:nvPr>
        </p:nvSpPr>
        <p:spPr>
          <a:xfrm>
            <a:off x="457200" y="1535113"/>
            <a:ext cx="4040188" cy="639763"/>
          </a:xfrm>
          <a:prstGeom prst="rect">
            <a:avLst/>
          </a:prstGeom>
        </p:spPr>
        <p:txBody>
          <a:bodyPr anchor="b"/>
          <a:lstStyle>
            <a:lvl1pPr marL="0" indent="0">
              <a:buNone/>
              <a:defRPr sz="1458" b="1" cap="none" spc="0">
                <a:ln>
                  <a:noFill/>
                </a:ln>
                <a:solidFill>
                  <a:srgbClr val="C00000"/>
                </a:solidFill>
                <a:effectLst/>
                <a:latin typeface="Aptos SemiBold" panose="020B0004020202020204" pitchFamily="34" charset="0"/>
                <a:cs typeface="Calibri Light" panose="020F0302020204030204" pitchFamily="34" charset="0"/>
              </a:defRPr>
            </a:lvl1pPr>
            <a:lvl2pPr marL="277726" indent="0">
              <a:buNone/>
              <a:defRPr sz="1214" b="1"/>
            </a:lvl2pPr>
            <a:lvl3pPr marL="555454" indent="0">
              <a:buNone/>
              <a:defRPr sz="1094" b="1"/>
            </a:lvl3pPr>
            <a:lvl4pPr marL="833180" indent="0">
              <a:buNone/>
              <a:defRPr sz="972" b="1"/>
            </a:lvl4pPr>
            <a:lvl5pPr marL="1110907" indent="0">
              <a:buNone/>
              <a:defRPr sz="972" b="1"/>
            </a:lvl5pPr>
            <a:lvl6pPr marL="1388634" indent="0">
              <a:buNone/>
              <a:defRPr sz="972" b="1"/>
            </a:lvl6pPr>
            <a:lvl7pPr marL="1666361" indent="0">
              <a:buNone/>
              <a:defRPr sz="972" b="1"/>
            </a:lvl7pPr>
            <a:lvl8pPr marL="1944089" indent="0">
              <a:buNone/>
              <a:defRPr sz="972" b="1"/>
            </a:lvl8pPr>
            <a:lvl9pPr marL="2221814" indent="0">
              <a:buNone/>
              <a:defRPr sz="972" b="1"/>
            </a:lvl9pPr>
          </a:lstStyle>
          <a:p>
            <a:pPr lvl="0"/>
            <a:r>
              <a:rPr lang="el-GR"/>
              <a:t>Στυλ κειμένου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normAutofit/>
          </a:bodyPr>
          <a:lstStyle>
            <a:lvl1pPr>
              <a:buClr>
                <a:schemeClr val="accent5">
                  <a:lumMod val="75000"/>
                </a:schemeClr>
              </a:buClr>
              <a:buSzPct val="110000"/>
              <a:buFont typeface="Wingdings" pitchFamily="2" charset="2"/>
              <a:buChar char="§"/>
              <a:defRPr sz="1458">
                <a:solidFill>
                  <a:schemeClr val="accent4">
                    <a:lumMod val="50000"/>
                  </a:schemeClr>
                </a:solidFill>
                <a:latin typeface="Aptos Display" panose="020B0004020202020204" pitchFamily="34" charset="0"/>
              </a:defRPr>
            </a:lvl1pPr>
            <a:lvl2pPr>
              <a:buClr>
                <a:srgbClr val="C00000"/>
              </a:buClr>
              <a:buSzPct val="115000"/>
              <a:buFont typeface="Arial" pitchFamily="34" charset="0"/>
              <a:buChar char="•"/>
              <a:defRPr sz="1214">
                <a:solidFill>
                  <a:schemeClr val="accent4">
                    <a:lumMod val="50000"/>
                  </a:schemeClr>
                </a:solidFill>
                <a:latin typeface="Aptos Display" panose="020B0004020202020204" pitchFamily="34" charset="0"/>
              </a:defRPr>
            </a:lvl2pPr>
            <a:lvl3pPr>
              <a:defRPr sz="1094">
                <a:solidFill>
                  <a:schemeClr val="accent4">
                    <a:lumMod val="50000"/>
                  </a:schemeClr>
                </a:solidFill>
                <a:latin typeface="Aptos Display" panose="020B0004020202020204" pitchFamily="34" charset="0"/>
              </a:defRPr>
            </a:lvl3pPr>
            <a:lvl4pPr>
              <a:buNone/>
              <a:defRPr sz="972"/>
            </a:lvl4pPr>
            <a:lvl5pPr>
              <a:buNone/>
              <a:defRPr sz="972"/>
            </a:lvl5pPr>
            <a:lvl6pPr>
              <a:defRPr sz="972"/>
            </a:lvl6pPr>
            <a:lvl7pPr>
              <a:defRPr sz="972"/>
            </a:lvl7pPr>
            <a:lvl8pPr>
              <a:defRPr sz="972"/>
            </a:lvl8pPr>
            <a:lvl9pPr>
              <a:defRPr sz="972"/>
            </a:lvl9pPr>
          </a:lstStyle>
          <a:p>
            <a:pPr lvl="0"/>
            <a:r>
              <a:rPr lang="el-GR"/>
              <a:t>Στυλ κειμένου υποδείγματος</a:t>
            </a:r>
          </a:p>
          <a:p>
            <a:pPr lvl="1"/>
            <a:r>
              <a:rPr lang="el-GR"/>
              <a:t>Δεύτερο επίπεδο</a:t>
            </a:r>
          </a:p>
          <a:p>
            <a:pPr lvl="2"/>
            <a:r>
              <a:rPr lang="el-GR"/>
              <a:t>Τρίτο επίπεδο</a:t>
            </a:r>
          </a:p>
        </p:txBody>
      </p:sp>
      <p:sp>
        <p:nvSpPr>
          <p:cNvPr id="5" name="4 - Θέση κειμένου"/>
          <p:cNvSpPr>
            <a:spLocks noGrp="1"/>
          </p:cNvSpPr>
          <p:nvPr>
            <p:ph type="body" sz="quarter" idx="3"/>
          </p:nvPr>
        </p:nvSpPr>
        <p:spPr>
          <a:xfrm>
            <a:off x="4645033" y="1535113"/>
            <a:ext cx="4041775" cy="639763"/>
          </a:xfrm>
          <a:prstGeom prst="rect">
            <a:avLst/>
          </a:prstGeom>
        </p:spPr>
        <p:txBody>
          <a:bodyPr anchor="b"/>
          <a:lstStyle>
            <a:lvl1pPr marL="0" indent="0">
              <a:buNone/>
              <a:defRPr sz="1458" b="1" cap="none" spc="0">
                <a:ln>
                  <a:noFill/>
                </a:ln>
                <a:solidFill>
                  <a:srgbClr val="C00000"/>
                </a:solidFill>
                <a:effectLst/>
                <a:latin typeface="Aptos SemiBold" panose="020B0004020202020204" pitchFamily="34" charset="0"/>
                <a:cs typeface="Calibri Light" panose="020F0302020204030204" pitchFamily="34" charset="0"/>
              </a:defRPr>
            </a:lvl1pPr>
            <a:lvl2pPr marL="277726" indent="0">
              <a:buNone/>
              <a:defRPr sz="1214" b="1"/>
            </a:lvl2pPr>
            <a:lvl3pPr marL="555454" indent="0">
              <a:buNone/>
              <a:defRPr sz="1094" b="1"/>
            </a:lvl3pPr>
            <a:lvl4pPr marL="833180" indent="0">
              <a:buNone/>
              <a:defRPr sz="972" b="1"/>
            </a:lvl4pPr>
            <a:lvl5pPr marL="1110907" indent="0">
              <a:buNone/>
              <a:defRPr sz="972" b="1"/>
            </a:lvl5pPr>
            <a:lvl6pPr marL="1388634" indent="0">
              <a:buNone/>
              <a:defRPr sz="972" b="1"/>
            </a:lvl6pPr>
            <a:lvl7pPr marL="1666361" indent="0">
              <a:buNone/>
              <a:defRPr sz="972" b="1"/>
            </a:lvl7pPr>
            <a:lvl8pPr marL="1944089" indent="0">
              <a:buNone/>
              <a:defRPr sz="972" b="1"/>
            </a:lvl8pPr>
            <a:lvl9pPr marL="2221814" indent="0">
              <a:buNone/>
              <a:defRPr sz="972" b="1"/>
            </a:lvl9pPr>
          </a:lstStyle>
          <a:p>
            <a:pPr lvl="0"/>
            <a:r>
              <a:rPr lang="el-GR"/>
              <a:t>Στυλ κειμένου υποδείγματος</a:t>
            </a:r>
          </a:p>
        </p:txBody>
      </p:sp>
      <p:sp>
        <p:nvSpPr>
          <p:cNvPr id="12" name="3 - Θέση περιεχομένου"/>
          <p:cNvSpPr>
            <a:spLocks noGrp="1"/>
          </p:cNvSpPr>
          <p:nvPr>
            <p:ph sz="half" idx="13"/>
          </p:nvPr>
        </p:nvSpPr>
        <p:spPr>
          <a:xfrm>
            <a:off x="4645030" y="2174875"/>
            <a:ext cx="4040188" cy="3951288"/>
          </a:xfrm>
          <a:prstGeom prst="rect">
            <a:avLst/>
          </a:prstGeom>
        </p:spPr>
        <p:txBody>
          <a:bodyPr>
            <a:normAutofit/>
          </a:bodyPr>
          <a:lstStyle>
            <a:lvl1pPr>
              <a:buClr>
                <a:schemeClr val="accent5">
                  <a:lumMod val="75000"/>
                </a:schemeClr>
              </a:buClr>
              <a:buSzPct val="110000"/>
              <a:buFont typeface="Wingdings" pitchFamily="2" charset="2"/>
              <a:buChar char="§"/>
              <a:defRPr sz="1458">
                <a:solidFill>
                  <a:schemeClr val="accent4">
                    <a:lumMod val="50000"/>
                  </a:schemeClr>
                </a:solidFill>
                <a:latin typeface="Aptos Display" panose="020B0004020202020204" pitchFamily="34" charset="0"/>
              </a:defRPr>
            </a:lvl1pPr>
            <a:lvl2pPr>
              <a:buClr>
                <a:srgbClr val="C00000"/>
              </a:buClr>
              <a:buSzPct val="115000"/>
              <a:buFont typeface="Arial" pitchFamily="34" charset="0"/>
              <a:buChar char="•"/>
              <a:defRPr sz="1214">
                <a:solidFill>
                  <a:schemeClr val="accent4">
                    <a:lumMod val="50000"/>
                  </a:schemeClr>
                </a:solidFill>
                <a:latin typeface="Aptos Display" panose="020B0004020202020204" pitchFamily="34" charset="0"/>
              </a:defRPr>
            </a:lvl2pPr>
            <a:lvl3pPr>
              <a:defRPr sz="1094">
                <a:solidFill>
                  <a:schemeClr val="accent4">
                    <a:lumMod val="50000"/>
                  </a:schemeClr>
                </a:solidFill>
                <a:latin typeface="Aptos Display" panose="020B0004020202020204" pitchFamily="34" charset="0"/>
              </a:defRPr>
            </a:lvl3pPr>
            <a:lvl4pPr>
              <a:buNone/>
              <a:defRPr sz="972"/>
            </a:lvl4pPr>
            <a:lvl5pPr>
              <a:buNone/>
              <a:defRPr sz="972"/>
            </a:lvl5pPr>
            <a:lvl6pPr>
              <a:defRPr sz="972"/>
            </a:lvl6pPr>
            <a:lvl7pPr>
              <a:defRPr sz="972"/>
            </a:lvl7pPr>
            <a:lvl8pPr>
              <a:defRPr sz="972"/>
            </a:lvl8pPr>
            <a:lvl9pPr>
              <a:defRPr sz="972"/>
            </a:lvl9pPr>
          </a:lstStyle>
          <a:p>
            <a:pPr lvl="0"/>
            <a:r>
              <a:rPr lang="el-GR"/>
              <a:t>Στυλ κειμένου υποδείγματος</a:t>
            </a:r>
          </a:p>
          <a:p>
            <a:pPr lvl="1"/>
            <a:r>
              <a:rPr lang="el-GR"/>
              <a:t>Δεύτερο επίπεδο</a:t>
            </a:r>
          </a:p>
          <a:p>
            <a:pPr lvl="2"/>
            <a:r>
              <a:rPr lang="el-GR"/>
              <a:t>Τρίτο επίπεδο</a:t>
            </a:r>
          </a:p>
        </p:txBody>
      </p:sp>
      <p:sp>
        <p:nvSpPr>
          <p:cNvPr id="6" name="2 - Θέση περιεχομένου">
            <a:extLst>
              <a:ext uri="{FF2B5EF4-FFF2-40B4-BE49-F238E27FC236}">
                <a16:creationId xmlns:a16="http://schemas.microsoft.com/office/drawing/2014/main" id="{2B919E89-A45C-BFD6-3825-D137F409FE68}"/>
              </a:ext>
            </a:extLst>
          </p:cNvPr>
          <p:cNvSpPr>
            <a:spLocks noGrp="1"/>
          </p:cNvSpPr>
          <p:nvPr>
            <p:ph idx="10"/>
          </p:nvPr>
        </p:nvSpPr>
        <p:spPr>
          <a:xfrm>
            <a:off x="861934" y="6442110"/>
            <a:ext cx="8229600" cy="369332"/>
          </a:xfrm>
          <a:prstGeom prst="rect">
            <a:avLst/>
          </a:prstGeom>
        </p:spPr>
        <p:txBody>
          <a:bodyPr>
            <a:normAutofit/>
          </a:bodyPr>
          <a:lstStyle>
            <a:lvl1pPr marL="0" indent="0" algn="r">
              <a:buClr>
                <a:schemeClr val="accent5">
                  <a:lumMod val="75000"/>
                </a:schemeClr>
              </a:buClr>
              <a:buSzPct val="115000"/>
              <a:buFont typeface="Wingdings" pitchFamily="2" charset="2"/>
              <a:buNone/>
              <a:defRPr sz="1260">
                <a:solidFill>
                  <a:schemeClr val="accent4">
                    <a:lumMod val="50000"/>
                  </a:schemeClr>
                </a:solidFill>
                <a:latin typeface="Aptos Display" panose="020B0004020202020204" pitchFamily="34" charset="0"/>
                <a:cs typeface="Calibri Light" panose="020F0302020204030204" pitchFamily="34" charset="0"/>
              </a:defRPr>
            </a:lvl1pPr>
            <a:lvl2pPr marL="277726" indent="0">
              <a:buClr>
                <a:srgbClr val="C00000"/>
              </a:buClr>
              <a:buSzPct val="125000"/>
              <a:buFont typeface="Arial" pitchFamily="34" charset="0"/>
              <a:buNone/>
              <a:defRPr>
                <a:solidFill>
                  <a:schemeClr val="accent4">
                    <a:lumMod val="50000"/>
                  </a:schemeClr>
                </a:solidFill>
                <a:latin typeface="Aptos Display" panose="020B0004020202020204" pitchFamily="34" charset="0"/>
                <a:cs typeface="Calibri Light" panose="020F0302020204030204" pitchFamily="34" charset="0"/>
              </a:defRPr>
            </a:lvl2pPr>
            <a:lvl3pPr>
              <a:defRPr>
                <a:solidFill>
                  <a:schemeClr val="accent4">
                    <a:lumMod val="50000"/>
                  </a:schemeClr>
                </a:solidFill>
                <a:latin typeface="Aptos Display" panose="020B0004020202020204" pitchFamily="34" charset="0"/>
                <a:cs typeface="Calibri Light" panose="020F0302020204030204" pitchFamily="34" charset="0"/>
              </a:defRPr>
            </a:lvl3pPr>
            <a:lvl4pPr>
              <a:defRPr>
                <a:solidFill>
                  <a:schemeClr val="accent4">
                    <a:lumMod val="50000"/>
                  </a:schemeClr>
                </a:solidFill>
                <a:latin typeface="Aptos Display" panose="020B0004020202020204" pitchFamily="34" charset="0"/>
                <a:cs typeface="Calibri Light" panose="020F0302020204030204" pitchFamily="34" charset="0"/>
              </a:defRPr>
            </a:lvl4pPr>
            <a:lvl5pPr>
              <a:defRPr>
                <a:solidFill>
                  <a:schemeClr val="accent4">
                    <a:lumMod val="50000"/>
                  </a:schemeClr>
                </a:solidFill>
                <a:latin typeface="Aptos Display" panose="020B0004020202020204" pitchFamily="34" charset="0"/>
                <a:cs typeface="Calibri Light" panose="020F0302020204030204" pitchFamily="34" charset="0"/>
              </a:defRPr>
            </a:lvl5pPr>
          </a:lstStyle>
          <a:p>
            <a:pPr lvl="0"/>
            <a:r>
              <a:rPr lang="el-GR"/>
              <a:t>Στυλ κειμένου υποδείγματος</a:t>
            </a:r>
          </a:p>
        </p:txBody>
      </p:sp>
      <p:pic>
        <p:nvPicPr>
          <p:cNvPr id="9" name="Picture 3">
            <a:extLst>
              <a:ext uri="{FF2B5EF4-FFF2-40B4-BE49-F238E27FC236}">
                <a16:creationId xmlns:a16="http://schemas.microsoft.com/office/drawing/2014/main" id="{978D41AF-0E75-F278-E180-6BD9CFA684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04" y="212749"/>
            <a:ext cx="778072" cy="10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05148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74361" y="145435"/>
            <a:ext cx="7712440" cy="1143000"/>
          </a:xfrm>
          <a:prstGeom prst="rect">
            <a:avLst/>
          </a:prstGeom>
        </p:spPr>
        <p:txBody>
          <a:bodyPr/>
          <a:lstStyle>
            <a:lvl1pPr>
              <a:defRPr b="0" cap="none" spc="0">
                <a:ln>
                  <a:noFill/>
                </a:ln>
                <a:solidFill>
                  <a:srgbClr val="0070C0"/>
                </a:solidFill>
                <a:effectLst/>
                <a:latin typeface="Aptos SemiBold" panose="020B0004020202020204" pitchFamily="34" charset="0"/>
                <a:cs typeface="Calibri Light" panose="020F0302020204030204" pitchFamily="34" charset="0"/>
              </a:defRPr>
            </a:lvl1pPr>
          </a:lstStyle>
          <a:p>
            <a:r>
              <a:rPr lang="el-GR"/>
              <a:t>Κάντε κλικ για να επεξεργαστείτε τον τίτλο υποδείγματος</a:t>
            </a:r>
          </a:p>
        </p:txBody>
      </p:sp>
      <p:sp>
        <p:nvSpPr>
          <p:cNvPr id="7" name="2 - Θέση περιεχομένου">
            <a:extLst>
              <a:ext uri="{FF2B5EF4-FFF2-40B4-BE49-F238E27FC236}">
                <a16:creationId xmlns:a16="http://schemas.microsoft.com/office/drawing/2014/main" id="{2B4E0A58-30FE-BF18-CA46-39CB25403697}"/>
              </a:ext>
            </a:extLst>
          </p:cNvPr>
          <p:cNvSpPr>
            <a:spLocks noGrp="1"/>
          </p:cNvSpPr>
          <p:nvPr>
            <p:ph idx="10"/>
          </p:nvPr>
        </p:nvSpPr>
        <p:spPr>
          <a:xfrm>
            <a:off x="861934" y="6442110"/>
            <a:ext cx="8229600" cy="369332"/>
          </a:xfrm>
          <a:prstGeom prst="rect">
            <a:avLst/>
          </a:prstGeom>
        </p:spPr>
        <p:txBody>
          <a:bodyPr>
            <a:normAutofit/>
          </a:bodyPr>
          <a:lstStyle>
            <a:lvl1pPr marL="0" indent="0" algn="r">
              <a:buClr>
                <a:schemeClr val="accent5">
                  <a:lumMod val="75000"/>
                </a:schemeClr>
              </a:buClr>
              <a:buSzPct val="115000"/>
              <a:buFont typeface="Wingdings" pitchFamily="2" charset="2"/>
              <a:buNone/>
              <a:defRPr sz="1260">
                <a:solidFill>
                  <a:schemeClr val="accent4">
                    <a:lumMod val="50000"/>
                  </a:schemeClr>
                </a:solidFill>
                <a:latin typeface="Aptos Display" panose="020B0004020202020204" pitchFamily="34" charset="0"/>
                <a:cs typeface="Calibri Light" panose="020F0302020204030204" pitchFamily="34" charset="0"/>
              </a:defRPr>
            </a:lvl1pPr>
            <a:lvl2pPr marL="277726" indent="0">
              <a:buClr>
                <a:srgbClr val="C00000"/>
              </a:buClr>
              <a:buSzPct val="125000"/>
              <a:buFont typeface="Arial" pitchFamily="34" charset="0"/>
              <a:buNone/>
              <a:defRPr>
                <a:solidFill>
                  <a:schemeClr val="accent4">
                    <a:lumMod val="50000"/>
                  </a:schemeClr>
                </a:solidFill>
                <a:latin typeface="Aptos Display" panose="020B0004020202020204" pitchFamily="34" charset="0"/>
                <a:cs typeface="Calibri Light" panose="020F0302020204030204" pitchFamily="34" charset="0"/>
              </a:defRPr>
            </a:lvl2pPr>
            <a:lvl3pPr>
              <a:defRPr>
                <a:solidFill>
                  <a:schemeClr val="accent4">
                    <a:lumMod val="50000"/>
                  </a:schemeClr>
                </a:solidFill>
                <a:latin typeface="Aptos Display" panose="020B0004020202020204" pitchFamily="34" charset="0"/>
                <a:cs typeface="Calibri Light" panose="020F0302020204030204" pitchFamily="34" charset="0"/>
              </a:defRPr>
            </a:lvl3pPr>
            <a:lvl4pPr>
              <a:defRPr>
                <a:solidFill>
                  <a:schemeClr val="accent4">
                    <a:lumMod val="50000"/>
                  </a:schemeClr>
                </a:solidFill>
                <a:latin typeface="Aptos Display" panose="020B0004020202020204" pitchFamily="34" charset="0"/>
                <a:cs typeface="Calibri Light" panose="020F0302020204030204" pitchFamily="34" charset="0"/>
              </a:defRPr>
            </a:lvl4pPr>
            <a:lvl5pPr>
              <a:defRPr>
                <a:solidFill>
                  <a:schemeClr val="accent4">
                    <a:lumMod val="50000"/>
                  </a:schemeClr>
                </a:solidFill>
                <a:latin typeface="Aptos Display" panose="020B0004020202020204" pitchFamily="34" charset="0"/>
                <a:cs typeface="Calibri Light" panose="020F0302020204030204" pitchFamily="34" charset="0"/>
              </a:defRPr>
            </a:lvl5pPr>
          </a:lstStyle>
          <a:p>
            <a:pPr lvl="0"/>
            <a:r>
              <a:rPr lang="el-GR"/>
              <a:t>Στυλ κειμένου υποδείγματος</a:t>
            </a:r>
          </a:p>
        </p:txBody>
      </p:sp>
      <p:pic>
        <p:nvPicPr>
          <p:cNvPr id="5" name="Picture 3">
            <a:extLst>
              <a:ext uri="{FF2B5EF4-FFF2-40B4-BE49-F238E27FC236}">
                <a16:creationId xmlns:a16="http://schemas.microsoft.com/office/drawing/2014/main" id="{E573FED0-65A3-B11B-D215-4743B3E4FD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04" y="212749"/>
            <a:ext cx="778072" cy="10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589928"/>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Κενή">
    <p:spTree>
      <p:nvGrpSpPr>
        <p:cNvPr id="1" name=""/>
        <p:cNvGrpSpPr/>
        <p:nvPr/>
      </p:nvGrpSpPr>
      <p:grpSpPr>
        <a:xfrm>
          <a:off x="0" y="0"/>
          <a:ext cx="0" cy="0"/>
          <a:chOff x="0" y="0"/>
          <a:chExt cx="0" cy="0"/>
        </a:xfrm>
      </p:grpSpPr>
      <p:sp>
        <p:nvSpPr>
          <p:cNvPr id="6" name="2 - Θέση περιεχομένου">
            <a:extLst>
              <a:ext uri="{FF2B5EF4-FFF2-40B4-BE49-F238E27FC236}">
                <a16:creationId xmlns:a16="http://schemas.microsoft.com/office/drawing/2014/main" id="{EED63354-AC29-8F04-AA32-20A07B909A03}"/>
              </a:ext>
            </a:extLst>
          </p:cNvPr>
          <p:cNvSpPr>
            <a:spLocks noGrp="1"/>
          </p:cNvSpPr>
          <p:nvPr>
            <p:ph idx="10"/>
          </p:nvPr>
        </p:nvSpPr>
        <p:spPr>
          <a:xfrm>
            <a:off x="861934" y="6442110"/>
            <a:ext cx="8229600" cy="369332"/>
          </a:xfrm>
          <a:prstGeom prst="rect">
            <a:avLst/>
          </a:prstGeom>
        </p:spPr>
        <p:txBody>
          <a:bodyPr>
            <a:normAutofit/>
          </a:bodyPr>
          <a:lstStyle>
            <a:lvl1pPr marL="0" indent="0" algn="r">
              <a:buClr>
                <a:schemeClr val="accent5">
                  <a:lumMod val="75000"/>
                </a:schemeClr>
              </a:buClr>
              <a:buSzPct val="115000"/>
              <a:buFont typeface="Wingdings" pitchFamily="2" charset="2"/>
              <a:buNone/>
              <a:defRPr sz="1260">
                <a:solidFill>
                  <a:schemeClr val="accent4">
                    <a:lumMod val="50000"/>
                  </a:schemeClr>
                </a:solidFill>
                <a:latin typeface="Aptos Display" panose="020B0004020202020204" pitchFamily="34" charset="0"/>
                <a:cs typeface="Calibri Light" panose="020F0302020204030204" pitchFamily="34" charset="0"/>
              </a:defRPr>
            </a:lvl1pPr>
            <a:lvl2pPr marL="277726" indent="0">
              <a:buClr>
                <a:srgbClr val="C00000"/>
              </a:buClr>
              <a:buSzPct val="125000"/>
              <a:buFont typeface="Arial" pitchFamily="34" charset="0"/>
              <a:buNone/>
              <a:defRPr>
                <a:solidFill>
                  <a:schemeClr val="accent4">
                    <a:lumMod val="50000"/>
                  </a:schemeClr>
                </a:solidFill>
                <a:latin typeface="Aptos Display" panose="020B0004020202020204" pitchFamily="34" charset="0"/>
                <a:cs typeface="Calibri Light" panose="020F0302020204030204" pitchFamily="34" charset="0"/>
              </a:defRPr>
            </a:lvl2pPr>
            <a:lvl3pPr>
              <a:defRPr>
                <a:solidFill>
                  <a:schemeClr val="accent4">
                    <a:lumMod val="50000"/>
                  </a:schemeClr>
                </a:solidFill>
                <a:latin typeface="Aptos Display" panose="020B0004020202020204" pitchFamily="34" charset="0"/>
                <a:cs typeface="Calibri Light" panose="020F0302020204030204" pitchFamily="34" charset="0"/>
              </a:defRPr>
            </a:lvl3pPr>
            <a:lvl4pPr>
              <a:defRPr>
                <a:solidFill>
                  <a:schemeClr val="accent4">
                    <a:lumMod val="50000"/>
                  </a:schemeClr>
                </a:solidFill>
                <a:latin typeface="Aptos Display" panose="020B0004020202020204" pitchFamily="34" charset="0"/>
                <a:cs typeface="Calibri Light" panose="020F0302020204030204" pitchFamily="34" charset="0"/>
              </a:defRPr>
            </a:lvl4pPr>
            <a:lvl5pPr>
              <a:defRPr>
                <a:solidFill>
                  <a:schemeClr val="accent4">
                    <a:lumMod val="50000"/>
                  </a:schemeClr>
                </a:solidFill>
                <a:latin typeface="Aptos Display" panose="020B0004020202020204" pitchFamily="34" charset="0"/>
                <a:cs typeface="Calibri Light" panose="020F0302020204030204" pitchFamily="34" charset="0"/>
              </a:defRPr>
            </a:lvl5pPr>
          </a:lstStyle>
          <a:p>
            <a:pPr lvl="0"/>
            <a:r>
              <a:rPr lang="el-GR"/>
              <a:t>Στυλ κειμένου υποδείγματος</a:t>
            </a:r>
          </a:p>
        </p:txBody>
      </p:sp>
      <p:pic>
        <p:nvPicPr>
          <p:cNvPr id="4" name="Picture 3">
            <a:extLst>
              <a:ext uri="{FF2B5EF4-FFF2-40B4-BE49-F238E27FC236}">
                <a16:creationId xmlns:a16="http://schemas.microsoft.com/office/drawing/2014/main" id="{CBF49AA4-5FBF-4948-F7F9-DE26C97592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804" y="212749"/>
            <a:ext cx="778072" cy="10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62044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να επεξεργαστείτε τον τίτλο υποδείγματος</a:t>
            </a:r>
          </a:p>
        </p:txBody>
      </p:sp>
      <p:sp>
        <p:nvSpPr>
          <p:cNvPr id="3" name="2 - Θέση περιεχομένου"/>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Rectangle 4">
            <a:extLst>
              <a:ext uri="{FF2B5EF4-FFF2-40B4-BE49-F238E27FC236}">
                <a16:creationId xmlns:a16="http://schemas.microsoft.com/office/drawing/2014/main" id="{D6E8F8BD-3355-8450-A28D-AB77E193EB4A}"/>
              </a:ext>
            </a:extLst>
          </p:cNvPr>
          <p:cNvSpPr>
            <a:spLocks noGrp="1" noChangeArrowheads="1"/>
          </p:cNvSpPr>
          <p:nvPr>
            <p:ph type="dt" sz="half" idx="10"/>
          </p:nvPr>
        </p:nvSpPr>
        <p:spPr>
          <a:ln/>
        </p:spPr>
        <p:txBody>
          <a:bodyPr/>
          <a:lstStyle>
            <a:lvl1pPr>
              <a:defRPr/>
            </a:lvl1pPr>
          </a:lstStyle>
          <a:p>
            <a:fld id="{5BCAD085-E8A6-8845-BD4E-CB4CCA059FC4}" type="datetimeFigureOut">
              <a:rPr lang="en-US" smtClean="0"/>
              <a:t>5/4/2026</a:t>
            </a:fld>
            <a:endParaRPr lang="en-US"/>
          </a:p>
        </p:txBody>
      </p:sp>
      <p:sp>
        <p:nvSpPr>
          <p:cNvPr id="5" name="Rectangle 5">
            <a:extLst>
              <a:ext uri="{FF2B5EF4-FFF2-40B4-BE49-F238E27FC236}">
                <a16:creationId xmlns:a16="http://schemas.microsoft.com/office/drawing/2014/main" id="{8995C622-B486-83F2-6146-565BCBBA4802}"/>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40A4FEC9-1C09-6B8E-42A0-601CF2758DD1}"/>
              </a:ext>
            </a:extLst>
          </p:cNvPr>
          <p:cNvSpPr>
            <a:spLocks noGrp="1" noChangeArrowheads="1"/>
          </p:cNvSpPr>
          <p:nvPr>
            <p:ph type="sldNum" sz="quarter" idx="12"/>
          </p:nvPr>
        </p:nvSpPr>
        <p:spPr>
          <a:ln/>
        </p:spPr>
        <p:txBody>
          <a:bodyPr/>
          <a:lstStyle>
            <a:lvl1pPr>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82665152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759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323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slow" p14:dur="7500"/>
    </mc:Choice>
    <mc:Fallback xmlns="">
      <p:transition spd="slow"/>
    </mc:Fallback>
  </mc:AlternateContent>
  <p:txStyles>
    <p:titleStyle>
      <a:lvl1pPr algn="ctr" rtl="0" eaLnBrk="1" fontAlgn="base" hangingPunct="1">
        <a:spcBef>
          <a:spcPct val="0"/>
        </a:spcBef>
        <a:spcAft>
          <a:spcPct val="0"/>
        </a:spcAft>
        <a:defRPr sz="2672" kern="1200">
          <a:solidFill>
            <a:schemeClr val="tx1"/>
          </a:solidFill>
          <a:latin typeface="+mj-lt"/>
          <a:ea typeface="+mj-ea"/>
          <a:cs typeface="+mj-cs"/>
        </a:defRPr>
      </a:lvl1pPr>
      <a:lvl2pPr algn="ctr" rtl="0" eaLnBrk="1" fontAlgn="base" hangingPunct="1">
        <a:spcBef>
          <a:spcPct val="0"/>
        </a:spcBef>
        <a:spcAft>
          <a:spcPct val="0"/>
        </a:spcAft>
        <a:defRPr sz="2672">
          <a:solidFill>
            <a:schemeClr val="tx1"/>
          </a:solidFill>
          <a:latin typeface="Calibri" panose="020F0502020204030204" pitchFamily="34" charset="0"/>
        </a:defRPr>
      </a:lvl2pPr>
      <a:lvl3pPr algn="ctr" rtl="0" eaLnBrk="1" fontAlgn="base" hangingPunct="1">
        <a:spcBef>
          <a:spcPct val="0"/>
        </a:spcBef>
        <a:spcAft>
          <a:spcPct val="0"/>
        </a:spcAft>
        <a:defRPr sz="2672">
          <a:solidFill>
            <a:schemeClr val="tx1"/>
          </a:solidFill>
          <a:latin typeface="Calibri" panose="020F0502020204030204" pitchFamily="34" charset="0"/>
        </a:defRPr>
      </a:lvl3pPr>
      <a:lvl4pPr algn="ctr" rtl="0" eaLnBrk="1" fontAlgn="base" hangingPunct="1">
        <a:spcBef>
          <a:spcPct val="0"/>
        </a:spcBef>
        <a:spcAft>
          <a:spcPct val="0"/>
        </a:spcAft>
        <a:defRPr sz="2672">
          <a:solidFill>
            <a:schemeClr val="tx1"/>
          </a:solidFill>
          <a:latin typeface="Calibri" panose="020F0502020204030204" pitchFamily="34" charset="0"/>
        </a:defRPr>
      </a:lvl4pPr>
      <a:lvl5pPr algn="ctr" rtl="0" eaLnBrk="1" fontAlgn="base" hangingPunct="1">
        <a:spcBef>
          <a:spcPct val="0"/>
        </a:spcBef>
        <a:spcAft>
          <a:spcPct val="0"/>
        </a:spcAft>
        <a:defRPr sz="2672">
          <a:solidFill>
            <a:schemeClr val="tx1"/>
          </a:solidFill>
          <a:latin typeface="Calibri" panose="020F0502020204030204" pitchFamily="34" charset="0"/>
        </a:defRPr>
      </a:lvl5pPr>
      <a:lvl6pPr marL="277726" algn="ctr" rtl="0" eaLnBrk="1" fontAlgn="base" hangingPunct="1">
        <a:spcBef>
          <a:spcPct val="0"/>
        </a:spcBef>
        <a:spcAft>
          <a:spcPct val="0"/>
        </a:spcAft>
        <a:defRPr sz="2672">
          <a:solidFill>
            <a:schemeClr val="tx1"/>
          </a:solidFill>
          <a:latin typeface="Calibri" panose="020F0502020204030204" pitchFamily="34" charset="0"/>
        </a:defRPr>
      </a:lvl6pPr>
      <a:lvl7pPr marL="555454" algn="ctr" rtl="0" eaLnBrk="1" fontAlgn="base" hangingPunct="1">
        <a:spcBef>
          <a:spcPct val="0"/>
        </a:spcBef>
        <a:spcAft>
          <a:spcPct val="0"/>
        </a:spcAft>
        <a:defRPr sz="2672">
          <a:solidFill>
            <a:schemeClr val="tx1"/>
          </a:solidFill>
          <a:latin typeface="Calibri" panose="020F0502020204030204" pitchFamily="34" charset="0"/>
        </a:defRPr>
      </a:lvl7pPr>
      <a:lvl8pPr marL="833180" algn="ctr" rtl="0" eaLnBrk="1" fontAlgn="base" hangingPunct="1">
        <a:spcBef>
          <a:spcPct val="0"/>
        </a:spcBef>
        <a:spcAft>
          <a:spcPct val="0"/>
        </a:spcAft>
        <a:defRPr sz="2672">
          <a:solidFill>
            <a:schemeClr val="tx1"/>
          </a:solidFill>
          <a:latin typeface="Calibri" panose="020F0502020204030204" pitchFamily="34" charset="0"/>
        </a:defRPr>
      </a:lvl8pPr>
      <a:lvl9pPr marL="1110907" algn="ctr" rtl="0" eaLnBrk="1" fontAlgn="base" hangingPunct="1">
        <a:spcBef>
          <a:spcPct val="0"/>
        </a:spcBef>
        <a:spcAft>
          <a:spcPct val="0"/>
        </a:spcAft>
        <a:defRPr sz="2672">
          <a:solidFill>
            <a:schemeClr val="tx1"/>
          </a:solidFill>
          <a:latin typeface="Calibri" panose="020F0502020204030204" pitchFamily="34" charset="0"/>
        </a:defRPr>
      </a:lvl9pPr>
    </p:titleStyle>
    <p:bodyStyle>
      <a:lvl1pPr marL="208296" indent="-208296" algn="l" rtl="0" eaLnBrk="1" fontAlgn="base" hangingPunct="1">
        <a:spcBef>
          <a:spcPct val="20000"/>
        </a:spcBef>
        <a:spcAft>
          <a:spcPct val="0"/>
        </a:spcAft>
        <a:buFont typeface="Arial" panose="020B0604020202020204" pitchFamily="34" charset="0"/>
        <a:buChar char="•"/>
        <a:defRPr sz="1944" kern="1200">
          <a:solidFill>
            <a:schemeClr val="tx1"/>
          </a:solidFill>
          <a:latin typeface="+mn-lt"/>
          <a:ea typeface="+mn-ea"/>
          <a:cs typeface="+mn-cs"/>
        </a:defRPr>
      </a:lvl1pPr>
      <a:lvl2pPr marL="451306" indent="-173580" algn="l"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2pPr>
      <a:lvl3pPr marL="694318" indent="-138864" algn="l" rtl="0" eaLnBrk="1" fontAlgn="base" hangingPunct="1">
        <a:spcBef>
          <a:spcPct val="20000"/>
        </a:spcBef>
        <a:spcAft>
          <a:spcPct val="0"/>
        </a:spcAft>
        <a:buFont typeface="Arial" panose="020B0604020202020204" pitchFamily="34" charset="0"/>
        <a:buChar char="•"/>
        <a:defRPr sz="1458" kern="1200">
          <a:solidFill>
            <a:schemeClr val="tx1"/>
          </a:solidFill>
          <a:latin typeface="+mn-lt"/>
          <a:ea typeface="+mn-ea"/>
          <a:cs typeface="+mn-cs"/>
        </a:defRPr>
      </a:lvl3pPr>
      <a:lvl4pPr marL="972044" indent="-138864" algn="l" rtl="0" eaLnBrk="1" fontAlgn="base" hangingPunct="1">
        <a:spcBef>
          <a:spcPct val="20000"/>
        </a:spcBef>
        <a:spcAft>
          <a:spcPct val="0"/>
        </a:spcAft>
        <a:buFont typeface="Arial" panose="020B0604020202020204" pitchFamily="34" charset="0"/>
        <a:buChar char="–"/>
        <a:defRPr sz="1214" kern="1200">
          <a:solidFill>
            <a:schemeClr val="tx1"/>
          </a:solidFill>
          <a:latin typeface="+mn-lt"/>
          <a:ea typeface="+mn-ea"/>
          <a:cs typeface="+mn-cs"/>
        </a:defRPr>
      </a:lvl4pPr>
      <a:lvl5pPr marL="1249771" indent="-138864" algn="l" rtl="0" eaLnBrk="1" fontAlgn="base" hangingPunct="1">
        <a:spcBef>
          <a:spcPct val="20000"/>
        </a:spcBef>
        <a:spcAft>
          <a:spcPct val="0"/>
        </a:spcAft>
        <a:buFont typeface="Arial" panose="020B0604020202020204" pitchFamily="34" charset="0"/>
        <a:buChar char="»"/>
        <a:defRPr sz="1214" kern="1200">
          <a:solidFill>
            <a:schemeClr val="tx1"/>
          </a:solidFill>
          <a:latin typeface="+mn-lt"/>
          <a:ea typeface="+mn-ea"/>
          <a:cs typeface="+mn-cs"/>
        </a:defRPr>
      </a:lvl5pPr>
      <a:lvl6pPr marL="1527499" indent="-138864" algn="l" defTabSz="555454" rtl="0" eaLnBrk="1" latinLnBrk="0" hangingPunct="1">
        <a:spcBef>
          <a:spcPct val="20000"/>
        </a:spcBef>
        <a:buFont typeface="Arial" pitchFamily="34" charset="0"/>
        <a:buChar char="•"/>
        <a:defRPr sz="1214" kern="1200">
          <a:solidFill>
            <a:schemeClr val="tx1"/>
          </a:solidFill>
          <a:latin typeface="+mn-lt"/>
          <a:ea typeface="+mn-ea"/>
          <a:cs typeface="+mn-cs"/>
        </a:defRPr>
      </a:lvl6pPr>
      <a:lvl7pPr marL="1805225" indent="-138864" algn="l" defTabSz="555454" rtl="0" eaLnBrk="1" latinLnBrk="0" hangingPunct="1">
        <a:spcBef>
          <a:spcPct val="20000"/>
        </a:spcBef>
        <a:buFont typeface="Arial" pitchFamily="34" charset="0"/>
        <a:buChar char="•"/>
        <a:defRPr sz="1214" kern="1200">
          <a:solidFill>
            <a:schemeClr val="tx1"/>
          </a:solidFill>
          <a:latin typeface="+mn-lt"/>
          <a:ea typeface="+mn-ea"/>
          <a:cs typeface="+mn-cs"/>
        </a:defRPr>
      </a:lvl7pPr>
      <a:lvl8pPr marL="2082950" indent="-138864" algn="l" defTabSz="555454" rtl="0" eaLnBrk="1" latinLnBrk="0" hangingPunct="1">
        <a:spcBef>
          <a:spcPct val="20000"/>
        </a:spcBef>
        <a:buFont typeface="Arial" pitchFamily="34" charset="0"/>
        <a:buChar char="•"/>
        <a:defRPr sz="1214" kern="1200">
          <a:solidFill>
            <a:schemeClr val="tx1"/>
          </a:solidFill>
          <a:latin typeface="+mn-lt"/>
          <a:ea typeface="+mn-ea"/>
          <a:cs typeface="+mn-cs"/>
        </a:defRPr>
      </a:lvl8pPr>
      <a:lvl9pPr marL="2360677" indent="-138864" algn="l" defTabSz="555454" rtl="0" eaLnBrk="1" latinLnBrk="0" hangingPunct="1">
        <a:spcBef>
          <a:spcPct val="20000"/>
        </a:spcBef>
        <a:buFont typeface="Arial" pitchFamily="34" charset="0"/>
        <a:buChar char="•"/>
        <a:defRPr sz="1214" kern="1200">
          <a:solidFill>
            <a:schemeClr val="tx1"/>
          </a:solidFill>
          <a:latin typeface="+mn-lt"/>
          <a:ea typeface="+mn-ea"/>
          <a:cs typeface="+mn-cs"/>
        </a:defRPr>
      </a:lvl9pPr>
    </p:bodyStyle>
    <p:otherStyle>
      <a:defPPr>
        <a:defRPr lang="el-GR"/>
      </a:defPPr>
      <a:lvl1pPr marL="0" algn="l" defTabSz="555454" rtl="0" eaLnBrk="1" latinLnBrk="0" hangingPunct="1">
        <a:defRPr sz="1094" kern="1200">
          <a:solidFill>
            <a:schemeClr val="tx1"/>
          </a:solidFill>
          <a:latin typeface="+mn-lt"/>
          <a:ea typeface="+mn-ea"/>
          <a:cs typeface="+mn-cs"/>
        </a:defRPr>
      </a:lvl1pPr>
      <a:lvl2pPr marL="277726" algn="l" defTabSz="555454" rtl="0" eaLnBrk="1" latinLnBrk="0" hangingPunct="1">
        <a:defRPr sz="1094" kern="1200">
          <a:solidFill>
            <a:schemeClr val="tx1"/>
          </a:solidFill>
          <a:latin typeface="+mn-lt"/>
          <a:ea typeface="+mn-ea"/>
          <a:cs typeface="+mn-cs"/>
        </a:defRPr>
      </a:lvl2pPr>
      <a:lvl3pPr marL="555454" algn="l" defTabSz="555454" rtl="0" eaLnBrk="1" latinLnBrk="0" hangingPunct="1">
        <a:defRPr sz="1094" kern="1200">
          <a:solidFill>
            <a:schemeClr val="tx1"/>
          </a:solidFill>
          <a:latin typeface="+mn-lt"/>
          <a:ea typeface="+mn-ea"/>
          <a:cs typeface="+mn-cs"/>
        </a:defRPr>
      </a:lvl3pPr>
      <a:lvl4pPr marL="833180" algn="l" defTabSz="555454" rtl="0" eaLnBrk="1" latinLnBrk="0" hangingPunct="1">
        <a:defRPr sz="1094" kern="1200">
          <a:solidFill>
            <a:schemeClr val="tx1"/>
          </a:solidFill>
          <a:latin typeface="+mn-lt"/>
          <a:ea typeface="+mn-ea"/>
          <a:cs typeface="+mn-cs"/>
        </a:defRPr>
      </a:lvl4pPr>
      <a:lvl5pPr marL="1110907" algn="l" defTabSz="555454" rtl="0" eaLnBrk="1" latinLnBrk="0" hangingPunct="1">
        <a:defRPr sz="1094" kern="1200">
          <a:solidFill>
            <a:schemeClr val="tx1"/>
          </a:solidFill>
          <a:latin typeface="+mn-lt"/>
          <a:ea typeface="+mn-ea"/>
          <a:cs typeface="+mn-cs"/>
        </a:defRPr>
      </a:lvl5pPr>
      <a:lvl6pPr marL="1388634" algn="l" defTabSz="555454" rtl="0" eaLnBrk="1" latinLnBrk="0" hangingPunct="1">
        <a:defRPr sz="1094" kern="1200">
          <a:solidFill>
            <a:schemeClr val="tx1"/>
          </a:solidFill>
          <a:latin typeface="+mn-lt"/>
          <a:ea typeface="+mn-ea"/>
          <a:cs typeface="+mn-cs"/>
        </a:defRPr>
      </a:lvl6pPr>
      <a:lvl7pPr marL="1666361" algn="l" defTabSz="555454" rtl="0" eaLnBrk="1" latinLnBrk="0" hangingPunct="1">
        <a:defRPr sz="1094" kern="1200">
          <a:solidFill>
            <a:schemeClr val="tx1"/>
          </a:solidFill>
          <a:latin typeface="+mn-lt"/>
          <a:ea typeface="+mn-ea"/>
          <a:cs typeface="+mn-cs"/>
        </a:defRPr>
      </a:lvl7pPr>
      <a:lvl8pPr marL="1944089" algn="l" defTabSz="555454" rtl="0" eaLnBrk="1" latinLnBrk="0" hangingPunct="1">
        <a:defRPr sz="1094" kern="1200">
          <a:solidFill>
            <a:schemeClr val="tx1"/>
          </a:solidFill>
          <a:latin typeface="+mn-lt"/>
          <a:ea typeface="+mn-ea"/>
          <a:cs typeface="+mn-cs"/>
        </a:defRPr>
      </a:lvl8pPr>
      <a:lvl9pPr marL="2221814" algn="l" defTabSz="555454" rtl="0" eaLnBrk="1" latinLnBrk="0" hangingPunct="1">
        <a:defRPr sz="10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6.png"/><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6927" y="2535121"/>
            <a:ext cx="7980565" cy="884021"/>
          </a:xfrm>
        </p:spPr>
        <p:txBody>
          <a:bodyPr vert="horz" lIns="91440" tIns="45720" rIns="91440" bIns="45720" rtlCol="0" anchor="b">
            <a:normAutofit/>
          </a:bodyPr>
          <a:lstStyle/>
          <a:p>
            <a:pPr defTabSz="914400">
              <a:lnSpc>
                <a:spcPct val="90000"/>
              </a:lnSpc>
            </a:pPr>
            <a:r>
              <a:rPr lang="en-US" sz="4800" b="1" kern="1200" dirty="0">
                <a:solidFill>
                  <a:schemeClr val="tx2"/>
                </a:solidFill>
                <a:latin typeface="+mj-lt"/>
                <a:ea typeface="+mj-ea"/>
                <a:cs typeface="+mj-cs"/>
              </a:rPr>
              <a:t>Liver Cirrhosis</a:t>
            </a:r>
          </a:p>
        </p:txBody>
      </p:sp>
      <p:sp>
        <p:nvSpPr>
          <p:cNvPr id="3" name="Content Placeholder 2"/>
          <p:cNvSpPr>
            <a:spLocks noGrp="1"/>
          </p:cNvSpPr>
          <p:nvPr>
            <p:ph idx="1"/>
          </p:nvPr>
        </p:nvSpPr>
        <p:spPr>
          <a:xfrm>
            <a:off x="1135590" y="3472872"/>
            <a:ext cx="6872818" cy="2826864"/>
          </a:xfrm>
        </p:spPr>
        <p:txBody>
          <a:bodyPr vert="horz" lIns="91440" tIns="45720" rIns="91440" bIns="45720" rtlCol="0" anchor="ctr">
            <a:normAutofit/>
          </a:bodyPr>
          <a:lstStyle/>
          <a:p>
            <a:pPr marL="0" indent="0" algn="ctr" defTabSz="914400">
              <a:lnSpc>
                <a:spcPct val="90000"/>
              </a:lnSpc>
              <a:spcBef>
                <a:spcPts val="1000"/>
              </a:spcBef>
              <a:buNone/>
            </a:pPr>
            <a:r>
              <a:rPr lang="en-US" sz="2000" kern="1200" dirty="0">
                <a:solidFill>
                  <a:schemeClr val="tx2"/>
                </a:solidFill>
                <a:latin typeface="+mn-lt"/>
                <a:ea typeface="+mn-ea"/>
                <a:cs typeface="+mn-cs"/>
              </a:rPr>
              <a:t>Dimitrios S Karagiannakis</a:t>
            </a:r>
          </a:p>
          <a:p>
            <a:pPr marL="0" indent="0" algn="ctr" defTabSz="914400">
              <a:lnSpc>
                <a:spcPct val="90000"/>
              </a:lnSpc>
              <a:spcBef>
                <a:spcPts val="1000"/>
              </a:spcBef>
              <a:buNone/>
            </a:pPr>
            <a:r>
              <a:rPr lang="en-US" sz="2000" dirty="0">
                <a:solidFill>
                  <a:schemeClr val="tx2"/>
                </a:solidFill>
              </a:rPr>
              <a:t>Assistant Professor of Internal Medicine and Hepatology</a:t>
            </a:r>
          </a:p>
          <a:p>
            <a:pPr marL="0" indent="0" algn="ctr" defTabSz="914400">
              <a:lnSpc>
                <a:spcPct val="90000"/>
              </a:lnSpc>
              <a:spcBef>
                <a:spcPts val="1000"/>
              </a:spcBef>
              <a:buNone/>
            </a:pPr>
            <a:r>
              <a:rPr lang="en-US" sz="2000" dirty="0">
                <a:solidFill>
                  <a:schemeClr val="tx2"/>
                </a:solidFill>
              </a:rPr>
              <a:t>4</a:t>
            </a:r>
            <a:r>
              <a:rPr lang="en-US" sz="2000" baseline="30000" dirty="0">
                <a:solidFill>
                  <a:schemeClr val="tx2"/>
                </a:solidFill>
              </a:rPr>
              <a:t>th</a:t>
            </a:r>
            <a:r>
              <a:rPr lang="en-US" sz="2000" dirty="0">
                <a:solidFill>
                  <a:schemeClr val="tx2"/>
                </a:solidFill>
              </a:rPr>
              <a:t> Department of Internal Medicine</a:t>
            </a:r>
          </a:p>
          <a:p>
            <a:pPr marL="0" indent="0" algn="ctr" defTabSz="914400">
              <a:lnSpc>
                <a:spcPct val="90000"/>
              </a:lnSpc>
              <a:spcBef>
                <a:spcPts val="1000"/>
              </a:spcBef>
              <a:buNone/>
            </a:pPr>
            <a:r>
              <a:rPr lang="en-US" sz="2000" dirty="0" err="1">
                <a:solidFill>
                  <a:schemeClr val="tx2"/>
                </a:solidFill>
              </a:rPr>
              <a:t>Attikon</a:t>
            </a:r>
            <a:r>
              <a:rPr lang="en-US" sz="2000" dirty="0">
                <a:solidFill>
                  <a:schemeClr val="tx2"/>
                </a:solidFill>
              </a:rPr>
              <a:t> University Hospital</a:t>
            </a:r>
          </a:p>
          <a:p>
            <a:pPr marL="0" indent="0" algn="ctr" defTabSz="914400">
              <a:lnSpc>
                <a:spcPct val="90000"/>
              </a:lnSpc>
              <a:spcBef>
                <a:spcPts val="1000"/>
              </a:spcBef>
              <a:buNone/>
            </a:pPr>
            <a:endParaRPr lang="en-US" sz="1700" kern="1200" dirty="0">
              <a:solidFill>
                <a:schemeClr val="tx2"/>
              </a:solidFill>
              <a:latin typeface="+mn-lt"/>
              <a:ea typeface="+mn-ea"/>
              <a:cs typeface="+mn-cs"/>
            </a:endParaRPr>
          </a:p>
        </p:txBody>
      </p:sp>
      <p:pic>
        <p:nvPicPr>
          <p:cNvPr id="4" name="Εικόνα 3">
            <a:extLst>
              <a:ext uri="{FF2B5EF4-FFF2-40B4-BE49-F238E27FC236}">
                <a16:creationId xmlns:a16="http://schemas.microsoft.com/office/drawing/2014/main" id="{43EDBAC8-043F-C11F-16D8-B54857F76D83}"/>
              </a:ext>
            </a:extLst>
          </p:cNvPr>
          <p:cNvPicPr>
            <a:picLocks noChangeAspect="1"/>
          </p:cNvPicPr>
          <p:nvPr/>
        </p:nvPicPr>
        <p:blipFill>
          <a:blip r:embed="rId2"/>
          <a:stretch>
            <a:fillRect/>
          </a:stretch>
        </p:blipFill>
        <p:spPr>
          <a:xfrm>
            <a:off x="226756" y="277820"/>
            <a:ext cx="8644398" cy="1923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F3E892-A107-BCA6-529F-CBF65E05B008}"/>
              </a:ext>
            </a:extLst>
          </p:cNvPr>
          <p:cNvSpPr>
            <a:spLocks noGrp="1"/>
          </p:cNvSpPr>
          <p:nvPr>
            <p:ph type="title"/>
          </p:nvPr>
        </p:nvSpPr>
        <p:spPr>
          <a:xfrm>
            <a:off x="944380" y="145435"/>
            <a:ext cx="7742420" cy="1143000"/>
          </a:xfrm>
        </p:spPr>
        <p:txBody>
          <a:bodyPr>
            <a:normAutofit/>
          </a:bodyPr>
          <a:lstStyle/>
          <a:p>
            <a:r>
              <a:rPr lang="en-US"/>
              <a:t>A. HEREDITARY CAUSES (ENDOGENOUS) </a:t>
            </a:r>
            <a:endParaRPr lang="el-GR"/>
          </a:p>
        </p:txBody>
      </p:sp>
      <p:pic>
        <p:nvPicPr>
          <p:cNvPr id="5" name="Picture 4" descr="Άτομο που χρησιμοποιεί μικροσκόπιο">
            <a:extLst>
              <a:ext uri="{FF2B5EF4-FFF2-40B4-BE49-F238E27FC236}">
                <a16:creationId xmlns:a16="http://schemas.microsoft.com/office/drawing/2014/main" id="{B4C0A351-F950-23E8-5783-486D480E5EE9}"/>
              </a:ext>
            </a:extLst>
          </p:cNvPr>
          <p:cNvPicPr>
            <a:picLocks noChangeAspect="1"/>
          </p:cNvPicPr>
          <p:nvPr/>
        </p:nvPicPr>
        <p:blipFill>
          <a:blip r:embed="rId2"/>
          <a:srcRect l="19608" r="36669" b="2"/>
          <a:stretch>
            <a:fillRect/>
          </a:stretch>
        </p:blipFill>
        <p:spPr>
          <a:xfrm>
            <a:off x="457200" y="1600200"/>
            <a:ext cx="4038600" cy="4525963"/>
          </a:xfrm>
          <a:prstGeom prst="rect">
            <a:avLst/>
          </a:prstGeom>
          <a:noFill/>
        </p:spPr>
      </p:pic>
      <p:sp>
        <p:nvSpPr>
          <p:cNvPr id="3" name="Θέση περιεχομένου 2">
            <a:extLst>
              <a:ext uri="{FF2B5EF4-FFF2-40B4-BE49-F238E27FC236}">
                <a16:creationId xmlns:a16="http://schemas.microsoft.com/office/drawing/2014/main" id="{2F44ED58-0007-1C7E-80EB-38D65465B21B}"/>
              </a:ext>
            </a:extLst>
          </p:cNvPr>
          <p:cNvSpPr>
            <a:spLocks noGrp="1"/>
          </p:cNvSpPr>
          <p:nvPr>
            <p:ph sz="half" idx="13"/>
          </p:nvPr>
        </p:nvSpPr>
        <p:spPr>
          <a:xfrm>
            <a:off x="4644008" y="1614402"/>
            <a:ext cx="4038600" cy="4525963"/>
          </a:xfrm>
        </p:spPr>
        <p:txBody>
          <a:bodyPr>
            <a:normAutofit/>
          </a:bodyPr>
          <a:lstStyle/>
          <a:p>
            <a:pPr marL="0" indent="0">
              <a:buNone/>
            </a:pPr>
            <a:r>
              <a:rPr lang="en-US" b="1" i="1" dirty="0"/>
              <a:t>Rare diseases</a:t>
            </a:r>
          </a:p>
          <a:p>
            <a:r>
              <a:rPr lang="en-US" dirty="0"/>
              <a:t>Galactosemia</a:t>
            </a:r>
          </a:p>
          <a:p>
            <a:r>
              <a:rPr lang="en-US" dirty="0"/>
              <a:t>Fanconi syndrome</a:t>
            </a:r>
          </a:p>
          <a:p>
            <a:r>
              <a:rPr lang="en-US" dirty="0"/>
              <a:t>Hereditary fructose intolerance. Hereditary tyrosinemia</a:t>
            </a:r>
          </a:p>
          <a:p>
            <a:r>
              <a:rPr lang="en-US" dirty="0"/>
              <a:t>Gaucher disease</a:t>
            </a:r>
          </a:p>
          <a:p>
            <a:r>
              <a:rPr lang="en-US" dirty="0"/>
              <a:t>Glycogen storage disease</a:t>
            </a:r>
          </a:p>
          <a:p>
            <a:r>
              <a:rPr lang="en-US" dirty="0"/>
              <a:t>Cystic fibrosis</a:t>
            </a:r>
          </a:p>
          <a:p>
            <a:r>
              <a:rPr lang="en-US" dirty="0"/>
              <a:t>Hemochromatosis</a:t>
            </a:r>
          </a:p>
          <a:p>
            <a:r>
              <a:rPr lang="en-US" dirty="0"/>
              <a:t>Alpha-1 antitrypsin deficiency</a:t>
            </a:r>
          </a:p>
          <a:p>
            <a:r>
              <a:rPr lang="en-US" dirty="0"/>
              <a:t>Wilson’s disease</a:t>
            </a:r>
            <a:endParaRPr lang="el-GR" dirty="0"/>
          </a:p>
        </p:txBody>
      </p:sp>
      <p:sp>
        <p:nvSpPr>
          <p:cNvPr id="10" name="Content Placeholder 4">
            <a:extLst>
              <a:ext uri="{FF2B5EF4-FFF2-40B4-BE49-F238E27FC236}">
                <a16:creationId xmlns:a16="http://schemas.microsoft.com/office/drawing/2014/main" id="{4DAE74B8-3C04-3EF0-4236-AC3283D9D04B}"/>
              </a:ext>
            </a:extLst>
          </p:cNvPr>
          <p:cNvSpPr>
            <a:spLocks noGrp="1"/>
          </p:cNvSpPr>
          <p:nvPr>
            <p:ph idx="10"/>
          </p:nvPr>
        </p:nvSpPr>
        <p:spPr>
          <a:xfrm>
            <a:off x="861934" y="6442110"/>
            <a:ext cx="8229600" cy="369332"/>
          </a:xfrm>
        </p:spPr>
        <p:txBody>
          <a:bodyPr/>
          <a:lstStyle/>
          <a:p>
            <a:endParaRPr lang="en-US"/>
          </a:p>
        </p:txBody>
      </p:sp>
    </p:spTree>
    <p:extLst>
      <p:ext uri="{BB962C8B-B14F-4D97-AF65-F5344CB8AC3E}">
        <p14:creationId xmlns:p14="http://schemas.microsoft.com/office/powerpoint/2010/main" val="299279787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66C407-15D9-1EE6-AF81-2D699A17F40F}"/>
              </a:ext>
            </a:extLst>
          </p:cNvPr>
          <p:cNvSpPr>
            <a:spLocks noGrp="1"/>
          </p:cNvSpPr>
          <p:nvPr>
            <p:ph type="title"/>
          </p:nvPr>
        </p:nvSpPr>
        <p:spPr>
          <a:xfrm>
            <a:off x="951876" y="145435"/>
            <a:ext cx="7734925" cy="1143000"/>
          </a:xfrm>
        </p:spPr>
        <p:txBody>
          <a:bodyPr>
            <a:normAutofit/>
          </a:bodyPr>
          <a:lstStyle/>
          <a:p>
            <a:r>
              <a:rPr lang="en-US"/>
              <a:t>B. EXOGENOUS CAUSES</a:t>
            </a:r>
            <a:br>
              <a:rPr lang="en-US"/>
            </a:br>
            <a:endParaRPr lang="el-GR"/>
          </a:p>
        </p:txBody>
      </p:sp>
      <p:sp>
        <p:nvSpPr>
          <p:cNvPr id="3" name="Θέση περιεχομένου 2">
            <a:extLst>
              <a:ext uri="{FF2B5EF4-FFF2-40B4-BE49-F238E27FC236}">
                <a16:creationId xmlns:a16="http://schemas.microsoft.com/office/drawing/2014/main" id="{93941D4E-0049-26A2-E44A-DE909FF291DA}"/>
              </a:ext>
            </a:extLst>
          </p:cNvPr>
          <p:cNvSpPr>
            <a:spLocks noGrp="1"/>
          </p:cNvSpPr>
          <p:nvPr>
            <p:ph idx="1"/>
          </p:nvPr>
        </p:nvSpPr>
        <p:spPr>
          <a:xfrm>
            <a:off x="457199" y="1600200"/>
            <a:ext cx="8571539" cy="4525963"/>
          </a:xfrm>
        </p:spPr>
        <p:txBody>
          <a:bodyPr>
            <a:normAutofit/>
          </a:bodyPr>
          <a:lstStyle/>
          <a:p>
            <a:r>
              <a:rPr lang="en-US" sz="3600" dirty="0"/>
              <a:t>Alcohol</a:t>
            </a:r>
          </a:p>
          <a:p>
            <a:r>
              <a:rPr lang="en-US" sz="3600" dirty="0"/>
              <a:t>MASLD (Obesity, T2DM, Hyperlipidemia)</a:t>
            </a:r>
          </a:p>
          <a:p>
            <a:r>
              <a:rPr lang="en-US" sz="3600" dirty="0"/>
              <a:t>Autoimmune hepatitis</a:t>
            </a:r>
          </a:p>
          <a:p>
            <a:r>
              <a:rPr lang="en-US" sz="3600" dirty="0"/>
              <a:t>Infectious causes (Chronic hepatitis B, C, D)</a:t>
            </a:r>
          </a:p>
          <a:p>
            <a:r>
              <a:rPr lang="en-US" sz="3600" dirty="0"/>
              <a:t>Schistosomiasis</a:t>
            </a:r>
          </a:p>
          <a:p>
            <a:r>
              <a:rPr lang="en-US" sz="3600" dirty="0"/>
              <a:t>Medications, toxins</a:t>
            </a:r>
            <a:endParaRPr lang="el-GR" sz="3600" dirty="0"/>
          </a:p>
        </p:txBody>
      </p:sp>
      <p:sp>
        <p:nvSpPr>
          <p:cNvPr id="5" name="Content Placeholder 3">
            <a:extLst>
              <a:ext uri="{FF2B5EF4-FFF2-40B4-BE49-F238E27FC236}">
                <a16:creationId xmlns:a16="http://schemas.microsoft.com/office/drawing/2014/main" id="{0A453E0B-C682-6AE7-D0C1-931AD6B30BCA}"/>
              </a:ext>
            </a:extLst>
          </p:cNvPr>
          <p:cNvSpPr>
            <a:spLocks noGrp="1"/>
          </p:cNvSpPr>
          <p:nvPr>
            <p:ph idx="10"/>
          </p:nvPr>
        </p:nvSpPr>
        <p:spPr>
          <a:xfrm>
            <a:off x="861934" y="6442110"/>
            <a:ext cx="8229600" cy="369332"/>
          </a:xfrm>
        </p:spPr>
        <p:txBody>
          <a:bodyPr/>
          <a:lstStyle/>
          <a:p>
            <a:endParaRPr lang="en-US"/>
          </a:p>
        </p:txBody>
      </p:sp>
    </p:spTree>
    <p:extLst>
      <p:ext uri="{BB962C8B-B14F-4D97-AF65-F5344CB8AC3E}">
        <p14:creationId xmlns:p14="http://schemas.microsoft.com/office/powerpoint/2010/main" val="51046364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4B387B-BFED-0199-7B74-5F63B9267A14}"/>
              </a:ext>
            </a:extLst>
          </p:cNvPr>
          <p:cNvSpPr>
            <a:spLocks noGrp="1"/>
          </p:cNvSpPr>
          <p:nvPr>
            <p:ph type="title"/>
          </p:nvPr>
        </p:nvSpPr>
        <p:spPr>
          <a:xfrm>
            <a:off x="951876" y="145435"/>
            <a:ext cx="7734925" cy="1143000"/>
          </a:xfrm>
        </p:spPr>
        <p:txBody>
          <a:bodyPr>
            <a:normAutofit/>
          </a:bodyPr>
          <a:lstStyle/>
          <a:p>
            <a:r>
              <a:rPr lang="en-US"/>
              <a:t>C. BILIARY CIRRHOSIS</a:t>
            </a:r>
            <a:endParaRPr lang="el-GR"/>
          </a:p>
        </p:txBody>
      </p:sp>
      <p:sp>
        <p:nvSpPr>
          <p:cNvPr id="10" name="Content Placeholder 3">
            <a:extLst>
              <a:ext uri="{FF2B5EF4-FFF2-40B4-BE49-F238E27FC236}">
                <a16:creationId xmlns:a16="http://schemas.microsoft.com/office/drawing/2014/main" id="{ACD2DC42-A2E3-A1BE-1464-4B1E0FA1417D}"/>
              </a:ext>
            </a:extLst>
          </p:cNvPr>
          <p:cNvSpPr>
            <a:spLocks noGrp="1"/>
          </p:cNvSpPr>
          <p:nvPr>
            <p:ph idx="10"/>
          </p:nvPr>
        </p:nvSpPr>
        <p:spPr>
          <a:xfrm>
            <a:off x="861934" y="6442110"/>
            <a:ext cx="8229600" cy="369332"/>
          </a:xfrm>
        </p:spPr>
        <p:txBody>
          <a:bodyPr/>
          <a:lstStyle/>
          <a:p>
            <a:endParaRPr lang="en-US"/>
          </a:p>
        </p:txBody>
      </p:sp>
      <p:graphicFrame>
        <p:nvGraphicFramePr>
          <p:cNvPr id="5" name="Θέση περιεχομένου 2">
            <a:extLst>
              <a:ext uri="{FF2B5EF4-FFF2-40B4-BE49-F238E27FC236}">
                <a16:creationId xmlns:a16="http://schemas.microsoft.com/office/drawing/2014/main" id="{9073996F-5ECD-3BE7-3C7F-E42A5B7F7F36}"/>
              </a:ext>
            </a:extLst>
          </p:cNvPr>
          <p:cNvGraphicFramePr>
            <a:graphicFrameLocks noGrp="1"/>
          </p:cNvGraphicFramePr>
          <p:nvPr>
            <p:ph idx="1"/>
            <p:extLst>
              <p:ext uri="{D42A27DB-BD31-4B8C-83A1-F6EECF244321}">
                <p14:modId xmlns:p14="http://schemas.microsoft.com/office/powerpoint/2010/main" val="9423758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82169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4BF61E-CEB1-E109-B89B-CE86950E5582}"/>
              </a:ext>
            </a:extLst>
          </p:cNvPr>
          <p:cNvPicPr>
            <a:picLocks noChangeAspect="1"/>
          </p:cNvPicPr>
          <p:nvPr/>
        </p:nvPicPr>
        <p:blipFill>
          <a:blip r:embed="rId2">
            <a:duotone>
              <a:schemeClr val="bg2">
                <a:shade val="45000"/>
                <a:satMod val="135000"/>
              </a:schemeClr>
              <a:prstClr val="white"/>
            </a:duotone>
          </a:blip>
          <a:srcRect t="2280"/>
          <a:stretch>
            <a:fillRect/>
          </a:stretch>
        </p:blipFill>
        <p:spPr>
          <a:xfrm>
            <a:off x="20" y="10"/>
            <a:ext cx="9143980" cy="6857990"/>
          </a:xfrm>
          <a:prstGeom prst="rect">
            <a:avLst/>
          </a:prstGeom>
        </p:spPr>
      </p:pic>
      <p:sp>
        <p:nvSpPr>
          <p:cNvPr id="2" name="Τίτλος 1">
            <a:extLst>
              <a:ext uri="{FF2B5EF4-FFF2-40B4-BE49-F238E27FC236}">
                <a16:creationId xmlns:a16="http://schemas.microsoft.com/office/drawing/2014/main" id="{0648A5C4-81DE-B79B-19C1-61EDEFD76FAD}"/>
              </a:ext>
            </a:extLst>
          </p:cNvPr>
          <p:cNvSpPr>
            <a:spLocks noGrp="1"/>
          </p:cNvSpPr>
          <p:nvPr>
            <p:ph type="title"/>
          </p:nvPr>
        </p:nvSpPr>
        <p:spPr>
          <a:xfrm>
            <a:off x="628650" y="365125"/>
            <a:ext cx="7886700" cy="1325563"/>
          </a:xfrm>
        </p:spPr>
        <p:txBody>
          <a:bodyPr>
            <a:normAutofit/>
          </a:bodyPr>
          <a:lstStyle/>
          <a:p>
            <a:r>
              <a:rPr lang="en-US" dirty="0"/>
              <a:t>D. Venous Stasis</a:t>
            </a:r>
            <a:endParaRPr lang="el-GR" dirty="0"/>
          </a:p>
        </p:txBody>
      </p:sp>
      <p:graphicFrame>
        <p:nvGraphicFramePr>
          <p:cNvPr id="5" name="Θέση περιεχομένου 2">
            <a:extLst>
              <a:ext uri="{FF2B5EF4-FFF2-40B4-BE49-F238E27FC236}">
                <a16:creationId xmlns:a16="http://schemas.microsoft.com/office/drawing/2014/main" id="{C0726F21-CA75-CA6D-F0B6-E076F09B8F35}"/>
              </a:ext>
            </a:extLst>
          </p:cNvPr>
          <p:cNvGraphicFramePr>
            <a:graphicFrameLocks noGrp="1"/>
          </p:cNvGraphicFramePr>
          <p:nvPr>
            <p:ph idx="1"/>
            <p:extLst>
              <p:ext uri="{D42A27DB-BD31-4B8C-83A1-F6EECF244321}">
                <p14:modId xmlns:p14="http://schemas.microsoft.com/office/powerpoint/2010/main" val="175214464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a:extLst>
              <a:ext uri="{FF2B5EF4-FFF2-40B4-BE49-F238E27FC236}">
                <a16:creationId xmlns:a16="http://schemas.microsoft.com/office/drawing/2014/main" id="{242B43B6-1563-B4DB-9B20-A3E7C67BD2A0}"/>
              </a:ext>
            </a:extLst>
          </p:cNvPr>
          <p:cNvPicPr>
            <a:picLocks noChangeAspect="1"/>
          </p:cNvPicPr>
          <p:nvPr/>
        </p:nvPicPr>
        <p:blipFill>
          <a:blip r:embed="rId8"/>
          <a:stretch>
            <a:fillRect/>
          </a:stretch>
        </p:blipFill>
        <p:spPr>
          <a:xfrm>
            <a:off x="33254" y="10"/>
            <a:ext cx="1190791" cy="1095811"/>
          </a:xfrm>
          <a:prstGeom prst="rect">
            <a:avLst/>
          </a:prstGeom>
        </p:spPr>
      </p:pic>
    </p:spTree>
    <p:extLst>
      <p:ext uri="{BB962C8B-B14F-4D97-AF65-F5344CB8AC3E}">
        <p14:creationId xmlns:p14="http://schemas.microsoft.com/office/powerpoint/2010/main" val="360388664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9614EE-A33D-281E-AD46-0DF5C0E7ABD7}"/>
              </a:ext>
            </a:extLst>
          </p:cNvPr>
          <p:cNvPicPr>
            <a:picLocks noChangeAspect="1"/>
          </p:cNvPicPr>
          <p:nvPr/>
        </p:nvPicPr>
        <p:blipFill>
          <a:blip r:embed="rId2">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2" name="Τίτλος 1">
            <a:extLst>
              <a:ext uri="{FF2B5EF4-FFF2-40B4-BE49-F238E27FC236}">
                <a16:creationId xmlns:a16="http://schemas.microsoft.com/office/drawing/2014/main" id="{E772ABCD-9006-9530-D01A-F8292F6EB242}"/>
              </a:ext>
            </a:extLst>
          </p:cNvPr>
          <p:cNvSpPr>
            <a:spLocks noGrp="1"/>
          </p:cNvSpPr>
          <p:nvPr>
            <p:ph type="title"/>
          </p:nvPr>
        </p:nvSpPr>
        <p:spPr>
          <a:xfrm>
            <a:off x="628650" y="365125"/>
            <a:ext cx="7886700" cy="1325563"/>
          </a:xfrm>
        </p:spPr>
        <p:txBody>
          <a:bodyPr>
            <a:normAutofit/>
          </a:bodyPr>
          <a:lstStyle/>
          <a:p>
            <a:r>
              <a:rPr lang="en-US" dirty="0"/>
              <a:t>E. OTHER</a:t>
            </a:r>
            <a:endParaRPr lang="el-GR" dirty="0"/>
          </a:p>
        </p:txBody>
      </p:sp>
      <p:graphicFrame>
        <p:nvGraphicFramePr>
          <p:cNvPr id="5" name="Θέση περιεχομένου 2">
            <a:extLst>
              <a:ext uri="{FF2B5EF4-FFF2-40B4-BE49-F238E27FC236}">
                <a16:creationId xmlns:a16="http://schemas.microsoft.com/office/drawing/2014/main" id="{B84CCA03-DFC8-6418-E54C-37C7C6189FB0}"/>
              </a:ext>
            </a:extLst>
          </p:cNvPr>
          <p:cNvGraphicFramePr>
            <a:graphicFrameLocks noGrp="1"/>
          </p:cNvGraphicFramePr>
          <p:nvPr>
            <p:ph idx="1"/>
            <p:extLst>
              <p:ext uri="{D42A27DB-BD31-4B8C-83A1-F6EECF244321}">
                <p14:modId xmlns:p14="http://schemas.microsoft.com/office/powerpoint/2010/main" val="19367994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a:extLst>
              <a:ext uri="{FF2B5EF4-FFF2-40B4-BE49-F238E27FC236}">
                <a16:creationId xmlns:a16="http://schemas.microsoft.com/office/drawing/2014/main" id="{CB5C8D11-87EE-64DE-79DB-A4F119853829}"/>
              </a:ext>
            </a:extLst>
          </p:cNvPr>
          <p:cNvPicPr>
            <a:picLocks noChangeAspect="1"/>
          </p:cNvPicPr>
          <p:nvPr/>
        </p:nvPicPr>
        <p:blipFill>
          <a:blip r:embed="rId8"/>
          <a:stretch>
            <a:fillRect/>
          </a:stretch>
        </p:blipFill>
        <p:spPr>
          <a:xfrm>
            <a:off x="203743" y="118267"/>
            <a:ext cx="1190791" cy="1418541"/>
          </a:xfrm>
          <a:prstGeom prst="rect">
            <a:avLst/>
          </a:prstGeom>
        </p:spPr>
      </p:pic>
    </p:spTree>
    <p:extLst>
      <p:ext uri="{BB962C8B-B14F-4D97-AF65-F5344CB8AC3E}">
        <p14:creationId xmlns:p14="http://schemas.microsoft.com/office/powerpoint/2010/main" val="98258083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C80BFA-E960-EDA3-BF2A-3DFEDFF6AF0D}"/>
              </a:ext>
            </a:extLst>
          </p:cNvPr>
          <p:cNvPicPr>
            <a:picLocks noChangeAspect="1"/>
          </p:cNvPicPr>
          <p:nvPr/>
        </p:nvPicPr>
        <p:blipFill>
          <a:blip r:embed="rId2">
            <a:duotone>
              <a:schemeClr val="bg2">
                <a:shade val="45000"/>
                <a:satMod val="135000"/>
              </a:schemeClr>
              <a:prstClr val="white"/>
            </a:duotone>
          </a:blip>
          <a:srcRect r="13999"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t>Pathophysiology</a:t>
            </a:r>
          </a:p>
        </p:txBody>
      </p:sp>
      <p:graphicFrame>
        <p:nvGraphicFramePr>
          <p:cNvPr id="5" name="Content Placeholder 2">
            <a:extLst>
              <a:ext uri="{FF2B5EF4-FFF2-40B4-BE49-F238E27FC236}">
                <a16:creationId xmlns:a16="http://schemas.microsoft.com/office/drawing/2014/main" id="{5572723C-EC2F-5BFA-8F3A-9A94A8A2653D}"/>
              </a:ext>
            </a:extLst>
          </p:cNvPr>
          <p:cNvGraphicFramePr>
            <a:graphicFrameLocks noGrp="1"/>
          </p:cNvGraphicFramePr>
          <p:nvPr>
            <p:ph idx="1"/>
            <p:extLst>
              <p:ext uri="{D42A27DB-BD31-4B8C-83A1-F6EECF244321}">
                <p14:modId xmlns:p14="http://schemas.microsoft.com/office/powerpoint/2010/main" val="66503392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a:extLst>
              <a:ext uri="{FF2B5EF4-FFF2-40B4-BE49-F238E27FC236}">
                <a16:creationId xmlns:a16="http://schemas.microsoft.com/office/drawing/2014/main" id="{E073C79F-E6B3-19C8-FAEA-AB6934F06E50}"/>
              </a:ext>
            </a:extLst>
          </p:cNvPr>
          <p:cNvPicPr>
            <a:picLocks noChangeAspect="1"/>
          </p:cNvPicPr>
          <p:nvPr/>
        </p:nvPicPr>
        <p:blipFill>
          <a:blip r:embed="rId8"/>
          <a:stretch>
            <a:fillRect/>
          </a:stretch>
        </p:blipFill>
        <p:spPr>
          <a:xfrm>
            <a:off x="33254" y="79513"/>
            <a:ext cx="1190791" cy="1065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9EF37B5-3C27-C212-52BC-E7335C77063B}"/>
              </a:ext>
            </a:extLst>
          </p:cNvPr>
          <p:cNvSpPr>
            <a:spLocks noGrp="1"/>
          </p:cNvSpPr>
          <p:nvPr>
            <p:ph type="title"/>
          </p:nvPr>
        </p:nvSpPr>
        <p:spPr>
          <a:xfrm>
            <a:off x="951876" y="145435"/>
            <a:ext cx="7734925" cy="1143000"/>
          </a:xfrm>
        </p:spPr>
        <p:txBody>
          <a:bodyPr/>
          <a:lstStyle/>
          <a:p>
            <a:endParaRPr lang="en-US"/>
          </a:p>
        </p:txBody>
      </p:sp>
      <p:sp>
        <p:nvSpPr>
          <p:cNvPr id="12" name="Content Placeholder 3">
            <a:extLst>
              <a:ext uri="{FF2B5EF4-FFF2-40B4-BE49-F238E27FC236}">
                <a16:creationId xmlns:a16="http://schemas.microsoft.com/office/drawing/2014/main" id="{39A854C1-D69B-B6B4-B8BD-6AF97AD20FC6}"/>
              </a:ext>
            </a:extLst>
          </p:cNvPr>
          <p:cNvSpPr>
            <a:spLocks noGrp="1"/>
          </p:cNvSpPr>
          <p:nvPr>
            <p:ph idx="10"/>
          </p:nvPr>
        </p:nvSpPr>
        <p:spPr>
          <a:xfrm>
            <a:off x="861934" y="6442110"/>
            <a:ext cx="8229600" cy="369332"/>
          </a:xfrm>
        </p:spPr>
        <p:txBody>
          <a:bodyPr/>
          <a:lstStyle/>
          <a:p>
            <a:endParaRPr lang="en-US"/>
          </a:p>
        </p:txBody>
      </p:sp>
      <p:graphicFrame>
        <p:nvGraphicFramePr>
          <p:cNvPr id="5" name="Θέση περιεχομένου 2">
            <a:extLst>
              <a:ext uri="{FF2B5EF4-FFF2-40B4-BE49-F238E27FC236}">
                <a16:creationId xmlns:a16="http://schemas.microsoft.com/office/drawing/2014/main" id="{5A7256F9-7CFB-0111-7B0C-583B47F305D3}"/>
              </a:ext>
            </a:extLst>
          </p:cNvPr>
          <p:cNvGraphicFramePr>
            <a:graphicFrameLocks noGrp="1"/>
          </p:cNvGraphicFramePr>
          <p:nvPr>
            <p:ph idx="1"/>
            <p:extLst>
              <p:ext uri="{D42A27DB-BD31-4B8C-83A1-F6EECF244321}">
                <p14:modId xmlns:p14="http://schemas.microsoft.com/office/powerpoint/2010/main" val="36883985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69371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B3637FA-639A-54AA-02E1-A107AF27CFCC}"/>
              </a:ext>
            </a:extLst>
          </p:cNvPr>
          <p:cNvSpPr>
            <a:spLocks noGrp="1"/>
          </p:cNvSpPr>
          <p:nvPr>
            <p:ph type="title"/>
          </p:nvPr>
        </p:nvSpPr>
        <p:spPr>
          <a:xfrm>
            <a:off x="951876" y="145435"/>
            <a:ext cx="7734925" cy="1143000"/>
          </a:xfrm>
        </p:spPr>
        <p:txBody>
          <a:bodyPr/>
          <a:lstStyle/>
          <a:p>
            <a:endParaRPr lang="en-US"/>
          </a:p>
        </p:txBody>
      </p:sp>
      <p:sp>
        <p:nvSpPr>
          <p:cNvPr id="12" name="Content Placeholder 3">
            <a:extLst>
              <a:ext uri="{FF2B5EF4-FFF2-40B4-BE49-F238E27FC236}">
                <a16:creationId xmlns:a16="http://schemas.microsoft.com/office/drawing/2014/main" id="{7BF9DD1E-CAF5-A6B5-3A1B-B8B6E26F432D}"/>
              </a:ext>
            </a:extLst>
          </p:cNvPr>
          <p:cNvSpPr>
            <a:spLocks noGrp="1"/>
          </p:cNvSpPr>
          <p:nvPr>
            <p:ph idx="10"/>
          </p:nvPr>
        </p:nvSpPr>
        <p:spPr>
          <a:xfrm>
            <a:off x="861934" y="6442110"/>
            <a:ext cx="8229600" cy="369332"/>
          </a:xfrm>
        </p:spPr>
        <p:txBody>
          <a:bodyPr/>
          <a:lstStyle/>
          <a:p>
            <a:endParaRPr lang="en-US"/>
          </a:p>
        </p:txBody>
      </p:sp>
      <p:graphicFrame>
        <p:nvGraphicFramePr>
          <p:cNvPr id="5" name="Content Placeholder 2">
            <a:extLst>
              <a:ext uri="{FF2B5EF4-FFF2-40B4-BE49-F238E27FC236}">
                <a16:creationId xmlns:a16="http://schemas.microsoft.com/office/drawing/2014/main" id="{A4111CB8-F954-6F70-7525-C0483A39CA4B}"/>
              </a:ext>
            </a:extLst>
          </p:cNvPr>
          <p:cNvGraphicFramePr>
            <a:graphicFrameLocks noGrp="1"/>
          </p:cNvGraphicFramePr>
          <p:nvPr>
            <p:ph idx="1"/>
            <p:extLst>
              <p:ext uri="{D42A27DB-BD31-4B8C-83A1-F6EECF244321}">
                <p14:modId xmlns:p14="http://schemas.microsoft.com/office/powerpoint/2010/main" val="32138366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43B11A-635D-7732-4B33-A3B39332D97E}"/>
              </a:ext>
            </a:extLst>
          </p:cNvPr>
          <p:cNvPicPr>
            <a:picLocks noChangeAspect="1"/>
          </p:cNvPicPr>
          <p:nvPr/>
        </p:nvPicPr>
        <p:blipFill>
          <a:blip r:embed="rId2">
            <a:duotone>
              <a:schemeClr val="bg2">
                <a:shade val="45000"/>
                <a:satMod val="135000"/>
              </a:schemeClr>
              <a:prstClr val="white"/>
            </a:duotone>
          </a:blip>
          <a:srcRect l="18812" r="20188" b="-1"/>
          <a:stretch>
            <a:fillRect/>
          </a:stretch>
        </p:blipFill>
        <p:spPr>
          <a:xfrm>
            <a:off x="20" y="10"/>
            <a:ext cx="9143980" cy="6857990"/>
          </a:xfrm>
          <a:prstGeom prst="rect">
            <a:avLst/>
          </a:prstGeom>
        </p:spPr>
      </p:pic>
      <p:sp>
        <p:nvSpPr>
          <p:cNvPr id="2" name="Title 1"/>
          <p:cNvSpPr>
            <a:spLocks noGrp="1"/>
          </p:cNvSpPr>
          <p:nvPr>
            <p:ph type="title"/>
          </p:nvPr>
        </p:nvSpPr>
        <p:spPr>
          <a:xfrm>
            <a:off x="628650" y="202178"/>
            <a:ext cx="7886700" cy="710640"/>
          </a:xfrm>
        </p:spPr>
        <p:txBody>
          <a:bodyPr>
            <a:normAutofit/>
          </a:bodyPr>
          <a:lstStyle/>
          <a:p>
            <a:r>
              <a:rPr sz="3200" dirty="0">
                <a:solidFill>
                  <a:srgbClr val="0070C0"/>
                </a:solidFill>
              </a:rPr>
              <a:t>Portal Hypertension</a:t>
            </a:r>
          </a:p>
        </p:txBody>
      </p:sp>
      <p:graphicFrame>
        <p:nvGraphicFramePr>
          <p:cNvPr id="5" name="Content Placeholder 2">
            <a:extLst>
              <a:ext uri="{FF2B5EF4-FFF2-40B4-BE49-F238E27FC236}">
                <a16:creationId xmlns:a16="http://schemas.microsoft.com/office/drawing/2014/main" id="{C1682815-4048-AC20-66FA-2689EF22F6F5}"/>
              </a:ext>
            </a:extLst>
          </p:cNvPr>
          <p:cNvGraphicFramePr>
            <a:graphicFrameLocks noGrp="1"/>
          </p:cNvGraphicFramePr>
          <p:nvPr>
            <p:ph idx="1"/>
            <p:extLst>
              <p:ext uri="{D42A27DB-BD31-4B8C-83A1-F6EECF244321}">
                <p14:modId xmlns:p14="http://schemas.microsoft.com/office/powerpoint/2010/main" val="210713827"/>
              </p:ext>
            </p:extLst>
          </p:nvPr>
        </p:nvGraphicFramePr>
        <p:xfrm>
          <a:off x="628650" y="1825625"/>
          <a:ext cx="7886700" cy="196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a:extLst>
              <a:ext uri="{FF2B5EF4-FFF2-40B4-BE49-F238E27FC236}">
                <a16:creationId xmlns:a16="http://schemas.microsoft.com/office/drawing/2014/main" id="{5C8D95A9-FD9A-F7AB-9524-8465782201D1}"/>
              </a:ext>
            </a:extLst>
          </p:cNvPr>
          <p:cNvPicPr>
            <a:picLocks noChangeAspect="1"/>
          </p:cNvPicPr>
          <p:nvPr/>
        </p:nvPicPr>
        <p:blipFill>
          <a:blip r:embed="rId8"/>
          <a:stretch>
            <a:fillRect/>
          </a:stretch>
        </p:blipFill>
        <p:spPr>
          <a:xfrm>
            <a:off x="112270" y="84027"/>
            <a:ext cx="1190791" cy="16575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DF51362D-7AB8-67C9-5ADC-B95EA8A6418F}"/>
              </a:ext>
            </a:extLst>
          </p:cNvPr>
          <p:cNvGraphicFramePr>
            <a:graphicFrameLocks noGrp="1"/>
          </p:cNvGraphicFramePr>
          <p:nvPr>
            <p:ph idx="1"/>
            <p:extLst>
              <p:ext uri="{D42A27DB-BD31-4B8C-83A1-F6EECF244321}">
                <p14:modId xmlns:p14="http://schemas.microsoft.com/office/powerpoint/2010/main" val="2895562906"/>
              </p:ext>
            </p:extLst>
          </p:nvPr>
        </p:nvGraphicFramePr>
        <p:xfrm>
          <a:off x="628650" y="299677"/>
          <a:ext cx="7886700" cy="642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09881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76" y="145435"/>
            <a:ext cx="7734925" cy="1143000"/>
          </a:xfrm>
        </p:spPr>
        <p:txBody>
          <a:bodyPr>
            <a:normAutofit/>
          </a:bodyPr>
          <a:lstStyle/>
          <a:p>
            <a:r>
              <a:rPr lang="en-US"/>
              <a:t>Liver Cirrhosis</a:t>
            </a:r>
          </a:p>
        </p:txBody>
      </p:sp>
      <p:sp>
        <p:nvSpPr>
          <p:cNvPr id="10" name="Content Placeholder 3">
            <a:extLst>
              <a:ext uri="{FF2B5EF4-FFF2-40B4-BE49-F238E27FC236}">
                <a16:creationId xmlns:a16="http://schemas.microsoft.com/office/drawing/2014/main" id="{81D2FDE1-C32C-0242-E206-0D91AB39365B}"/>
              </a:ext>
            </a:extLst>
          </p:cNvPr>
          <p:cNvSpPr>
            <a:spLocks noGrp="1"/>
          </p:cNvSpPr>
          <p:nvPr>
            <p:ph idx="10"/>
          </p:nvPr>
        </p:nvSpPr>
        <p:spPr>
          <a:xfrm>
            <a:off x="861934" y="6442110"/>
            <a:ext cx="8229600" cy="369332"/>
          </a:xfrm>
        </p:spPr>
        <p:txBody>
          <a:bodyPr/>
          <a:lstStyle/>
          <a:p>
            <a:endParaRPr lang="en-US"/>
          </a:p>
        </p:txBody>
      </p:sp>
      <p:graphicFrame>
        <p:nvGraphicFramePr>
          <p:cNvPr id="5" name="Content Placeholder 2">
            <a:extLst>
              <a:ext uri="{FF2B5EF4-FFF2-40B4-BE49-F238E27FC236}">
                <a16:creationId xmlns:a16="http://schemas.microsoft.com/office/drawing/2014/main" id="{F6ECFC02-37A5-7ED9-BBB3-C78046229F5C}"/>
              </a:ext>
            </a:extLst>
          </p:cNvPr>
          <p:cNvGraphicFramePr>
            <a:graphicFrameLocks noGrp="1"/>
          </p:cNvGraphicFramePr>
          <p:nvPr>
            <p:ph idx="1"/>
            <p:extLst>
              <p:ext uri="{D42A27DB-BD31-4B8C-83A1-F6EECF244321}">
                <p14:modId xmlns:p14="http://schemas.microsoft.com/office/powerpoint/2010/main" val="37751630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E3AEF3-AC8D-00E2-4370-A74A18CA1CEC}"/>
              </a:ext>
            </a:extLst>
          </p:cNvPr>
          <p:cNvSpPr>
            <a:spLocks noGrp="1"/>
          </p:cNvSpPr>
          <p:nvPr>
            <p:ph type="title"/>
          </p:nvPr>
        </p:nvSpPr>
        <p:spPr/>
        <p:txBody>
          <a:bodyPr/>
          <a:lstStyle/>
          <a:p>
            <a:endParaRPr lang="el-GR" dirty="0"/>
          </a:p>
        </p:txBody>
      </p:sp>
      <p:pic>
        <p:nvPicPr>
          <p:cNvPr id="7" name="Θέση περιεχομένου 6">
            <a:extLst>
              <a:ext uri="{FF2B5EF4-FFF2-40B4-BE49-F238E27FC236}">
                <a16:creationId xmlns:a16="http://schemas.microsoft.com/office/drawing/2014/main" id="{7DB36BFD-BF19-02A5-AF44-2F0E3E3A268C}"/>
              </a:ext>
            </a:extLst>
          </p:cNvPr>
          <p:cNvPicPr>
            <a:picLocks noGrp="1" noChangeAspect="1"/>
          </p:cNvPicPr>
          <p:nvPr>
            <p:ph idx="1"/>
          </p:nvPr>
        </p:nvPicPr>
        <p:blipFill>
          <a:blip r:embed="rId2"/>
          <a:stretch>
            <a:fillRect/>
          </a:stretch>
        </p:blipFill>
        <p:spPr>
          <a:xfrm>
            <a:off x="457200" y="868296"/>
            <a:ext cx="4061012" cy="5048410"/>
          </a:xfrm>
          <a:prstGeom prst="rect">
            <a:avLst/>
          </a:prstGeom>
        </p:spPr>
      </p:pic>
      <p:pic>
        <p:nvPicPr>
          <p:cNvPr id="9" name="Εικόνα 8">
            <a:extLst>
              <a:ext uri="{FF2B5EF4-FFF2-40B4-BE49-F238E27FC236}">
                <a16:creationId xmlns:a16="http://schemas.microsoft.com/office/drawing/2014/main" id="{6EE03E56-AA9A-43A7-7028-104B6B2CB6FF}"/>
              </a:ext>
            </a:extLst>
          </p:cNvPr>
          <p:cNvPicPr>
            <a:picLocks noChangeAspect="1"/>
          </p:cNvPicPr>
          <p:nvPr/>
        </p:nvPicPr>
        <p:blipFill>
          <a:blip r:embed="rId3"/>
          <a:stretch>
            <a:fillRect/>
          </a:stretch>
        </p:blipFill>
        <p:spPr>
          <a:xfrm>
            <a:off x="4797266" y="814508"/>
            <a:ext cx="4177685" cy="5102198"/>
          </a:xfrm>
          <a:prstGeom prst="rect">
            <a:avLst/>
          </a:prstGeom>
        </p:spPr>
      </p:pic>
      <p:pic>
        <p:nvPicPr>
          <p:cNvPr id="3" name="Εικόνα 2">
            <a:extLst>
              <a:ext uri="{FF2B5EF4-FFF2-40B4-BE49-F238E27FC236}">
                <a16:creationId xmlns:a16="http://schemas.microsoft.com/office/drawing/2014/main" id="{F8412267-E25C-2EA9-0D80-A390D540C0A1}"/>
              </a:ext>
            </a:extLst>
          </p:cNvPr>
          <p:cNvPicPr>
            <a:picLocks noChangeAspect="1"/>
          </p:cNvPicPr>
          <p:nvPr/>
        </p:nvPicPr>
        <p:blipFill>
          <a:blip r:embed="rId4"/>
          <a:stretch>
            <a:fillRect/>
          </a:stretch>
        </p:blipFill>
        <p:spPr>
          <a:xfrm>
            <a:off x="0" y="55958"/>
            <a:ext cx="1190791" cy="950650"/>
          </a:xfrm>
          <a:prstGeom prst="rect">
            <a:avLst/>
          </a:prstGeom>
        </p:spPr>
      </p:pic>
    </p:spTree>
    <p:extLst>
      <p:ext uri="{BB962C8B-B14F-4D97-AF65-F5344CB8AC3E}">
        <p14:creationId xmlns:p14="http://schemas.microsoft.com/office/powerpoint/2010/main" val="423495659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375066D-E21A-D23A-A621-C19FB6E7623A}"/>
              </a:ext>
            </a:extLst>
          </p:cNvPr>
          <p:cNvSpPr>
            <a:spLocks noGrp="1"/>
          </p:cNvSpPr>
          <p:nvPr>
            <p:ph type="ctrTitle"/>
          </p:nvPr>
        </p:nvSpPr>
        <p:spPr/>
        <p:txBody>
          <a:bodyPr/>
          <a:lstStyle/>
          <a:p>
            <a:r>
              <a:rPr kumimoji="0" lang="en-US" sz="3600" b="1" i="0" u="none" strike="noStrike" kern="1200" cap="none" spc="0" normalizeH="0" baseline="0" noProof="0" dirty="0">
                <a:ln>
                  <a:noFill/>
                </a:ln>
                <a:solidFill>
                  <a:srgbClr val="0070C0"/>
                </a:solidFill>
                <a:effectLst/>
                <a:uLnTx/>
                <a:uFillTx/>
                <a:latin typeface="Calibri"/>
                <a:ea typeface="+mn-ea"/>
                <a:cs typeface="+mn-cs"/>
              </a:rPr>
              <a:t>HVPG= WHVP-FHVP</a:t>
            </a:r>
            <a:endParaRPr lang="el-GR" dirty="0">
              <a:solidFill>
                <a:srgbClr val="0070C0"/>
              </a:solidFill>
            </a:endParaRPr>
          </a:p>
        </p:txBody>
      </p:sp>
    </p:spTree>
    <p:extLst>
      <p:ext uri="{BB962C8B-B14F-4D97-AF65-F5344CB8AC3E}">
        <p14:creationId xmlns:p14="http://schemas.microsoft.com/office/powerpoint/2010/main" val="324753800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719651-F1C7-21CE-1EF0-4430A0546BEA}"/>
              </a:ext>
            </a:extLst>
          </p:cNvPr>
          <p:cNvSpPr>
            <a:spLocks noGrp="1"/>
          </p:cNvSpPr>
          <p:nvPr>
            <p:ph type="title"/>
          </p:nvPr>
        </p:nvSpPr>
        <p:spPr/>
        <p:txBody>
          <a:bodyPr/>
          <a:lstStyle/>
          <a:p>
            <a:endParaRPr lang="el-GR" dirty="0"/>
          </a:p>
        </p:txBody>
      </p:sp>
      <p:pic>
        <p:nvPicPr>
          <p:cNvPr id="7" name="Θέση περιεχομένου 6">
            <a:extLst>
              <a:ext uri="{FF2B5EF4-FFF2-40B4-BE49-F238E27FC236}">
                <a16:creationId xmlns:a16="http://schemas.microsoft.com/office/drawing/2014/main" id="{14069374-6A12-FAFD-7150-3DA46BBA6BB2}"/>
              </a:ext>
            </a:extLst>
          </p:cNvPr>
          <p:cNvPicPr>
            <a:picLocks noGrp="1" noChangeAspect="1"/>
          </p:cNvPicPr>
          <p:nvPr>
            <p:ph idx="1"/>
          </p:nvPr>
        </p:nvPicPr>
        <p:blipFill>
          <a:blip r:embed="rId2"/>
          <a:stretch>
            <a:fillRect/>
          </a:stretch>
        </p:blipFill>
        <p:spPr>
          <a:prstGeom prst="rect">
            <a:avLst/>
          </a:prstGeom>
        </p:spPr>
      </p:pic>
      <p:sp>
        <p:nvSpPr>
          <p:cNvPr id="10" name="Ορθογώνιο 9">
            <a:extLst>
              <a:ext uri="{FF2B5EF4-FFF2-40B4-BE49-F238E27FC236}">
                <a16:creationId xmlns:a16="http://schemas.microsoft.com/office/drawing/2014/main" id="{AB38634E-D44D-68EF-C221-C027547E3E94}"/>
              </a:ext>
            </a:extLst>
          </p:cNvPr>
          <p:cNvSpPr/>
          <p:nvPr/>
        </p:nvSpPr>
        <p:spPr>
          <a:xfrm>
            <a:off x="6024282" y="2658676"/>
            <a:ext cx="545567" cy="65314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6BE62A2F-6AE0-C9F6-DB60-A119433A6634}"/>
              </a:ext>
            </a:extLst>
          </p:cNvPr>
          <p:cNvSpPr/>
          <p:nvPr/>
        </p:nvSpPr>
        <p:spPr>
          <a:xfrm>
            <a:off x="4232622" y="3725476"/>
            <a:ext cx="545567" cy="65314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BE8601EB-8415-791B-CEEC-F519090B13D9}"/>
              </a:ext>
            </a:extLst>
          </p:cNvPr>
          <p:cNvSpPr/>
          <p:nvPr/>
        </p:nvSpPr>
        <p:spPr>
          <a:xfrm>
            <a:off x="7851802" y="4493880"/>
            <a:ext cx="545567" cy="65314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13" name="Εικόνα 12">
            <a:extLst>
              <a:ext uri="{FF2B5EF4-FFF2-40B4-BE49-F238E27FC236}">
                <a16:creationId xmlns:a16="http://schemas.microsoft.com/office/drawing/2014/main" id="{4A6188E2-BB53-5271-5342-66507BA10C3D}"/>
              </a:ext>
            </a:extLst>
          </p:cNvPr>
          <p:cNvPicPr>
            <a:picLocks noChangeAspect="1"/>
          </p:cNvPicPr>
          <p:nvPr/>
        </p:nvPicPr>
        <p:blipFill>
          <a:blip r:embed="rId3"/>
          <a:stretch>
            <a:fillRect/>
          </a:stretch>
        </p:blipFill>
        <p:spPr>
          <a:xfrm>
            <a:off x="7163800" y="5500253"/>
            <a:ext cx="988959" cy="652329"/>
          </a:xfrm>
          <a:prstGeom prst="rect">
            <a:avLst/>
          </a:prstGeom>
        </p:spPr>
      </p:pic>
      <p:sp>
        <p:nvSpPr>
          <p:cNvPr id="14" name="TextBox 13">
            <a:extLst>
              <a:ext uri="{FF2B5EF4-FFF2-40B4-BE49-F238E27FC236}">
                <a16:creationId xmlns:a16="http://schemas.microsoft.com/office/drawing/2014/main" id="{39585282-5E80-DDA1-1E0A-1BB86931CCFA}"/>
              </a:ext>
            </a:extLst>
          </p:cNvPr>
          <p:cNvSpPr txBox="1"/>
          <p:nvPr/>
        </p:nvSpPr>
        <p:spPr>
          <a:xfrm>
            <a:off x="430305" y="2066888"/>
            <a:ext cx="8467805" cy="3970318"/>
          </a:xfrm>
          <a:prstGeom prst="rect">
            <a:avLst/>
          </a:prstGeom>
          <a:noFill/>
        </p:spPr>
        <p:txBody>
          <a:bodyPr wrap="square" rtlCol="0">
            <a:spAutoFit/>
          </a:bodyPr>
          <a:lstStyle/>
          <a:p>
            <a:pPr algn="just"/>
            <a:r>
              <a:rPr lang="en-US" sz="2800" dirty="0">
                <a:solidFill>
                  <a:srgbClr val="0070C0"/>
                </a:solidFill>
              </a:rPr>
              <a:t>HVPG &gt; 5 mmHg = Portal Hypertension</a:t>
            </a:r>
          </a:p>
          <a:p>
            <a:pPr algn="just"/>
            <a:endParaRPr lang="en-US" sz="2800" dirty="0">
              <a:solidFill>
                <a:srgbClr val="0070C0"/>
              </a:solidFill>
            </a:endParaRPr>
          </a:p>
          <a:p>
            <a:pPr algn="just"/>
            <a:endParaRPr lang="en-US" sz="2800" dirty="0">
              <a:solidFill>
                <a:srgbClr val="0070C0"/>
              </a:solidFill>
            </a:endParaRPr>
          </a:p>
          <a:p>
            <a:pPr algn="just"/>
            <a:r>
              <a:rPr lang="en-US" sz="2800" dirty="0">
                <a:solidFill>
                  <a:srgbClr val="0070C0"/>
                </a:solidFill>
              </a:rPr>
              <a:t>HVPG &gt; 10 mmHg = Clinically Significant Portal Hypertension (CSPH). </a:t>
            </a:r>
          </a:p>
          <a:p>
            <a:pPr algn="just"/>
            <a:endParaRPr lang="en-US" sz="2800" dirty="0">
              <a:solidFill>
                <a:srgbClr val="0070C0"/>
              </a:solidFill>
            </a:endParaRPr>
          </a:p>
          <a:p>
            <a:pPr algn="just"/>
            <a:r>
              <a:rPr lang="en-US" sz="2800" i="1" dirty="0">
                <a:solidFill>
                  <a:srgbClr val="0070C0"/>
                </a:solidFill>
              </a:rPr>
              <a:t>CSPH is associated with the presence of complications</a:t>
            </a:r>
          </a:p>
          <a:p>
            <a:endParaRPr lang="el-GR" sz="2800" dirty="0"/>
          </a:p>
        </p:txBody>
      </p:sp>
      <p:pic>
        <p:nvPicPr>
          <p:cNvPr id="3" name="Εικόνα 2">
            <a:extLst>
              <a:ext uri="{FF2B5EF4-FFF2-40B4-BE49-F238E27FC236}">
                <a16:creationId xmlns:a16="http://schemas.microsoft.com/office/drawing/2014/main" id="{2CECB8F0-BDD8-54BA-B01B-0A7326FA1C68}"/>
              </a:ext>
            </a:extLst>
          </p:cNvPr>
          <p:cNvPicPr>
            <a:picLocks noChangeAspect="1"/>
          </p:cNvPicPr>
          <p:nvPr/>
        </p:nvPicPr>
        <p:blipFill>
          <a:blip r:embed="rId4"/>
          <a:stretch>
            <a:fillRect/>
          </a:stretch>
        </p:blipFill>
        <p:spPr>
          <a:xfrm>
            <a:off x="184652" y="248895"/>
            <a:ext cx="1190791" cy="1264860"/>
          </a:xfrm>
          <a:prstGeom prst="rect">
            <a:avLst/>
          </a:prstGeom>
        </p:spPr>
      </p:pic>
    </p:spTree>
    <p:extLst>
      <p:ext uri="{BB962C8B-B14F-4D97-AF65-F5344CB8AC3E}">
        <p14:creationId xmlns:p14="http://schemas.microsoft.com/office/powerpoint/2010/main" val="409038615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a:extLst>
              <a:ext uri="{FF2B5EF4-FFF2-40B4-BE49-F238E27FC236}">
                <a16:creationId xmlns:a16="http://schemas.microsoft.com/office/drawing/2014/main" id="{F3E8CB32-C8CF-7F9D-DBAD-E9F927E98892}"/>
              </a:ext>
            </a:extLst>
          </p:cNvPr>
          <p:cNvSpPr>
            <a:spLocks noGrp="1"/>
          </p:cNvSpPr>
          <p:nvPr>
            <p:ph idx="1"/>
          </p:nvPr>
        </p:nvSpPr>
        <p:spPr/>
        <p:txBody>
          <a:bodyPr>
            <a:normAutofit/>
          </a:bodyPr>
          <a:lstStyle/>
          <a:p>
            <a:pPr algn="just"/>
            <a:r>
              <a:rPr lang="en-US" dirty="0"/>
              <a:t>In the first phase of portal hypertension, increased pressure is caused by external compression of the intrahepatic portal venous tree by fibrotic tissue (scarring) and regenerative nodules. In addition, intrahepatic vasoconstriction contributes (approximately 30%), further reducing intrahepatic blood flow velocity.</a:t>
            </a:r>
          </a:p>
          <a:p>
            <a:pPr marL="0" indent="0" algn="just">
              <a:buNone/>
            </a:pPr>
            <a:endParaRPr lang="en-US" dirty="0"/>
          </a:p>
          <a:p>
            <a:pPr algn="just"/>
            <a:r>
              <a:rPr lang="en-US" dirty="0"/>
              <a:t>During this phase, no complications are present </a:t>
            </a:r>
            <a:r>
              <a:rPr lang="en-US" b="1" dirty="0"/>
              <a:t>(compensated liver cirrhosis).</a:t>
            </a:r>
          </a:p>
          <a:p>
            <a:pPr marL="0" indent="0" algn="just">
              <a:buNone/>
            </a:pPr>
            <a:endParaRPr lang="en-US" b="1" dirty="0"/>
          </a:p>
          <a:p>
            <a:pPr algn="just"/>
            <a:r>
              <a:rPr lang="en-US" dirty="0"/>
              <a:t>Collateral veins open to divert blood flow away from the intrahepatic venous system into the extrahepatic veins.</a:t>
            </a:r>
          </a:p>
          <a:p>
            <a:pPr algn="just">
              <a:lnSpc>
                <a:spcPct val="150000"/>
              </a:lnSpc>
            </a:pPr>
            <a:endParaRPr lang="en-US" dirty="0"/>
          </a:p>
          <a:p>
            <a:pPr algn="just">
              <a:lnSpc>
                <a:spcPct val="150000"/>
              </a:lnSpc>
            </a:pPr>
            <a:endParaRPr lang="en-US" dirty="0"/>
          </a:p>
          <a:p>
            <a:pPr algn="just">
              <a:lnSpc>
                <a:spcPct val="150000"/>
              </a:lnSpc>
            </a:pPr>
            <a:endParaRPr lang="el-GR" dirty="0"/>
          </a:p>
        </p:txBody>
      </p:sp>
    </p:spTree>
    <p:extLst>
      <p:ext uri="{BB962C8B-B14F-4D97-AF65-F5344CB8AC3E}">
        <p14:creationId xmlns:p14="http://schemas.microsoft.com/office/powerpoint/2010/main" val="61202914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080622-801A-F11A-6BA9-56AAA2A841E0}"/>
              </a:ext>
            </a:extLst>
          </p:cNvPr>
          <p:cNvSpPr>
            <a:spLocks noGrp="1"/>
          </p:cNvSpPr>
          <p:nvPr>
            <p:ph type="title"/>
          </p:nvPr>
        </p:nvSpPr>
        <p:spPr>
          <a:xfrm>
            <a:off x="944380" y="145435"/>
            <a:ext cx="7742420" cy="1143000"/>
          </a:xfrm>
        </p:spPr>
        <p:txBody>
          <a:bodyPr/>
          <a:lstStyle/>
          <a:p>
            <a:endParaRPr lang="en-US"/>
          </a:p>
        </p:txBody>
      </p:sp>
      <p:pic>
        <p:nvPicPr>
          <p:cNvPr id="5" name="Θέση περιεχομένου 4" descr="Εικόνα που περιέχει κείμενο, ζωγραφιά, χάρτης&#10;&#10;Το περιεχόμενο που δημιουργείται από AI ενδέχεται να είναι εσφαλμένο.">
            <a:extLst>
              <a:ext uri="{FF2B5EF4-FFF2-40B4-BE49-F238E27FC236}">
                <a16:creationId xmlns:a16="http://schemas.microsoft.com/office/drawing/2014/main" id="{AD9BF8A0-2994-A917-2AD8-3B587625179C}"/>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rot="16200000">
            <a:off x="2414708" y="176170"/>
            <a:ext cx="4925466" cy="7149996"/>
          </a:xfrm>
          <a:prstGeom prst="rect">
            <a:avLst/>
          </a:prstGeom>
          <a:noFill/>
        </p:spPr>
      </p:pic>
      <p:sp>
        <p:nvSpPr>
          <p:cNvPr id="9" name="Content Placeholder 4">
            <a:extLst>
              <a:ext uri="{FF2B5EF4-FFF2-40B4-BE49-F238E27FC236}">
                <a16:creationId xmlns:a16="http://schemas.microsoft.com/office/drawing/2014/main" id="{795815D7-37F3-C6DF-C8AA-3ABB51CC9182}"/>
              </a:ext>
            </a:extLst>
          </p:cNvPr>
          <p:cNvSpPr>
            <a:spLocks noGrp="1"/>
          </p:cNvSpPr>
          <p:nvPr>
            <p:ph idx="10"/>
          </p:nvPr>
        </p:nvSpPr>
        <p:spPr>
          <a:xfrm>
            <a:off x="861934" y="6442110"/>
            <a:ext cx="8229600" cy="369332"/>
          </a:xfrm>
        </p:spPr>
        <p:txBody>
          <a:bodyPr/>
          <a:lstStyle/>
          <a:p>
            <a:endParaRPr lang="en-US"/>
          </a:p>
        </p:txBody>
      </p:sp>
    </p:spTree>
    <p:extLst>
      <p:ext uri="{BB962C8B-B14F-4D97-AF65-F5344CB8AC3E}">
        <p14:creationId xmlns:p14="http://schemas.microsoft.com/office/powerpoint/2010/main" val="303320315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rcRect l="1338" r="2154"/>
          <a:stretch>
            <a:fillRect/>
          </a:stretch>
        </p:blipFill>
        <p:spPr>
          <a:xfrm>
            <a:off x="1494429" y="607325"/>
            <a:ext cx="7226490" cy="5998191"/>
          </a:xfrm>
          <a:prstGeom prst="rect">
            <a:avLst/>
          </a:prstGeom>
        </p:spPr>
      </p:pic>
      <p:pic>
        <p:nvPicPr>
          <p:cNvPr id="4" name="Εικόνα 3">
            <a:extLst>
              <a:ext uri="{FF2B5EF4-FFF2-40B4-BE49-F238E27FC236}">
                <a16:creationId xmlns:a16="http://schemas.microsoft.com/office/drawing/2014/main" id="{DD286F05-B1F0-2FE7-010C-CEFE2C2D1A98}"/>
              </a:ext>
            </a:extLst>
          </p:cNvPr>
          <p:cNvPicPr>
            <a:picLocks noChangeAspect="1"/>
          </p:cNvPicPr>
          <p:nvPr/>
        </p:nvPicPr>
        <p:blipFill>
          <a:blip r:embed="rId3"/>
          <a:stretch>
            <a:fillRect/>
          </a:stretch>
        </p:blipFill>
        <p:spPr>
          <a:xfrm>
            <a:off x="184652" y="248895"/>
            <a:ext cx="1190791" cy="12648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Θέση περιεχομένου 6" descr="Εικόνα που περιέχει κείμενο, ζωγραφιά, εικονογράφηση&#10;&#10;Το περιεχόμενο που δημιουργείται από AI ενδέχεται να είναι εσφαλμένο.">
            <a:extLst>
              <a:ext uri="{FF2B5EF4-FFF2-40B4-BE49-F238E27FC236}">
                <a16:creationId xmlns:a16="http://schemas.microsoft.com/office/drawing/2014/main" id="{3EA09C1D-12D8-CEA8-A1EB-24DD95E1F9E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r="8629" b="2361"/>
          <a:stretch>
            <a:fillRect/>
          </a:stretch>
        </p:blipFill>
        <p:spPr>
          <a:xfrm>
            <a:off x="1052713" y="330413"/>
            <a:ext cx="7230675" cy="6070387"/>
          </a:xfrm>
          <a:prstGeom prst="rect">
            <a:avLst/>
          </a:prstGeom>
        </p:spPr>
      </p:pic>
      <p:pic>
        <p:nvPicPr>
          <p:cNvPr id="3" name="Εικόνα 2">
            <a:extLst>
              <a:ext uri="{FF2B5EF4-FFF2-40B4-BE49-F238E27FC236}">
                <a16:creationId xmlns:a16="http://schemas.microsoft.com/office/drawing/2014/main" id="{AF7596D1-0C24-C9FB-EDB4-9EB75A561F93}"/>
              </a:ext>
            </a:extLst>
          </p:cNvPr>
          <p:cNvPicPr>
            <a:picLocks noChangeAspect="1"/>
          </p:cNvPicPr>
          <p:nvPr/>
        </p:nvPicPr>
        <p:blipFill>
          <a:blip r:embed="rId4"/>
          <a:stretch>
            <a:fillRect/>
          </a:stretch>
        </p:blipFill>
        <p:spPr>
          <a:xfrm>
            <a:off x="0" y="233527"/>
            <a:ext cx="1190791" cy="1003603"/>
          </a:xfrm>
          <a:prstGeom prst="rect">
            <a:avLst/>
          </a:prstGeom>
        </p:spPr>
      </p:pic>
    </p:spTree>
    <p:extLst>
      <p:ext uri="{BB962C8B-B14F-4D97-AF65-F5344CB8AC3E}">
        <p14:creationId xmlns:p14="http://schemas.microsoft.com/office/powerpoint/2010/main" val="341566280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32FB57-5BEB-E99B-6CD6-675CD3958BF9}"/>
              </a:ext>
            </a:extLst>
          </p:cNvPr>
          <p:cNvSpPr>
            <a:spLocks noGrp="1"/>
          </p:cNvSpPr>
          <p:nvPr>
            <p:ph type="title"/>
          </p:nvPr>
        </p:nvSpPr>
        <p:spPr>
          <a:xfrm>
            <a:off x="628650" y="365125"/>
            <a:ext cx="7886700" cy="1325563"/>
          </a:xfrm>
        </p:spPr>
        <p:txBody>
          <a:bodyPr>
            <a:normAutofit/>
          </a:bodyPr>
          <a:lstStyle/>
          <a:p>
            <a:r>
              <a:rPr lang="en-US" sz="4700" dirty="0">
                <a:solidFill>
                  <a:srgbClr val="0070C0"/>
                </a:solidFill>
              </a:rPr>
              <a:t>Collateral veins</a:t>
            </a:r>
            <a:endParaRPr lang="el-GR" sz="4700" dirty="0">
              <a:solidFill>
                <a:srgbClr val="0070C0"/>
              </a:solidFill>
            </a:endParaRPr>
          </a:p>
        </p:txBody>
      </p:sp>
      <p:sp>
        <p:nvSpPr>
          <p:cNvPr id="3" name="Θέση περιεχομένου 2">
            <a:extLst>
              <a:ext uri="{FF2B5EF4-FFF2-40B4-BE49-F238E27FC236}">
                <a16:creationId xmlns:a16="http://schemas.microsoft.com/office/drawing/2014/main" id="{C082B1F8-1670-2D1F-9CB1-F7FA2ED0223D}"/>
              </a:ext>
            </a:extLst>
          </p:cNvPr>
          <p:cNvSpPr>
            <a:spLocks noGrp="1"/>
          </p:cNvSpPr>
          <p:nvPr>
            <p:ph idx="1"/>
          </p:nvPr>
        </p:nvSpPr>
        <p:spPr>
          <a:xfrm>
            <a:off x="207469" y="1929384"/>
            <a:ext cx="8934245" cy="4928616"/>
          </a:xfrm>
        </p:spPr>
        <p:txBody>
          <a:bodyPr>
            <a:normAutofit/>
          </a:bodyPr>
          <a:lstStyle/>
          <a:p>
            <a:pPr marL="0" indent="0">
              <a:buNone/>
            </a:pPr>
            <a:r>
              <a:rPr lang="en-US" sz="1900" dirty="0"/>
              <a:t>1. Lower esophagus–fundus of the stomach</a:t>
            </a:r>
          </a:p>
          <a:p>
            <a:pPr marL="0" indent="0">
              <a:buNone/>
            </a:pPr>
            <a:r>
              <a:rPr lang="en-US" sz="1900" dirty="0"/>
              <a:t>Left gastric and short gastric veins–lower </a:t>
            </a:r>
            <a:r>
              <a:rPr lang="en-US" sz="1900" dirty="0" err="1"/>
              <a:t>oesophageal</a:t>
            </a:r>
            <a:r>
              <a:rPr lang="en-US" sz="1900" dirty="0"/>
              <a:t> plexus</a:t>
            </a:r>
          </a:p>
          <a:p>
            <a:pPr marL="0" indent="0">
              <a:buNone/>
            </a:pPr>
            <a:endParaRPr lang="en-US" sz="1900" dirty="0"/>
          </a:p>
          <a:p>
            <a:pPr marL="0" indent="0">
              <a:buNone/>
            </a:pPr>
            <a:r>
              <a:rPr lang="en-US" sz="1900" dirty="0"/>
              <a:t>2. Lower rectum</a:t>
            </a:r>
          </a:p>
          <a:p>
            <a:pPr marL="0" indent="0">
              <a:buNone/>
            </a:pPr>
            <a:r>
              <a:rPr lang="en-US" sz="1900" dirty="0"/>
              <a:t>Superior hemorrhoidal vein—middle and inferior hemorrhoidal veins</a:t>
            </a:r>
          </a:p>
          <a:p>
            <a:pPr marL="0" indent="0">
              <a:buNone/>
            </a:pPr>
            <a:endParaRPr lang="en-US" sz="1900" dirty="0"/>
          </a:p>
          <a:p>
            <a:pPr marL="0" indent="0">
              <a:buNone/>
            </a:pPr>
            <a:r>
              <a:rPr lang="en-US" sz="1900" dirty="0"/>
              <a:t>3. Subcutaneous veins of the abdominal wall 	</a:t>
            </a:r>
          </a:p>
          <a:p>
            <a:pPr marL="0" indent="0">
              <a:buNone/>
            </a:pPr>
            <a:r>
              <a:rPr lang="en-US" sz="1900" dirty="0" err="1"/>
              <a:t>Periumbilicus</a:t>
            </a:r>
            <a:r>
              <a:rPr lang="en-US" sz="1900" dirty="0"/>
              <a:t> veins—</a:t>
            </a:r>
            <a:r>
              <a:rPr lang="en-US" sz="1900" dirty="0" err="1"/>
              <a:t>thoracoepigastric</a:t>
            </a:r>
            <a:r>
              <a:rPr lang="en-US" sz="1900" dirty="0"/>
              <a:t> and superficial epigastric veins</a:t>
            </a:r>
          </a:p>
          <a:p>
            <a:pPr marL="0" indent="0">
              <a:buNone/>
            </a:pPr>
            <a:endParaRPr lang="en-US" sz="1900" dirty="0"/>
          </a:p>
          <a:p>
            <a:pPr marL="0" indent="0">
              <a:buNone/>
            </a:pPr>
            <a:r>
              <a:rPr lang="en-US" sz="1900" dirty="0"/>
              <a:t>4. Others</a:t>
            </a:r>
          </a:p>
          <a:p>
            <a:pPr marL="0" indent="0">
              <a:buNone/>
            </a:pPr>
            <a:r>
              <a:rPr lang="en-US" sz="1900" dirty="0"/>
              <a:t>Posterior abdominal wall, diaphragm, and anastomosis of the splenic and left renal veins</a:t>
            </a:r>
            <a:endParaRPr lang="el-GR" sz="1900" dirty="0"/>
          </a:p>
        </p:txBody>
      </p:sp>
      <p:pic>
        <p:nvPicPr>
          <p:cNvPr id="5" name="Εικόνα 4">
            <a:extLst>
              <a:ext uri="{FF2B5EF4-FFF2-40B4-BE49-F238E27FC236}">
                <a16:creationId xmlns:a16="http://schemas.microsoft.com/office/drawing/2014/main" id="{B42F72A1-9A0E-4F44-4DEC-6F2E1638E347}"/>
              </a:ext>
            </a:extLst>
          </p:cNvPr>
          <p:cNvPicPr>
            <a:picLocks noChangeAspect="1"/>
          </p:cNvPicPr>
          <p:nvPr/>
        </p:nvPicPr>
        <p:blipFill>
          <a:blip r:embed="rId2"/>
          <a:stretch>
            <a:fillRect/>
          </a:stretch>
        </p:blipFill>
        <p:spPr>
          <a:xfrm>
            <a:off x="33254" y="126429"/>
            <a:ext cx="1190791" cy="1172652"/>
          </a:xfrm>
          <a:prstGeom prst="rect">
            <a:avLst/>
          </a:prstGeom>
        </p:spPr>
      </p:pic>
      <p:sp>
        <p:nvSpPr>
          <p:cNvPr id="4" name="Δεξί άγκιστρο 3">
            <a:extLst>
              <a:ext uri="{FF2B5EF4-FFF2-40B4-BE49-F238E27FC236}">
                <a16:creationId xmlns:a16="http://schemas.microsoft.com/office/drawing/2014/main" id="{C823B1E9-2DDC-8932-EF0C-039BC94892AA}"/>
              </a:ext>
            </a:extLst>
          </p:cNvPr>
          <p:cNvSpPr/>
          <p:nvPr/>
        </p:nvSpPr>
        <p:spPr>
          <a:xfrm>
            <a:off x="6803409" y="1835624"/>
            <a:ext cx="730155" cy="873457"/>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BDC100CB-C528-3E8B-A366-D22932940031}"/>
              </a:ext>
            </a:extLst>
          </p:cNvPr>
          <p:cNvSpPr txBox="1"/>
          <p:nvPr/>
        </p:nvSpPr>
        <p:spPr>
          <a:xfrm>
            <a:off x="7594979" y="1929384"/>
            <a:ext cx="1671851" cy="738664"/>
          </a:xfrm>
          <a:prstGeom prst="rect">
            <a:avLst/>
          </a:prstGeom>
          <a:noFill/>
        </p:spPr>
        <p:txBody>
          <a:bodyPr wrap="square" rtlCol="0">
            <a:spAutoFit/>
          </a:bodyPr>
          <a:lstStyle/>
          <a:p>
            <a:r>
              <a:rPr lang="en-US" sz="1400" dirty="0" err="1">
                <a:solidFill>
                  <a:schemeClr val="accent4">
                    <a:lumMod val="50000"/>
                  </a:schemeClr>
                </a:solidFill>
                <a:latin typeface="Calibri Light" panose="020F0302020204030204" pitchFamily="34" charset="0"/>
                <a:cs typeface="Calibri Light" panose="020F0302020204030204" pitchFamily="34" charset="0"/>
              </a:rPr>
              <a:t>Oesophageal</a:t>
            </a:r>
            <a:r>
              <a:rPr lang="en-US" sz="1400" dirty="0">
                <a:solidFill>
                  <a:schemeClr val="accent4">
                    <a:lumMod val="50000"/>
                  </a:schemeClr>
                </a:solidFill>
                <a:latin typeface="Calibri Light" panose="020F0302020204030204" pitchFamily="34" charset="0"/>
                <a:cs typeface="Calibri Light" panose="020F0302020204030204" pitchFamily="34" charset="0"/>
              </a:rPr>
              <a:t> and gastric varices formation </a:t>
            </a:r>
            <a:endParaRPr lang="el-GR" sz="1400" dirty="0">
              <a:solidFill>
                <a:schemeClr val="accent4">
                  <a:lumMod val="50000"/>
                </a:schemeClr>
              </a:solidFill>
              <a:latin typeface="Calibri Light" panose="020F0302020204030204" pitchFamily="34" charset="0"/>
              <a:cs typeface="Calibri Light" panose="020F0302020204030204" pitchFamily="34" charset="0"/>
            </a:endParaRPr>
          </a:p>
        </p:txBody>
      </p:sp>
      <p:pic>
        <p:nvPicPr>
          <p:cNvPr id="10" name="Εικόνα 9">
            <a:extLst>
              <a:ext uri="{FF2B5EF4-FFF2-40B4-BE49-F238E27FC236}">
                <a16:creationId xmlns:a16="http://schemas.microsoft.com/office/drawing/2014/main" id="{BC0B5874-0953-E7B4-266F-DC1F4349AE9F}"/>
              </a:ext>
            </a:extLst>
          </p:cNvPr>
          <p:cNvPicPr>
            <a:picLocks noChangeAspect="1"/>
          </p:cNvPicPr>
          <p:nvPr/>
        </p:nvPicPr>
        <p:blipFill>
          <a:blip r:embed="rId3"/>
          <a:stretch>
            <a:fillRect/>
          </a:stretch>
        </p:blipFill>
        <p:spPr>
          <a:xfrm>
            <a:off x="6728723" y="3066568"/>
            <a:ext cx="749873" cy="902286"/>
          </a:xfrm>
          <a:prstGeom prst="rect">
            <a:avLst/>
          </a:prstGeom>
        </p:spPr>
      </p:pic>
      <p:sp>
        <p:nvSpPr>
          <p:cNvPr id="11" name="TextBox 10">
            <a:extLst>
              <a:ext uri="{FF2B5EF4-FFF2-40B4-BE49-F238E27FC236}">
                <a16:creationId xmlns:a16="http://schemas.microsoft.com/office/drawing/2014/main" id="{C50879BF-DAD8-EB52-E623-F179B1D443EE}"/>
              </a:ext>
            </a:extLst>
          </p:cNvPr>
          <p:cNvSpPr txBox="1"/>
          <p:nvPr/>
        </p:nvSpPr>
        <p:spPr>
          <a:xfrm>
            <a:off x="7478596" y="3241927"/>
            <a:ext cx="1579729" cy="523220"/>
          </a:xfrm>
          <a:prstGeom prst="rect">
            <a:avLst/>
          </a:prstGeom>
          <a:noFill/>
        </p:spPr>
        <p:txBody>
          <a:bodyPr wrap="square" rtlCol="0">
            <a:spAutoFit/>
          </a:bodyPr>
          <a:lstStyle/>
          <a:p>
            <a:r>
              <a:rPr lang="en-US" sz="1400" dirty="0">
                <a:solidFill>
                  <a:schemeClr val="accent4">
                    <a:lumMod val="50000"/>
                  </a:schemeClr>
                </a:solidFill>
                <a:latin typeface="Calibri Light" panose="020F0302020204030204" pitchFamily="34" charset="0"/>
                <a:cs typeface="Calibri Light" panose="020F0302020204030204" pitchFamily="34" charset="0"/>
              </a:rPr>
              <a:t>Enlarged hemorrhoidal veins</a:t>
            </a:r>
            <a:endParaRPr lang="el-GR" sz="1400" dirty="0">
              <a:solidFill>
                <a:schemeClr val="accent4">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0228817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990956-E8A5-046C-9B71-206C7545911E}"/>
              </a:ext>
            </a:extLst>
          </p:cNvPr>
          <p:cNvSpPr>
            <a:spLocks noGrp="1"/>
          </p:cNvSpPr>
          <p:nvPr>
            <p:ph type="title"/>
          </p:nvPr>
        </p:nvSpPr>
        <p:spPr>
          <a:xfrm>
            <a:off x="951876" y="145435"/>
            <a:ext cx="7734925" cy="1143000"/>
          </a:xfrm>
        </p:spPr>
        <p:txBody>
          <a:bodyPr/>
          <a:lstStyle/>
          <a:p>
            <a:r>
              <a:rPr lang="en-US" sz="2800" dirty="0"/>
              <a:t>Subcutaneous veins of the abdominal wall 	</a:t>
            </a:r>
            <a:br>
              <a:rPr lang="en-US" sz="2800" dirty="0"/>
            </a:br>
            <a:r>
              <a:rPr lang="en-US" dirty="0"/>
              <a:t> </a:t>
            </a:r>
          </a:p>
        </p:txBody>
      </p:sp>
      <p:pic>
        <p:nvPicPr>
          <p:cNvPr id="2" name="object 2"/>
          <p:cNvPicPr/>
          <p:nvPr/>
        </p:nvPicPr>
        <p:blipFill>
          <a:blip r:embed="rId2" cstate="print"/>
          <a:stretch>
            <a:fillRect/>
          </a:stretch>
        </p:blipFill>
        <p:spPr>
          <a:xfrm>
            <a:off x="1417704" y="1046179"/>
            <a:ext cx="6308592" cy="558059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76" y="145435"/>
            <a:ext cx="7734925" cy="1143000"/>
          </a:xfrm>
        </p:spPr>
        <p:txBody>
          <a:bodyPr>
            <a:normAutofit/>
          </a:bodyPr>
          <a:lstStyle/>
          <a:p>
            <a:r>
              <a:rPr lang="en-US" dirty="0"/>
              <a:t>Clinical Presentation during the compensated state</a:t>
            </a:r>
          </a:p>
        </p:txBody>
      </p:sp>
      <p:graphicFrame>
        <p:nvGraphicFramePr>
          <p:cNvPr id="5" name="Content Placeholder 2">
            <a:extLst>
              <a:ext uri="{FF2B5EF4-FFF2-40B4-BE49-F238E27FC236}">
                <a16:creationId xmlns:a16="http://schemas.microsoft.com/office/drawing/2014/main" id="{78ABD0A8-6F7E-CDAA-BAA7-0D9BD9C8BBBA}"/>
              </a:ext>
            </a:extLst>
          </p:cNvPr>
          <p:cNvGraphicFramePr>
            <a:graphicFrameLocks noGrp="1"/>
          </p:cNvGraphicFramePr>
          <p:nvPr>
            <p:ph idx="1"/>
            <p:extLst>
              <p:ext uri="{D42A27DB-BD31-4B8C-83A1-F6EECF244321}">
                <p14:modId xmlns:p14="http://schemas.microsoft.com/office/powerpoint/2010/main" val="40767810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76" y="145435"/>
            <a:ext cx="7734925" cy="1143000"/>
          </a:xfrm>
        </p:spPr>
        <p:txBody>
          <a:bodyPr>
            <a:normAutofit/>
          </a:bodyPr>
          <a:lstStyle/>
          <a:p>
            <a:r>
              <a:rPr lang="en-US"/>
              <a:t>Definition of Liver Cirrhosis</a:t>
            </a:r>
          </a:p>
        </p:txBody>
      </p:sp>
      <p:sp>
        <p:nvSpPr>
          <p:cNvPr id="10" name="Content Placeholder 3">
            <a:extLst>
              <a:ext uri="{FF2B5EF4-FFF2-40B4-BE49-F238E27FC236}">
                <a16:creationId xmlns:a16="http://schemas.microsoft.com/office/drawing/2014/main" id="{20977AD3-7EC1-7951-0FF1-1C9ECD3541EB}"/>
              </a:ext>
            </a:extLst>
          </p:cNvPr>
          <p:cNvSpPr>
            <a:spLocks noGrp="1"/>
          </p:cNvSpPr>
          <p:nvPr>
            <p:ph idx="10"/>
          </p:nvPr>
        </p:nvSpPr>
        <p:spPr>
          <a:xfrm>
            <a:off x="861934" y="6442110"/>
            <a:ext cx="8229600" cy="369332"/>
          </a:xfrm>
        </p:spPr>
        <p:txBody>
          <a:bodyPr/>
          <a:lstStyle/>
          <a:p>
            <a:endParaRPr lang="en-US"/>
          </a:p>
        </p:txBody>
      </p:sp>
      <p:graphicFrame>
        <p:nvGraphicFramePr>
          <p:cNvPr id="5" name="Content Placeholder 2">
            <a:extLst>
              <a:ext uri="{FF2B5EF4-FFF2-40B4-BE49-F238E27FC236}">
                <a16:creationId xmlns:a16="http://schemas.microsoft.com/office/drawing/2014/main" id="{51400D83-FD9B-BE60-66BF-37C818F6A943}"/>
              </a:ext>
            </a:extLst>
          </p:cNvPr>
          <p:cNvGraphicFramePr>
            <a:graphicFrameLocks noGrp="1"/>
          </p:cNvGraphicFramePr>
          <p:nvPr>
            <p:ph idx="1"/>
            <p:extLst>
              <p:ext uri="{D42A27DB-BD31-4B8C-83A1-F6EECF244321}">
                <p14:modId xmlns:p14="http://schemas.microsoft.com/office/powerpoint/2010/main" val="18406676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304A-24D7-3637-AB06-3D8630C31356}"/>
            </a:ext>
          </a:extLst>
        </p:cNvPr>
        <p:cNvGrpSpPr/>
        <p:nvPr/>
      </p:nvGrpSpPr>
      <p:grpSpPr>
        <a:xfrm>
          <a:off x="0" y="0"/>
          <a:ext cx="0" cy="0"/>
          <a:chOff x="0" y="0"/>
          <a:chExt cx="0" cy="0"/>
        </a:xfrm>
      </p:grpSpPr>
      <p:sp>
        <p:nvSpPr>
          <p:cNvPr id="7" name="Θέση περιεχομένου 6">
            <a:extLst>
              <a:ext uri="{FF2B5EF4-FFF2-40B4-BE49-F238E27FC236}">
                <a16:creationId xmlns:a16="http://schemas.microsoft.com/office/drawing/2014/main" id="{3B7CA064-8A79-052D-EE37-6350FD833D89}"/>
              </a:ext>
            </a:extLst>
          </p:cNvPr>
          <p:cNvSpPr>
            <a:spLocks noGrp="1"/>
          </p:cNvSpPr>
          <p:nvPr>
            <p:ph idx="1"/>
          </p:nvPr>
        </p:nvSpPr>
        <p:spPr>
          <a:xfrm>
            <a:off x="457200" y="1583140"/>
            <a:ext cx="8229600" cy="4271750"/>
          </a:xfrm>
        </p:spPr>
        <p:txBody>
          <a:bodyPr>
            <a:normAutofit fontScale="92500" lnSpcReduction="20000"/>
          </a:bodyPr>
          <a:lstStyle/>
          <a:p>
            <a:pPr algn="just"/>
            <a:r>
              <a:rPr lang="en-US" sz="2400" dirty="0"/>
              <a:t>As liver function deteriorates, portal hypertension is further aggravated, and severe complications develop </a:t>
            </a:r>
            <a:r>
              <a:rPr lang="en-US" sz="2400" b="1" dirty="0"/>
              <a:t>(decompensated cirrhosis).</a:t>
            </a:r>
          </a:p>
          <a:p>
            <a:pPr marL="0" indent="0" algn="just">
              <a:buNone/>
            </a:pPr>
            <a:endParaRPr lang="en-US" sz="2400" b="1" dirty="0"/>
          </a:p>
          <a:p>
            <a:pPr algn="just"/>
            <a:r>
              <a:rPr lang="en-US" sz="2400" dirty="0"/>
              <a:t>During this phase, a second mechanism of portal hypertension is involved.</a:t>
            </a:r>
          </a:p>
          <a:p>
            <a:pPr marL="0" indent="0" algn="just">
              <a:buNone/>
            </a:pPr>
            <a:endParaRPr lang="en-US" sz="2400" dirty="0"/>
          </a:p>
          <a:p>
            <a:pPr algn="just"/>
            <a:r>
              <a:rPr lang="en-US" sz="2400" dirty="0"/>
              <a:t>Specifically, there is increased production and circulation of vasodilatory factors (including nitric oxide, NO). These factors are not adequately cleared because they bypass the liver or are not effectively </a:t>
            </a:r>
            <a:r>
              <a:rPr lang="en-US" sz="2400" dirty="0" err="1"/>
              <a:t>metabolised</a:t>
            </a:r>
            <a:r>
              <a:rPr lang="en-US" sz="2400" dirty="0"/>
              <a:t> due to impaired liver function, leading to splanchnic vasodilation, which, in turn, reduces the effective circulating blood volume.</a:t>
            </a:r>
          </a:p>
          <a:p>
            <a:pPr algn="just">
              <a:lnSpc>
                <a:spcPct val="150000"/>
              </a:lnSpc>
            </a:pPr>
            <a:endParaRPr lang="en-US" dirty="0"/>
          </a:p>
          <a:p>
            <a:pPr algn="just">
              <a:lnSpc>
                <a:spcPct val="150000"/>
              </a:lnSpc>
            </a:pPr>
            <a:endParaRPr lang="el-GR" dirty="0"/>
          </a:p>
        </p:txBody>
      </p:sp>
    </p:spTree>
    <p:extLst>
      <p:ext uri="{BB962C8B-B14F-4D97-AF65-F5344CB8AC3E}">
        <p14:creationId xmlns:p14="http://schemas.microsoft.com/office/powerpoint/2010/main" val="258069653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5E466E-4E8D-C01C-2472-2419483A877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88BE0E9-0690-DDDC-DA75-3296DB57587F}"/>
              </a:ext>
            </a:extLst>
          </p:cNvPr>
          <p:cNvSpPr>
            <a:spLocks noGrp="1"/>
          </p:cNvSpPr>
          <p:nvPr>
            <p:ph idx="1"/>
          </p:nvPr>
        </p:nvSpPr>
        <p:spPr/>
        <p:txBody>
          <a:bodyPr>
            <a:normAutofit lnSpcReduction="10000"/>
          </a:bodyPr>
          <a:lstStyle/>
          <a:p>
            <a:pPr algn="just"/>
            <a:r>
              <a:rPr lang="en-US" sz="2400" dirty="0"/>
              <a:t>As a result, the sympathetic nervous system is activated in an attempt to maintain blood pressure and circulation by increasing heart rate and cardiac output. However, as liver disease progresses, this compensatory response becomes insufficient to maintain hemodynamic stability.</a:t>
            </a:r>
          </a:p>
          <a:p>
            <a:pPr marL="0" indent="0" algn="just">
              <a:buNone/>
            </a:pPr>
            <a:endParaRPr lang="en-US" sz="2400" dirty="0"/>
          </a:p>
          <a:p>
            <a:pPr algn="just"/>
            <a:r>
              <a:rPr lang="en-US" sz="2400" dirty="0"/>
              <a:t>Consequently, additional mechanisms are activated, including the renin–angiotensin–aldosterone system and the release of antidiuretic hormone.</a:t>
            </a:r>
          </a:p>
          <a:p>
            <a:pPr marL="0" indent="0" algn="just">
              <a:buNone/>
            </a:pPr>
            <a:endParaRPr lang="en-US" sz="2400" dirty="0"/>
          </a:p>
          <a:p>
            <a:pPr algn="just"/>
            <a:r>
              <a:rPr lang="en-US" sz="2400" dirty="0"/>
              <a:t>These changes ultimately lead to ascites formation and reduced renal blood flow due to vasoconstriction of the afferent arteriole.</a:t>
            </a:r>
          </a:p>
          <a:p>
            <a:endParaRPr lang="el-GR" dirty="0"/>
          </a:p>
        </p:txBody>
      </p:sp>
      <p:sp>
        <p:nvSpPr>
          <p:cNvPr id="4" name="Θέση περιεχομένου 3">
            <a:extLst>
              <a:ext uri="{FF2B5EF4-FFF2-40B4-BE49-F238E27FC236}">
                <a16:creationId xmlns:a16="http://schemas.microsoft.com/office/drawing/2014/main" id="{E07BF56A-BFCE-B0CC-2E68-07B91E912EA3}"/>
              </a:ext>
            </a:extLst>
          </p:cNvPr>
          <p:cNvSpPr>
            <a:spLocks noGrp="1"/>
          </p:cNvSpPr>
          <p:nvPr>
            <p:ph idx="10"/>
          </p:nvPr>
        </p:nvSpPr>
        <p:spPr/>
        <p:txBody>
          <a:bodyPr/>
          <a:lstStyle/>
          <a:p>
            <a:endParaRPr lang="el-GR"/>
          </a:p>
        </p:txBody>
      </p:sp>
    </p:spTree>
    <p:extLst>
      <p:ext uri="{BB962C8B-B14F-4D97-AF65-F5344CB8AC3E}">
        <p14:creationId xmlns:p14="http://schemas.microsoft.com/office/powerpoint/2010/main" val="354692602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9BF95A-7A01-5C05-350E-CC1F362FBE9E}"/>
              </a:ext>
            </a:extLst>
          </p:cNvPr>
          <p:cNvSpPr>
            <a:spLocks noGrp="1"/>
          </p:cNvSpPr>
          <p:nvPr>
            <p:ph type="title"/>
          </p:nvPr>
        </p:nvSpPr>
        <p:spPr>
          <a:xfrm>
            <a:off x="944380" y="145435"/>
            <a:ext cx="7742420" cy="1143000"/>
          </a:xfrm>
        </p:spPr>
        <p:txBody>
          <a:bodyPr/>
          <a:lstStyle/>
          <a:p>
            <a:endParaRPr lang="en-US"/>
          </a:p>
        </p:txBody>
      </p:sp>
      <p:pic>
        <p:nvPicPr>
          <p:cNvPr id="5" name="Εικόνα 4">
            <a:extLst>
              <a:ext uri="{FF2B5EF4-FFF2-40B4-BE49-F238E27FC236}">
                <a16:creationId xmlns:a16="http://schemas.microsoft.com/office/drawing/2014/main" id="{AAAD6F78-C2A6-0137-B45B-D854BEC77782}"/>
              </a:ext>
            </a:extLst>
          </p:cNvPr>
          <p:cNvPicPr>
            <a:picLocks noChangeAspect="1"/>
          </p:cNvPicPr>
          <p:nvPr/>
        </p:nvPicPr>
        <p:blipFill>
          <a:blip r:embed="rId2"/>
          <a:srcRect l="13059" r="26042" b="2"/>
          <a:stretch>
            <a:fillRect/>
          </a:stretch>
        </p:blipFill>
        <p:spPr>
          <a:xfrm>
            <a:off x="457200" y="1600200"/>
            <a:ext cx="4038600" cy="4525963"/>
          </a:xfrm>
          <a:prstGeom prst="rect">
            <a:avLst/>
          </a:prstGeom>
          <a:noFill/>
        </p:spPr>
      </p:pic>
      <p:sp>
        <p:nvSpPr>
          <p:cNvPr id="3" name="Θέση περιεχομένου 2">
            <a:extLst>
              <a:ext uri="{FF2B5EF4-FFF2-40B4-BE49-F238E27FC236}">
                <a16:creationId xmlns:a16="http://schemas.microsoft.com/office/drawing/2014/main" id="{F3DD79C4-BC3A-B691-90AA-513F4FB21599}"/>
              </a:ext>
            </a:extLst>
          </p:cNvPr>
          <p:cNvSpPr>
            <a:spLocks noGrp="1"/>
          </p:cNvSpPr>
          <p:nvPr>
            <p:ph sz="half" idx="13"/>
          </p:nvPr>
        </p:nvSpPr>
        <p:spPr>
          <a:xfrm>
            <a:off x="4644008" y="1614402"/>
            <a:ext cx="4038600" cy="4525963"/>
          </a:xfrm>
        </p:spPr>
        <p:txBody>
          <a:bodyPr>
            <a:normAutofit/>
          </a:bodyPr>
          <a:lstStyle/>
          <a:p>
            <a:r>
              <a:rPr lang="en-US" sz="2000" b="1" dirty="0"/>
              <a:t>Compensated cirrhosis:</a:t>
            </a:r>
          </a:p>
          <a:p>
            <a:pPr marL="0" indent="0">
              <a:buNone/>
            </a:pPr>
            <a:r>
              <a:rPr lang="en-US" sz="2000" dirty="0"/>
              <a:t>Asymptomatic or mild symptoms. 	</a:t>
            </a:r>
          </a:p>
          <a:p>
            <a:pPr marL="0" indent="0">
              <a:buNone/>
            </a:pPr>
            <a:r>
              <a:rPr lang="en-US" sz="2000" dirty="0"/>
              <a:t>No complications</a:t>
            </a:r>
          </a:p>
          <a:p>
            <a:endParaRPr lang="en-US" sz="2000" dirty="0"/>
          </a:p>
          <a:p>
            <a:endParaRPr lang="en-US" sz="2000" dirty="0"/>
          </a:p>
          <a:p>
            <a:r>
              <a:rPr lang="en-US" sz="2000" b="1" dirty="0"/>
              <a:t>Decompensated cirrhosis:</a:t>
            </a:r>
          </a:p>
          <a:p>
            <a:pPr marL="0" indent="0">
              <a:buNone/>
            </a:pPr>
            <a:r>
              <a:rPr lang="en-US" sz="2000" dirty="0"/>
              <a:t>Development of complications of cirrhosis</a:t>
            </a:r>
            <a:endParaRPr lang="el-GR" sz="2000" dirty="0"/>
          </a:p>
        </p:txBody>
      </p:sp>
      <p:sp>
        <p:nvSpPr>
          <p:cNvPr id="8" name="Content Placeholder 4">
            <a:extLst>
              <a:ext uri="{FF2B5EF4-FFF2-40B4-BE49-F238E27FC236}">
                <a16:creationId xmlns:a16="http://schemas.microsoft.com/office/drawing/2014/main" id="{323DBD6B-BB9B-BAF6-FD71-6C18A28CB04B}"/>
              </a:ext>
            </a:extLst>
          </p:cNvPr>
          <p:cNvSpPr>
            <a:spLocks noGrp="1"/>
          </p:cNvSpPr>
          <p:nvPr>
            <p:ph idx="10"/>
          </p:nvPr>
        </p:nvSpPr>
        <p:spPr>
          <a:xfrm>
            <a:off x="861934" y="6442110"/>
            <a:ext cx="8229600" cy="369332"/>
          </a:xfrm>
        </p:spPr>
        <p:txBody>
          <a:bodyPr/>
          <a:lstStyle/>
          <a:p>
            <a:endParaRPr lang="en-US"/>
          </a:p>
        </p:txBody>
      </p:sp>
    </p:spTree>
    <p:extLst>
      <p:ext uri="{BB962C8B-B14F-4D97-AF65-F5344CB8AC3E}">
        <p14:creationId xmlns:p14="http://schemas.microsoft.com/office/powerpoint/2010/main" val="372293440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76" y="145435"/>
            <a:ext cx="7734925" cy="1143000"/>
          </a:xfrm>
        </p:spPr>
        <p:txBody>
          <a:bodyPr>
            <a:normAutofit/>
          </a:bodyPr>
          <a:lstStyle/>
          <a:p>
            <a:r>
              <a:rPr lang="en-US" dirty="0"/>
              <a:t>Liver-related complications</a:t>
            </a:r>
          </a:p>
        </p:txBody>
      </p:sp>
      <p:sp>
        <p:nvSpPr>
          <p:cNvPr id="9" name="Content Placeholder 3">
            <a:extLst>
              <a:ext uri="{FF2B5EF4-FFF2-40B4-BE49-F238E27FC236}">
                <a16:creationId xmlns:a16="http://schemas.microsoft.com/office/drawing/2014/main" id="{412D2A3B-8C2F-D847-B605-755DC70B3637}"/>
              </a:ext>
            </a:extLst>
          </p:cNvPr>
          <p:cNvSpPr>
            <a:spLocks noGrp="1"/>
          </p:cNvSpPr>
          <p:nvPr>
            <p:ph idx="10"/>
          </p:nvPr>
        </p:nvSpPr>
        <p:spPr>
          <a:xfrm>
            <a:off x="861934" y="6442110"/>
            <a:ext cx="8229600" cy="369332"/>
          </a:xfrm>
        </p:spPr>
        <p:txBody>
          <a:bodyPr/>
          <a:lstStyle/>
          <a:p>
            <a:endParaRPr lang="en-US"/>
          </a:p>
        </p:txBody>
      </p:sp>
      <p:graphicFrame>
        <p:nvGraphicFramePr>
          <p:cNvPr id="5" name="Content Placeholder 2">
            <a:extLst>
              <a:ext uri="{FF2B5EF4-FFF2-40B4-BE49-F238E27FC236}">
                <a16:creationId xmlns:a16="http://schemas.microsoft.com/office/drawing/2014/main" id="{56AF2DEB-EE09-D704-6944-4A0B1EE90B92}"/>
              </a:ext>
            </a:extLst>
          </p:cNvPr>
          <p:cNvGraphicFramePr>
            <a:graphicFrameLocks noGrp="1"/>
          </p:cNvGraphicFramePr>
          <p:nvPr>
            <p:ph idx="1"/>
            <p:extLst>
              <p:ext uri="{D42A27DB-BD31-4B8C-83A1-F6EECF244321}">
                <p14:modId xmlns:p14="http://schemas.microsoft.com/office/powerpoint/2010/main" val="38929440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rcRect r="10819" b="-4"/>
          <a:stretch>
            <a:fillRect/>
          </a:stretch>
        </p:blipFill>
        <p:spPr>
          <a:xfrm>
            <a:off x="20" y="10"/>
            <a:ext cx="9143980" cy="685799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D658F-F3D1-509C-1A39-EAB94B058C0A}"/>
              </a:ext>
            </a:extLst>
          </p:cNvPr>
          <p:cNvSpPr txBox="1"/>
          <p:nvPr/>
        </p:nvSpPr>
        <p:spPr>
          <a:xfrm>
            <a:off x="951876" y="145435"/>
            <a:ext cx="7734925" cy="1143000"/>
          </a:xfrm>
          <a:prstGeom prst="rect">
            <a:avLst/>
          </a:prstGeom>
        </p:spPr>
        <p:txBody>
          <a:bodyPr rtlCol="0">
            <a:normAutofit fontScale="85000" lnSpcReduction="20000"/>
          </a:bodyPr>
          <a:lstStyle/>
          <a:p>
            <a:pPr algn="ctr">
              <a:spcAft>
                <a:spcPts val="600"/>
              </a:spcAft>
            </a:pPr>
            <a:r>
              <a:rPr lang="en-US" sz="2800" dirty="0"/>
              <a:t>CAUSES OF ASCITES</a:t>
            </a:r>
            <a:endParaRPr lang="el-GR" sz="2800" dirty="0"/>
          </a:p>
          <a:p>
            <a:pPr algn="ctr">
              <a:spcAft>
                <a:spcPts val="600"/>
              </a:spcAft>
            </a:pPr>
            <a:endParaRPr lang="el-GR" sz="2672" b="0" kern="1200" cap="none" spc="0" dirty="0">
              <a:ln>
                <a:noFill/>
              </a:ln>
              <a:solidFill>
                <a:srgbClr val="0070C0"/>
              </a:solidFill>
              <a:effectLst/>
              <a:latin typeface="Aptos SemiBold" panose="020B0004020202020204" pitchFamily="34" charset="0"/>
              <a:ea typeface="+mj-ea"/>
              <a:cs typeface="Calibri Light" panose="020F0302020204030204" pitchFamily="34" charset="0"/>
            </a:endParaRPr>
          </a:p>
          <a:p>
            <a:pPr algn="ctr">
              <a:spcAft>
                <a:spcPts val="600"/>
              </a:spcAft>
            </a:pPr>
            <a:r>
              <a:rPr lang="el-GR" sz="2672" b="0" kern="1200" cap="none" spc="0" dirty="0">
                <a:ln>
                  <a:noFill/>
                </a:ln>
                <a:solidFill>
                  <a:srgbClr val="0070C0"/>
                </a:solidFill>
                <a:effectLst/>
                <a:latin typeface="Aptos SemiBold" panose="020B0004020202020204" pitchFamily="34" charset="0"/>
                <a:ea typeface="+mj-ea"/>
                <a:cs typeface="Calibri Light" panose="020F0302020204030204" pitchFamily="34" charset="0"/>
              </a:rPr>
              <a:t>SAAG= </a:t>
            </a:r>
            <a:r>
              <a:rPr lang="el-GR" sz="2672" b="0" kern="1200" cap="none" spc="0" dirty="0" err="1">
                <a:ln>
                  <a:noFill/>
                </a:ln>
                <a:solidFill>
                  <a:srgbClr val="0070C0"/>
                </a:solidFill>
                <a:effectLst/>
                <a:latin typeface="Aptos SemiBold" panose="020B0004020202020204" pitchFamily="34" charset="0"/>
                <a:ea typeface="+mj-ea"/>
                <a:cs typeface="Calibri Light" panose="020F0302020204030204" pitchFamily="34" charset="0"/>
              </a:rPr>
              <a:t>Serum</a:t>
            </a:r>
            <a:r>
              <a:rPr lang="el-GR" sz="2672" b="0" kern="1200" cap="none" spc="0" dirty="0">
                <a:ln>
                  <a:noFill/>
                </a:ln>
                <a:solidFill>
                  <a:srgbClr val="0070C0"/>
                </a:solidFill>
                <a:effectLst/>
                <a:latin typeface="Aptos SemiBold" panose="020B0004020202020204" pitchFamily="34" charset="0"/>
                <a:ea typeface="+mj-ea"/>
                <a:cs typeface="Calibri Light" panose="020F0302020204030204" pitchFamily="34" charset="0"/>
              </a:rPr>
              <a:t> </a:t>
            </a:r>
            <a:r>
              <a:rPr lang="el-GR" sz="2672" b="0" kern="1200" cap="none" spc="0" dirty="0" err="1">
                <a:ln>
                  <a:noFill/>
                </a:ln>
                <a:solidFill>
                  <a:srgbClr val="0070C0"/>
                </a:solidFill>
                <a:effectLst/>
                <a:latin typeface="Aptos SemiBold" panose="020B0004020202020204" pitchFamily="34" charset="0"/>
                <a:ea typeface="+mj-ea"/>
                <a:cs typeface="Calibri Light" panose="020F0302020204030204" pitchFamily="34" charset="0"/>
              </a:rPr>
              <a:t>albumin-Ascitic</a:t>
            </a:r>
            <a:r>
              <a:rPr lang="el-GR" sz="2672" b="0" kern="1200" cap="none" spc="0" dirty="0">
                <a:ln>
                  <a:noFill/>
                </a:ln>
                <a:solidFill>
                  <a:srgbClr val="0070C0"/>
                </a:solidFill>
                <a:effectLst/>
                <a:latin typeface="Aptos SemiBold" panose="020B0004020202020204" pitchFamily="34" charset="0"/>
                <a:ea typeface="+mj-ea"/>
                <a:cs typeface="Calibri Light" panose="020F0302020204030204" pitchFamily="34" charset="0"/>
              </a:rPr>
              <a:t> </a:t>
            </a:r>
            <a:r>
              <a:rPr lang="el-GR" sz="2672" b="0" kern="1200" cap="none" spc="0" dirty="0" err="1">
                <a:ln>
                  <a:noFill/>
                </a:ln>
                <a:solidFill>
                  <a:srgbClr val="0070C0"/>
                </a:solidFill>
                <a:effectLst/>
                <a:latin typeface="Aptos SemiBold" panose="020B0004020202020204" pitchFamily="34" charset="0"/>
                <a:ea typeface="+mj-ea"/>
                <a:cs typeface="Calibri Light" panose="020F0302020204030204" pitchFamily="34" charset="0"/>
              </a:rPr>
              <a:t>fluid</a:t>
            </a:r>
            <a:r>
              <a:rPr lang="el-GR" sz="2672" b="0" kern="1200" cap="none" spc="0" dirty="0">
                <a:ln>
                  <a:noFill/>
                </a:ln>
                <a:solidFill>
                  <a:srgbClr val="0070C0"/>
                </a:solidFill>
                <a:effectLst/>
                <a:latin typeface="Aptos SemiBold" panose="020B0004020202020204" pitchFamily="34" charset="0"/>
                <a:ea typeface="+mj-ea"/>
                <a:cs typeface="Calibri Light" panose="020F0302020204030204" pitchFamily="34" charset="0"/>
              </a:rPr>
              <a:t> </a:t>
            </a:r>
            <a:r>
              <a:rPr lang="el-GR" sz="2672" b="0" kern="1200" cap="none" spc="0" dirty="0" err="1">
                <a:ln>
                  <a:noFill/>
                </a:ln>
                <a:solidFill>
                  <a:srgbClr val="0070C0"/>
                </a:solidFill>
                <a:effectLst/>
                <a:latin typeface="Aptos SemiBold" panose="020B0004020202020204" pitchFamily="34" charset="0"/>
                <a:ea typeface="+mj-ea"/>
                <a:cs typeface="Calibri Light" panose="020F0302020204030204" pitchFamily="34" charset="0"/>
              </a:rPr>
              <a:t>albumin</a:t>
            </a:r>
            <a:endParaRPr lang="el-GR" sz="2672" b="0" kern="1200" cap="none" spc="0" dirty="0">
              <a:ln>
                <a:noFill/>
              </a:ln>
              <a:solidFill>
                <a:srgbClr val="0070C0"/>
              </a:solidFill>
              <a:effectLst/>
              <a:latin typeface="Aptos SemiBold" panose="020B0004020202020204" pitchFamily="34" charset="0"/>
              <a:ea typeface="+mj-ea"/>
              <a:cs typeface="Calibri Light" panose="020F0302020204030204" pitchFamily="34" charset="0"/>
            </a:endParaRPr>
          </a:p>
        </p:txBody>
      </p:sp>
      <p:sp>
        <p:nvSpPr>
          <p:cNvPr id="8" name="Content Placeholder 3">
            <a:extLst>
              <a:ext uri="{FF2B5EF4-FFF2-40B4-BE49-F238E27FC236}">
                <a16:creationId xmlns:a16="http://schemas.microsoft.com/office/drawing/2014/main" id="{B2869E38-3D91-2ACA-99F2-C3FA9056972E}"/>
              </a:ext>
            </a:extLst>
          </p:cNvPr>
          <p:cNvSpPr>
            <a:spLocks noGrp="1"/>
          </p:cNvSpPr>
          <p:nvPr>
            <p:ph idx="10"/>
          </p:nvPr>
        </p:nvSpPr>
        <p:spPr>
          <a:xfrm>
            <a:off x="861934" y="6442110"/>
            <a:ext cx="8229600" cy="369332"/>
          </a:xfrm>
        </p:spPr>
        <p:txBody>
          <a:bodyPr/>
          <a:lstStyle/>
          <a:p>
            <a:endParaRPr lang="en-US"/>
          </a:p>
        </p:txBody>
      </p:sp>
      <p:graphicFrame>
        <p:nvGraphicFramePr>
          <p:cNvPr id="2" name="Πίνακας 1">
            <a:extLst>
              <a:ext uri="{FF2B5EF4-FFF2-40B4-BE49-F238E27FC236}">
                <a16:creationId xmlns:a16="http://schemas.microsoft.com/office/drawing/2014/main" id="{2241B97B-38AF-390C-4C62-CE1043511EC6}"/>
              </a:ext>
            </a:extLst>
          </p:cNvPr>
          <p:cNvGraphicFramePr>
            <a:graphicFrameLocks noGrp="1"/>
          </p:cNvGraphicFramePr>
          <p:nvPr>
            <p:extLst>
              <p:ext uri="{D42A27DB-BD31-4B8C-83A1-F6EECF244321}">
                <p14:modId xmlns:p14="http://schemas.microsoft.com/office/powerpoint/2010/main" val="3139296224"/>
              </p:ext>
            </p:extLst>
          </p:nvPr>
        </p:nvGraphicFramePr>
        <p:xfrm>
          <a:off x="1385239" y="1929733"/>
          <a:ext cx="6373522" cy="3874008"/>
        </p:xfrm>
        <a:graphic>
          <a:graphicData uri="http://schemas.openxmlformats.org/drawingml/2006/table">
            <a:tbl>
              <a:tblPr firstRow="1" bandRow="1">
                <a:tableStyleId>{9D7B26C5-4107-4FEC-AEDC-1716B250A1EF}</a:tableStyleId>
              </a:tblPr>
              <a:tblGrid>
                <a:gridCol w="3129280">
                  <a:extLst>
                    <a:ext uri="{9D8B030D-6E8A-4147-A177-3AD203B41FA5}">
                      <a16:colId xmlns:a16="http://schemas.microsoft.com/office/drawing/2014/main" val="1860943910"/>
                    </a:ext>
                  </a:extLst>
                </a:gridCol>
                <a:gridCol w="3244242">
                  <a:extLst>
                    <a:ext uri="{9D8B030D-6E8A-4147-A177-3AD203B41FA5}">
                      <a16:colId xmlns:a16="http://schemas.microsoft.com/office/drawing/2014/main" val="3900843258"/>
                    </a:ext>
                  </a:extLst>
                </a:gridCol>
              </a:tblGrid>
              <a:tr h="620268">
                <a:tc>
                  <a:txBody>
                    <a:bodyPr/>
                    <a:lstStyle/>
                    <a:p>
                      <a:r>
                        <a:rPr lang="en-US" sz="3300"/>
                        <a:t>SAAG&gt;1.1 g/dl</a:t>
                      </a:r>
                      <a:endParaRPr lang="el-GR" sz="3300"/>
                    </a:p>
                  </a:txBody>
                  <a:tcPr marL="83820" marR="83820" marT="41910" marB="41910"/>
                </a:tc>
                <a:tc>
                  <a:txBody>
                    <a:bodyPr/>
                    <a:lstStyle/>
                    <a:p>
                      <a:r>
                        <a:rPr lang="en-US" sz="3300"/>
                        <a:t>SAAG&lt;1.1 g/dl</a:t>
                      </a:r>
                      <a:endParaRPr lang="el-GR" sz="3300"/>
                    </a:p>
                  </a:txBody>
                  <a:tcPr marL="83820" marR="83820" marT="41910" marB="41910"/>
                </a:tc>
                <a:extLst>
                  <a:ext uri="{0D108BD9-81ED-4DB2-BD59-A6C34878D82A}">
                    <a16:rowId xmlns:a16="http://schemas.microsoft.com/office/drawing/2014/main" val="2604863142"/>
                  </a:ext>
                </a:extLst>
              </a:tr>
              <a:tr h="3246628">
                <a:tc>
                  <a:txBody>
                    <a:bodyPr/>
                    <a:lstStyle/>
                    <a:p>
                      <a:r>
                        <a:rPr lang="en-US" sz="2600" b="1" dirty="0"/>
                        <a:t>PORTAL HYPERTENSION</a:t>
                      </a:r>
                    </a:p>
                    <a:p>
                      <a:r>
                        <a:rPr lang="en-US" sz="2600" dirty="0"/>
                        <a:t>Cirrhosis</a:t>
                      </a:r>
                      <a:r>
                        <a:rPr lang="el-GR" sz="2600" dirty="0"/>
                        <a:t> (80%)</a:t>
                      </a:r>
                      <a:endParaRPr lang="en-US" sz="2600" dirty="0"/>
                    </a:p>
                    <a:p>
                      <a:r>
                        <a:rPr lang="en-US" sz="2600" dirty="0"/>
                        <a:t>Budd-Chiari syndrome</a:t>
                      </a:r>
                    </a:p>
                    <a:p>
                      <a:r>
                        <a:rPr lang="en-US" sz="2600" dirty="0"/>
                        <a:t>Heart Failure</a:t>
                      </a:r>
                      <a:r>
                        <a:rPr lang="el-GR" sz="2600" dirty="0"/>
                        <a:t> (3%)</a:t>
                      </a:r>
                      <a:endParaRPr lang="en-US" sz="2600" dirty="0"/>
                    </a:p>
                  </a:txBody>
                  <a:tcPr marL="83820" marR="83820" marT="41910" marB="41910"/>
                </a:tc>
                <a:tc>
                  <a:txBody>
                    <a:bodyPr/>
                    <a:lstStyle/>
                    <a:p>
                      <a:r>
                        <a:rPr lang="en-US" sz="2600" b="1" dirty="0"/>
                        <a:t>NO</a:t>
                      </a:r>
                      <a:r>
                        <a:rPr lang="en-US" sz="2600" dirty="0"/>
                        <a:t> </a:t>
                      </a:r>
                      <a:r>
                        <a:rPr lang="en-US" sz="2600" b="1" dirty="0"/>
                        <a:t>PORTAL HYPERTENSION</a:t>
                      </a:r>
                    </a:p>
                    <a:p>
                      <a:r>
                        <a:rPr lang="en-US" sz="2600" dirty="0"/>
                        <a:t>Peritoneal carcinomatosis</a:t>
                      </a:r>
                      <a:r>
                        <a:rPr lang="el-GR" sz="2600" dirty="0"/>
                        <a:t> (10%)</a:t>
                      </a:r>
                      <a:endParaRPr lang="en-US" sz="2600" dirty="0"/>
                    </a:p>
                    <a:p>
                      <a:r>
                        <a:rPr lang="en-US" sz="2600" dirty="0"/>
                        <a:t>Peritoneal Tuberculosis</a:t>
                      </a:r>
                      <a:r>
                        <a:rPr lang="el-GR" sz="2600" dirty="0"/>
                        <a:t> (2%)</a:t>
                      </a:r>
                      <a:endParaRPr lang="en-US" sz="2600" dirty="0"/>
                    </a:p>
                    <a:p>
                      <a:r>
                        <a:rPr lang="en-US" sz="2600" dirty="0"/>
                        <a:t>Pancreatic Ascites</a:t>
                      </a:r>
                    </a:p>
                    <a:p>
                      <a:r>
                        <a:rPr lang="en-US" sz="2600" dirty="0"/>
                        <a:t>Nephrotic syndrome</a:t>
                      </a:r>
                      <a:endParaRPr lang="el-GR" sz="2600" dirty="0"/>
                    </a:p>
                  </a:txBody>
                  <a:tcPr marL="83820" marR="83820" marT="41910" marB="41910"/>
                </a:tc>
                <a:extLst>
                  <a:ext uri="{0D108BD9-81ED-4DB2-BD59-A6C34878D82A}">
                    <a16:rowId xmlns:a16="http://schemas.microsoft.com/office/drawing/2014/main" val="3941606253"/>
                  </a:ext>
                </a:extLst>
              </a:tr>
            </a:tbl>
          </a:graphicData>
        </a:graphic>
      </p:graphicFrame>
    </p:spTree>
    <p:extLst>
      <p:ext uri="{BB962C8B-B14F-4D97-AF65-F5344CB8AC3E}">
        <p14:creationId xmlns:p14="http://schemas.microsoft.com/office/powerpoint/2010/main" val="4597968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A953B77-B005-14AB-B621-3E44D08DAF06}"/>
              </a:ext>
            </a:extLst>
          </p:cNvPr>
          <p:cNvPicPr>
            <a:picLocks noChangeAspect="1"/>
          </p:cNvPicPr>
          <p:nvPr/>
        </p:nvPicPr>
        <p:blipFill>
          <a:blip r:embed="rId2"/>
          <a:srcRect t="21395" r="-1" b="4555"/>
          <a:stretch>
            <a:fillRect/>
          </a:stretch>
        </p:blipFill>
        <p:spPr>
          <a:xfrm>
            <a:off x="20" y="1282"/>
            <a:ext cx="9143980" cy="6856718"/>
          </a:xfrm>
          <a:prstGeom prst="rect">
            <a:avLst/>
          </a:prstGeom>
        </p:spPr>
      </p:pic>
    </p:spTree>
    <p:extLst>
      <p:ext uri="{BB962C8B-B14F-4D97-AF65-F5344CB8AC3E}">
        <p14:creationId xmlns:p14="http://schemas.microsoft.com/office/powerpoint/2010/main" val="1858687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rcRect l="5613" r="9208" b="2"/>
          <a:stretch>
            <a:fillRect/>
          </a:stretch>
        </p:blipFill>
        <p:spPr>
          <a:xfrm>
            <a:off x="20" y="10"/>
            <a:ext cx="9143980" cy="685799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rcRect l="8327" r="1374" b="2"/>
          <a:stretch>
            <a:fillRect/>
          </a:stretch>
        </p:blipFill>
        <p:spPr>
          <a:xfrm>
            <a:off x="20" y="10"/>
            <a:ext cx="9143980" cy="685799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FDA0D94-7CAC-4C1E-03F4-9F66E8F1EEED}"/>
              </a:ext>
            </a:extLst>
          </p:cNvPr>
          <p:cNvPicPr>
            <a:picLocks noChangeAspect="1"/>
          </p:cNvPicPr>
          <p:nvPr/>
        </p:nvPicPr>
        <p:blipFill>
          <a:blip r:embed="rId2"/>
          <a:srcRect t="13843" b="30105"/>
          <a:stretch>
            <a:fillRect/>
          </a:stretch>
        </p:blipFill>
        <p:spPr>
          <a:xfrm>
            <a:off x="20" y="1282"/>
            <a:ext cx="9143980" cy="6856718"/>
          </a:xfrm>
          <a:prstGeom prst="rect">
            <a:avLst/>
          </a:prstGeom>
        </p:spPr>
      </p:pic>
    </p:spTree>
    <p:extLst>
      <p:ext uri="{BB962C8B-B14F-4D97-AF65-F5344CB8AC3E}">
        <p14:creationId xmlns:p14="http://schemas.microsoft.com/office/powerpoint/2010/main" val="318512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05424" y="682388"/>
            <a:ext cx="5544146" cy="5527343"/>
          </a:xfrm>
          <a:prstGeom prst="rect">
            <a:avLst/>
          </a:prstGeom>
        </p:spPr>
      </p:pic>
      <p:pic>
        <p:nvPicPr>
          <p:cNvPr id="4" name="Εικόνα 3">
            <a:extLst>
              <a:ext uri="{FF2B5EF4-FFF2-40B4-BE49-F238E27FC236}">
                <a16:creationId xmlns:a16="http://schemas.microsoft.com/office/drawing/2014/main" id="{F9FA1728-5C23-FB87-C143-F8C56B66E67A}"/>
              </a:ext>
            </a:extLst>
          </p:cNvPr>
          <p:cNvPicPr>
            <a:picLocks noChangeAspect="1"/>
          </p:cNvPicPr>
          <p:nvPr/>
        </p:nvPicPr>
        <p:blipFill>
          <a:blip r:embed="rId3"/>
          <a:stretch>
            <a:fillRect/>
          </a:stretch>
        </p:blipFill>
        <p:spPr>
          <a:xfrm>
            <a:off x="188375" y="241211"/>
            <a:ext cx="1190791" cy="111886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C8EEA7F-F176-0C7A-666A-3EE3C18C6962}"/>
              </a:ext>
            </a:extLst>
          </p:cNvPr>
          <p:cNvPicPr>
            <a:picLocks noChangeAspect="1"/>
          </p:cNvPicPr>
          <p:nvPr/>
        </p:nvPicPr>
        <p:blipFill>
          <a:blip r:embed="rId2"/>
          <a:stretch>
            <a:fillRect/>
          </a:stretch>
        </p:blipFill>
        <p:spPr>
          <a:xfrm>
            <a:off x="482600" y="1783016"/>
            <a:ext cx="8178799" cy="4218213"/>
          </a:xfrm>
          <a:prstGeom prst="rect">
            <a:avLst/>
          </a:prstGeom>
        </p:spPr>
      </p:pic>
      <p:sp>
        <p:nvSpPr>
          <p:cNvPr id="4" name="TextBox 3">
            <a:extLst>
              <a:ext uri="{FF2B5EF4-FFF2-40B4-BE49-F238E27FC236}">
                <a16:creationId xmlns:a16="http://schemas.microsoft.com/office/drawing/2014/main" id="{8178B9B1-7A57-C14E-2B5D-F03E1B553D5F}"/>
              </a:ext>
            </a:extLst>
          </p:cNvPr>
          <p:cNvSpPr txBox="1"/>
          <p:nvPr/>
        </p:nvSpPr>
        <p:spPr>
          <a:xfrm>
            <a:off x="1329338" y="668511"/>
            <a:ext cx="7584142" cy="646331"/>
          </a:xfrm>
          <a:prstGeom prst="rect">
            <a:avLst/>
          </a:prstGeom>
          <a:noFill/>
        </p:spPr>
        <p:txBody>
          <a:bodyPr wrap="square" rtlCol="0">
            <a:spAutoFit/>
          </a:bodyPr>
          <a:lstStyle/>
          <a:p>
            <a:r>
              <a:rPr lang="en-US" sz="3600" b="0" dirty="0">
                <a:solidFill>
                  <a:srgbClr val="0070C0"/>
                </a:solidFill>
              </a:rPr>
              <a:t>HEPATIC ENCEPHALOPATHY</a:t>
            </a:r>
            <a:endParaRPr lang="el-GR" sz="3600" b="0" dirty="0">
              <a:solidFill>
                <a:srgbClr val="0070C0"/>
              </a:solidFill>
            </a:endParaRPr>
          </a:p>
        </p:txBody>
      </p:sp>
      <p:sp>
        <p:nvSpPr>
          <p:cNvPr id="5" name="Ορθογώνιο 4">
            <a:extLst>
              <a:ext uri="{FF2B5EF4-FFF2-40B4-BE49-F238E27FC236}">
                <a16:creationId xmlns:a16="http://schemas.microsoft.com/office/drawing/2014/main" id="{FC2A27D3-020B-6172-E15D-3B143F11B9DE}"/>
              </a:ext>
            </a:extLst>
          </p:cNvPr>
          <p:cNvSpPr/>
          <p:nvPr/>
        </p:nvSpPr>
        <p:spPr>
          <a:xfrm>
            <a:off x="1329338" y="5547872"/>
            <a:ext cx="1751959" cy="37651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6" name="Εικόνα 5">
            <a:extLst>
              <a:ext uri="{FF2B5EF4-FFF2-40B4-BE49-F238E27FC236}">
                <a16:creationId xmlns:a16="http://schemas.microsoft.com/office/drawing/2014/main" id="{5A63FA8A-6E9D-3F04-2F00-D4AA0CE4C987}"/>
              </a:ext>
            </a:extLst>
          </p:cNvPr>
          <p:cNvPicPr>
            <a:picLocks noChangeAspect="1"/>
          </p:cNvPicPr>
          <p:nvPr/>
        </p:nvPicPr>
        <p:blipFill>
          <a:blip r:embed="rId3"/>
          <a:stretch>
            <a:fillRect/>
          </a:stretch>
        </p:blipFill>
        <p:spPr>
          <a:xfrm>
            <a:off x="80799" y="330173"/>
            <a:ext cx="1190791" cy="1218756"/>
          </a:xfrm>
          <a:prstGeom prst="rect">
            <a:avLst/>
          </a:prstGeom>
        </p:spPr>
      </p:pic>
    </p:spTree>
    <p:extLst>
      <p:ext uri="{BB962C8B-B14F-4D97-AF65-F5344CB8AC3E}">
        <p14:creationId xmlns:p14="http://schemas.microsoft.com/office/powerpoint/2010/main" val="1483065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61FCFE66-6016-B8A5-0205-7032D85282B1}"/>
              </a:ext>
            </a:extLst>
          </p:cNvPr>
          <p:cNvPicPr>
            <a:picLocks noGrp="1" noChangeAspect="1"/>
          </p:cNvPicPr>
          <p:nvPr>
            <p:ph idx="1"/>
          </p:nvPr>
        </p:nvPicPr>
        <p:blipFill>
          <a:blip r:embed="rId2"/>
          <a:stretch>
            <a:fillRect/>
          </a:stretch>
        </p:blipFill>
        <p:spPr>
          <a:xfrm>
            <a:off x="586217" y="1290919"/>
            <a:ext cx="8178799" cy="5524821"/>
          </a:xfrm>
          <a:prstGeom prst="rect">
            <a:avLst/>
          </a:prstGeom>
        </p:spPr>
      </p:pic>
      <p:sp>
        <p:nvSpPr>
          <p:cNvPr id="6" name="Ορθογώνιο 5">
            <a:extLst>
              <a:ext uri="{FF2B5EF4-FFF2-40B4-BE49-F238E27FC236}">
                <a16:creationId xmlns:a16="http://schemas.microsoft.com/office/drawing/2014/main" id="{DAE3BDAB-2075-84A9-9DE9-9864D3F424FC}"/>
              </a:ext>
            </a:extLst>
          </p:cNvPr>
          <p:cNvSpPr/>
          <p:nvPr/>
        </p:nvSpPr>
        <p:spPr>
          <a:xfrm>
            <a:off x="2297526" y="5570924"/>
            <a:ext cx="2866145" cy="50714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pic>
        <p:nvPicPr>
          <p:cNvPr id="3" name="Εικόνα 2">
            <a:extLst>
              <a:ext uri="{FF2B5EF4-FFF2-40B4-BE49-F238E27FC236}">
                <a16:creationId xmlns:a16="http://schemas.microsoft.com/office/drawing/2014/main" id="{6E0B1A24-FCEC-7214-86A9-FB0DE006FCFE}"/>
              </a:ext>
            </a:extLst>
          </p:cNvPr>
          <p:cNvPicPr>
            <a:picLocks noChangeAspect="1"/>
          </p:cNvPicPr>
          <p:nvPr/>
        </p:nvPicPr>
        <p:blipFill>
          <a:blip r:embed="rId3"/>
          <a:stretch>
            <a:fillRect/>
          </a:stretch>
        </p:blipFill>
        <p:spPr>
          <a:xfrm>
            <a:off x="0" y="72163"/>
            <a:ext cx="1190791" cy="1218756"/>
          </a:xfrm>
          <a:prstGeom prst="rect">
            <a:avLst/>
          </a:prstGeom>
        </p:spPr>
      </p:pic>
      <p:sp>
        <p:nvSpPr>
          <p:cNvPr id="4" name="Ορθογώνιο 3">
            <a:extLst>
              <a:ext uri="{FF2B5EF4-FFF2-40B4-BE49-F238E27FC236}">
                <a16:creationId xmlns:a16="http://schemas.microsoft.com/office/drawing/2014/main" id="{4970E698-7293-0DFE-0BE4-86973AFD8E97}"/>
              </a:ext>
            </a:extLst>
          </p:cNvPr>
          <p:cNvSpPr/>
          <p:nvPr/>
        </p:nvSpPr>
        <p:spPr>
          <a:xfrm>
            <a:off x="2428155" y="5978178"/>
            <a:ext cx="2674043" cy="50714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r"/>
            <a:endParaRPr lang="el-GR" sz="1400" dirty="0">
              <a:solidFill>
                <a:schemeClr val="accent4">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5681190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2223752E-E93F-3F09-8311-A5E73D5AD8EF}"/>
              </a:ext>
            </a:extLst>
          </p:cNvPr>
          <p:cNvPicPr>
            <a:picLocks noGrp="1" noChangeAspect="1"/>
          </p:cNvPicPr>
          <p:nvPr>
            <p:ph idx="1"/>
          </p:nvPr>
        </p:nvPicPr>
        <p:blipFill>
          <a:blip r:embed="rId2"/>
          <a:stretch>
            <a:fillRect/>
          </a:stretch>
        </p:blipFill>
        <p:spPr>
          <a:xfrm>
            <a:off x="1345337" y="78060"/>
            <a:ext cx="7477941" cy="5571066"/>
          </a:xfrm>
          <a:prstGeom prst="rect">
            <a:avLst/>
          </a:prstGeom>
        </p:spPr>
      </p:pic>
      <p:pic>
        <p:nvPicPr>
          <p:cNvPr id="3" name="Εικόνα 2">
            <a:extLst>
              <a:ext uri="{FF2B5EF4-FFF2-40B4-BE49-F238E27FC236}">
                <a16:creationId xmlns:a16="http://schemas.microsoft.com/office/drawing/2014/main" id="{ACEEFDF7-54DA-108B-CA74-0356ADF10884}"/>
              </a:ext>
            </a:extLst>
          </p:cNvPr>
          <p:cNvPicPr>
            <a:picLocks noChangeAspect="1"/>
          </p:cNvPicPr>
          <p:nvPr/>
        </p:nvPicPr>
        <p:blipFill>
          <a:blip r:embed="rId3"/>
          <a:stretch>
            <a:fillRect/>
          </a:stretch>
        </p:blipFill>
        <p:spPr>
          <a:xfrm>
            <a:off x="0" y="1"/>
            <a:ext cx="1190791" cy="1398494"/>
          </a:xfrm>
          <a:prstGeom prst="rect">
            <a:avLst/>
          </a:prstGeom>
        </p:spPr>
      </p:pic>
      <p:sp>
        <p:nvSpPr>
          <p:cNvPr id="2" name="TextBox 1">
            <a:extLst>
              <a:ext uri="{FF2B5EF4-FFF2-40B4-BE49-F238E27FC236}">
                <a16:creationId xmlns:a16="http://schemas.microsoft.com/office/drawing/2014/main" id="{DE28DF38-FAB9-DA01-DED2-4DAF87D6A931}"/>
              </a:ext>
            </a:extLst>
          </p:cNvPr>
          <p:cNvSpPr txBox="1"/>
          <p:nvPr/>
        </p:nvSpPr>
        <p:spPr>
          <a:xfrm>
            <a:off x="232012" y="5881138"/>
            <a:ext cx="8502556" cy="707886"/>
          </a:xfrm>
          <a:prstGeom prst="rect">
            <a:avLst/>
          </a:prstGeom>
          <a:noFill/>
        </p:spPr>
        <p:txBody>
          <a:bodyPr wrap="square" rtlCol="0">
            <a:spAutoFit/>
          </a:bodyPr>
          <a:lstStyle/>
          <a:p>
            <a:r>
              <a:rPr lang="en-US" sz="2000" dirty="0">
                <a:solidFill>
                  <a:schemeClr val="accent4">
                    <a:lumMod val="50000"/>
                  </a:schemeClr>
                </a:solidFill>
                <a:latin typeface="Calibri Light" panose="020F0302020204030204" pitchFamily="34" charset="0"/>
                <a:cs typeface="Calibri Light" panose="020F0302020204030204" pitchFamily="34" charset="0"/>
              </a:rPr>
              <a:t>We ask the patient to outstretch the arms and dorsiflex the wrists. In the presence of hepatic encephalopathy,  flapping tremor develops.  </a:t>
            </a:r>
            <a:endParaRPr lang="el-GR" sz="2000" dirty="0">
              <a:solidFill>
                <a:schemeClr val="accent4">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24370018"/>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BDE9A2-82C1-F062-272A-8D386F33A5A0}"/>
              </a:ext>
            </a:extLst>
          </p:cNvPr>
          <p:cNvSpPr>
            <a:spLocks noGrp="1"/>
          </p:cNvSpPr>
          <p:nvPr>
            <p:ph type="title"/>
          </p:nvPr>
        </p:nvSpPr>
        <p:spPr>
          <a:xfrm>
            <a:off x="951876" y="145435"/>
            <a:ext cx="7734925" cy="1143000"/>
          </a:xfrm>
        </p:spPr>
        <p:txBody>
          <a:bodyPr>
            <a:normAutofit/>
          </a:bodyPr>
          <a:lstStyle/>
          <a:p>
            <a:r>
              <a:rPr lang="en-US" sz="4000" dirty="0"/>
              <a:t>SBP</a:t>
            </a:r>
            <a:endParaRPr lang="el-GR" sz="4000" dirty="0"/>
          </a:p>
        </p:txBody>
      </p:sp>
      <p:sp>
        <p:nvSpPr>
          <p:cNvPr id="3" name="Θέση περιεχομένου 2">
            <a:extLst>
              <a:ext uri="{FF2B5EF4-FFF2-40B4-BE49-F238E27FC236}">
                <a16:creationId xmlns:a16="http://schemas.microsoft.com/office/drawing/2014/main" id="{08B3CC1F-0390-58CD-A642-2EE0C067F60E}"/>
              </a:ext>
            </a:extLst>
          </p:cNvPr>
          <p:cNvSpPr>
            <a:spLocks noGrp="1"/>
          </p:cNvSpPr>
          <p:nvPr>
            <p:ph idx="1"/>
          </p:nvPr>
        </p:nvSpPr>
        <p:spPr>
          <a:xfrm>
            <a:off x="457200" y="1600200"/>
            <a:ext cx="8229600" cy="4525963"/>
          </a:xfrm>
        </p:spPr>
        <p:txBody>
          <a:bodyPr>
            <a:normAutofit/>
          </a:bodyPr>
          <a:lstStyle/>
          <a:p>
            <a:r>
              <a:rPr lang="en-US" sz="3200" dirty="0">
                <a:solidFill>
                  <a:srgbClr val="0070C0"/>
                </a:solidFill>
              </a:rPr>
              <a:t>Infection of the ascitic fluid</a:t>
            </a:r>
          </a:p>
          <a:p>
            <a:pPr marL="0" indent="0">
              <a:buNone/>
            </a:pPr>
            <a:endParaRPr lang="en-US" sz="3200" dirty="0">
              <a:solidFill>
                <a:srgbClr val="0070C0"/>
              </a:solidFill>
            </a:endParaRPr>
          </a:p>
          <a:p>
            <a:r>
              <a:rPr lang="en-US" sz="3200" dirty="0" err="1">
                <a:solidFill>
                  <a:srgbClr val="0070C0"/>
                </a:solidFill>
              </a:rPr>
              <a:t>Neutrocells</a:t>
            </a:r>
            <a:r>
              <a:rPr lang="en-US" sz="3200" dirty="0">
                <a:solidFill>
                  <a:srgbClr val="0070C0"/>
                </a:solidFill>
              </a:rPr>
              <a:t> ≥ 250 mm</a:t>
            </a:r>
            <a:r>
              <a:rPr lang="en-US" sz="3200" baseline="30000" dirty="0">
                <a:solidFill>
                  <a:srgbClr val="0070C0"/>
                </a:solidFill>
              </a:rPr>
              <a:t>3</a:t>
            </a:r>
            <a:endParaRPr lang="el-GR" sz="3200" dirty="0">
              <a:solidFill>
                <a:srgbClr val="0070C0"/>
              </a:solidFill>
            </a:endParaRPr>
          </a:p>
          <a:p>
            <a:pPr marL="0" indent="0">
              <a:buNone/>
            </a:pPr>
            <a:endParaRPr lang="el-GR" dirty="0"/>
          </a:p>
        </p:txBody>
      </p:sp>
      <p:sp>
        <p:nvSpPr>
          <p:cNvPr id="5" name="Content Placeholder 3">
            <a:extLst>
              <a:ext uri="{FF2B5EF4-FFF2-40B4-BE49-F238E27FC236}">
                <a16:creationId xmlns:a16="http://schemas.microsoft.com/office/drawing/2014/main" id="{29FC54ED-C79C-D5EC-8680-EBC8FBEF244C}"/>
              </a:ext>
            </a:extLst>
          </p:cNvPr>
          <p:cNvSpPr>
            <a:spLocks noGrp="1"/>
          </p:cNvSpPr>
          <p:nvPr>
            <p:ph idx="10"/>
          </p:nvPr>
        </p:nvSpPr>
        <p:spPr>
          <a:xfrm>
            <a:off x="861934" y="6442110"/>
            <a:ext cx="8229600" cy="369332"/>
          </a:xfrm>
        </p:spPr>
        <p:txBody>
          <a:bodyPr/>
          <a:lstStyle/>
          <a:p>
            <a:endParaRPr lang="en-US"/>
          </a:p>
        </p:txBody>
      </p:sp>
    </p:spTree>
    <p:extLst>
      <p:ext uri="{BB962C8B-B14F-4D97-AF65-F5344CB8AC3E}">
        <p14:creationId xmlns:p14="http://schemas.microsoft.com/office/powerpoint/2010/main" val="407426592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76" y="145435"/>
            <a:ext cx="7734925" cy="1143000"/>
          </a:xfrm>
        </p:spPr>
        <p:txBody>
          <a:bodyPr>
            <a:normAutofit/>
          </a:bodyPr>
          <a:lstStyle/>
          <a:p>
            <a:r>
              <a:rPr lang="en-US"/>
              <a:t>Diagnosis of Cirrhosis</a:t>
            </a:r>
          </a:p>
        </p:txBody>
      </p:sp>
      <p:sp>
        <p:nvSpPr>
          <p:cNvPr id="9" name="Content Placeholder 3">
            <a:extLst>
              <a:ext uri="{FF2B5EF4-FFF2-40B4-BE49-F238E27FC236}">
                <a16:creationId xmlns:a16="http://schemas.microsoft.com/office/drawing/2014/main" id="{1DA3155E-F14F-5AFD-3F93-80BB58A32514}"/>
              </a:ext>
            </a:extLst>
          </p:cNvPr>
          <p:cNvSpPr>
            <a:spLocks noGrp="1"/>
          </p:cNvSpPr>
          <p:nvPr>
            <p:ph idx="10"/>
          </p:nvPr>
        </p:nvSpPr>
        <p:spPr>
          <a:xfrm>
            <a:off x="861934" y="6442110"/>
            <a:ext cx="8229600" cy="369332"/>
          </a:xfrm>
        </p:spPr>
        <p:txBody>
          <a:bodyPr/>
          <a:lstStyle/>
          <a:p>
            <a:endParaRPr lang="en-US"/>
          </a:p>
        </p:txBody>
      </p:sp>
      <p:graphicFrame>
        <p:nvGraphicFramePr>
          <p:cNvPr id="5" name="Content Placeholder 2">
            <a:extLst>
              <a:ext uri="{FF2B5EF4-FFF2-40B4-BE49-F238E27FC236}">
                <a16:creationId xmlns:a16="http://schemas.microsoft.com/office/drawing/2014/main" id="{7DAA9833-D3EA-F9AF-3948-E89C3899E373}"/>
              </a:ext>
            </a:extLst>
          </p:cNvPr>
          <p:cNvGraphicFramePr>
            <a:graphicFrameLocks noGrp="1"/>
          </p:cNvGraphicFramePr>
          <p:nvPr>
            <p:ph idx="1"/>
            <p:extLst>
              <p:ext uri="{D42A27DB-BD31-4B8C-83A1-F6EECF244321}">
                <p14:modId xmlns:p14="http://schemas.microsoft.com/office/powerpoint/2010/main" val="11352862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BC26C-BB1F-2C19-F178-60C55706EC2B}"/>
              </a:ext>
            </a:extLst>
          </p:cNvPr>
          <p:cNvSpPr>
            <a:spLocks noGrp="1"/>
          </p:cNvSpPr>
          <p:nvPr>
            <p:ph type="title"/>
          </p:nvPr>
        </p:nvSpPr>
        <p:spPr/>
        <p:txBody>
          <a:bodyPr/>
          <a:lstStyle/>
          <a:p>
            <a:endParaRPr lang="el-GR" dirty="0"/>
          </a:p>
        </p:txBody>
      </p:sp>
      <p:graphicFrame>
        <p:nvGraphicFramePr>
          <p:cNvPr id="8" name="Θέση περιεχομένου 2">
            <a:extLst>
              <a:ext uri="{FF2B5EF4-FFF2-40B4-BE49-F238E27FC236}">
                <a16:creationId xmlns:a16="http://schemas.microsoft.com/office/drawing/2014/main" id="{28B931F9-0A31-6F17-23DA-898F7BAB2381}"/>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Δεξί άγκιστρο 4">
            <a:extLst>
              <a:ext uri="{FF2B5EF4-FFF2-40B4-BE49-F238E27FC236}">
                <a16:creationId xmlns:a16="http://schemas.microsoft.com/office/drawing/2014/main" id="{26986159-5E8B-8F6D-5789-82B31D5D639F}"/>
              </a:ext>
            </a:extLst>
          </p:cNvPr>
          <p:cNvSpPr/>
          <p:nvPr/>
        </p:nvSpPr>
        <p:spPr>
          <a:xfrm>
            <a:off x="3711388" y="2228370"/>
            <a:ext cx="860612" cy="1544491"/>
          </a:xfrm>
          <a:prstGeom prst="rightBrace">
            <a:avLst>
              <a:gd name="adj1" fmla="val 0"/>
              <a:gd name="adj2" fmla="val 49387"/>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8C91ECE5-BBE0-7302-7617-E34D9593FF5C}"/>
              </a:ext>
            </a:extLst>
          </p:cNvPr>
          <p:cNvSpPr txBox="1"/>
          <p:nvPr/>
        </p:nvSpPr>
        <p:spPr>
          <a:xfrm>
            <a:off x="6585216" y="5242697"/>
            <a:ext cx="2558783" cy="707886"/>
          </a:xfrm>
          <a:prstGeom prst="rect">
            <a:avLst/>
          </a:prstGeom>
          <a:noFill/>
        </p:spPr>
        <p:txBody>
          <a:bodyPr wrap="square" rtlCol="0">
            <a:spAutoFit/>
          </a:bodyPr>
          <a:lstStyle/>
          <a:p>
            <a:r>
              <a:rPr lang="en-US" sz="2000" b="0" dirty="0"/>
              <a:t>Due to splenomegaly</a:t>
            </a:r>
            <a:endParaRPr lang="el-GR" sz="2000" b="0" dirty="0"/>
          </a:p>
        </p:txBody>
      </p:sp>
      <p:graphicFrame>
        <p:nvGraphicFramePr>
          <p:cNvPr id="3" name="Πίνακας 2">
            <a:extLst>
              <a:ext uri="{FF2B5EF4-FFF2-40B4-BE49-F238E27FC236}">
                <a16:creationId xmlns:a16="http://schemas.microsoft.com/office/drawing/2014/main" id="{27EFE796-7E1B-62C7-C14E-45C9E049A780}"/>
              </a:ext>
            </a:extLst>
          </p:cNvPr>
          <p:cNvGraphicFramePr>
            <a:graphicFrameLocks noGrp="1"/>
          </p:cNvGraphicFramePr>
          <p:nvPr>
            <p:extLst>
              <p:ext uri="{D42A27DB-BD31-4B8C-83A1-F6EECF244321}">
                <p14:modId xmlns:p14="http://schemas.microsoft.com/office/powerpoint/2010/main" val="1454851771"/>
              </p:ext>
            </p:extLst>
          </p:nvPr>
        </p:nvGraphicFramePr>
        <p:xfrm>
          <a:off x="1428996" y="152975"/>
          <a:ext cx="4918016" cy="6576160"/>
        </p:xfrm>
        <a:graphic>
          <a:graphicData uri="http://schemas.openxmlformats.org/drawingml/2006/table">
            <a:tbl>
              <a:tblPr firstRow="1" bandRow="1">
                <a:tableStyleId>{5C22544A-7EE6-4342-B048-85BDC9FD1C3A}</a:tableStyleId>
              </a:tblPr>
              <a:tblGrid>
                <a:gridCol w="4918016">
                  <a:extLst>
                    <a:ext uri="{9D8B030D-6E8A-4147-A177-3AD203B41FA5}">
                      <a16:colId xmlns:a16="http://schemas.microsoft.com/office/drawing/2014/main" val="3527767464"/>
                    </a:ext>
                  </a:extLst>
                </a:gridCol>
              </a:tblGrid>
              <a:tr h="851560">
                <a:tc>
                  <a:txBody>
                    <a:bodyPr/>
                    <a:lstStyle/>
                    <a:p>
                      <a:r>
                        <a:rPr lang="en-US" sz="2800" dirty="0"/>
                        <a:t>Laboratory tests</a:t>
                      </a:r>
                      <a:endParaRPr lang="el-GR" sz="2800" dirty="0"/>
                    </a:p>
                  </a:txBody>
                  <a:tcPr/>
                </a:tc>
                <a:extLst>
                  <a:ext uri="{0D108BD9-81ED-4DB2-BD59-A6C34878D82A}">
                    <a16:rowId xmlns:a16="http://schemas.microsoft.com/office/drawing/2014/main" val="395587160"/>
                  </a:ext>
                </a:extLst>
              </a:tr>
              <a:tr h="883658">
                <a:tc>
                  <a:txBody>
                    <a:bodyPr/>
                    <a:lstStyle/>
                    <a:p>
                      <a:r>
                        <a:rPr lang="en-US" sz="2800" dirty="0"/>
                        <a:t>In compensated cirrhosis, blood tests may be normal</a:t>
                      </a:r>
                      <a:endParaRPr lang="el-GR" sz="2800" dirty="0"/>
                    </a:p>
                  </a:txBody>
                  <a:tcPr/>
                </a:tc>
                <a:extLst>
                  <a:ext uri="{0D108BD9-81ED-4DB2-BD59-A6C34878D82A}">
                    <a16:rowId xmlns:a16="http://schemas.microsoft.com/office/drawing/2014/main" val="191042350"/>
                  </a:ext>
                </a:extLst>
              </a:tr>
              <a:tr h="851560">
                <a:tc>
                  <a:txBody>
                    <a:bodyPr/>
                    <a:lstStyle/>
                    <a:p>
                      <a:r>
                        <a:rPr lang="en-US" sz="2800" dirty="0"/>
                        <a:t>Lower serum albumin levels</a:t>
                      </a:r>
                      <a:endParaRPr lang="el-GR" sz="2800" dirty="0"/>
                    </a:p>
                  </a:txBody>
                  <a:tcPr/>
                </a:tc>
                <a:extLst>
                  <a:ext uri="{0D108BD9-81ED-4DB2-BD59-A6C34878D82A}">
                    <a16:rowId xmlns:a16="http://schemas.microsoft.com/office/drawing/2014/main" val="2534806590"/>
                  </a:ext>
                </a:extLst>
              </a:tr>
              <a:tr h="851560">
                <a:tc>
                  <a:txBody>
                    <a:bodyPr/>
                    <a:lstStyle/>
                    <a:p>
                      <a:r>
                        <a:rPr lang="en-US" sz="2800" dirty="0"/>
                        <a:t>Increased INR</a:t>
                      </a:r>
                      <a:endParaRPr lang="el-GR" sz="2800" dirty="0"/>
                    </a:p>
                  </a:txBody>
                  <a:tcPr/>
                </a:tc>
                <a:extLst>
                  <a:ext uri="{0D108BD9-81ED-4DB2-BD59-A6C34878D82A}">
                    <a16:rowId xmlns:a16="http://schemas.microsoft.com/office/drawing/2014/main" val="3014496513"/>
                  </a:ext>
                </a:extLst>
              </a:tr>
              <a:tr h="851560">
                <a:tc>
                  <a:txBody>
                    <a:bodyPr/>
                    <a:lstStyle/>
                    <a:p>
                      <a:r>
                        <a:rPr lang="en-US" sz="2800" dirty="0"/>
                        <a:t>Increased serum bilirubin?</a:t>
                      </a:r>
                      <a:endParaRPr lang="el-GR" sz="2800" dirty="0"/>
                    </a:p>
                  </a:txBody>
                  <a:tcPr/>
                </a:tc>
                <a:extLst>
                  <a:ext uri="{0D108BD9-81ED-4DB2-BD59-A6C34878D82A}">
                    <a16:rowId xmlns:a16="http://schemas.microsoft.com/office/drawing/2014/main" val="3123716395"/>
                  </a:ext>
                </a:extLst>
              </a:tr>
              <a:tr h="2080872">
                <a:tc>
                  <a:txBody>
                    <a:bodyPr/>
                    <a:lstStyle/>
                    <a:p>
                      <a:r>
                        <a:rPr lang="en-US" sz="2800" dirty="0"/>
                        <a:t>Decreases platelets levels</a:t>
                      </a:r>
                    </a:p>
                    <a:p>
                      <a:r>
                        <a:rPr lang="en-US" sz="2800" dirty="0"/>
                        <a:t>Anemia</a:t>
                      </a:r>
                    </a:p>
                    <a:p>
                      <a:r>
                        <a:rPr lang="en-US" sz="2800" dirty="0"/>
                        <a:t>Leucopenia</a:t>
                      </a:r>
                    </a:p>
                    <a:p>
                      <a:endParaRPr lang="en-US" sz="2800" dirty="0"/>
                    </a:p>
                    <a:p>
                      <a:endParaRPr lang="el-GR" sz="2800" dirty="0"/>
                    </a:p>
                  </a:txBody>
                  <a:tcPr/>
                </a:tc>
                <a:extLst>
                  <a:ext uri="{0D108BD9-81ED-4DB2-BD59-A6C34878D82A}">
                    <a16:rowId xmlns:a16="http://schemas.microsoft.com/office/drawing/2014/main" val="2479472959"/>
                  </a:ext>
                </a:extLst>
              </a:tr>
            </a:tbl>
          </a:graphicData>
        </a:graphic>
      </p:graphicFrame>
      <p:sp>
        <p:nvSpPr>
          <p:cNvPr id="4" name="Δεξί άγκιστρο 3">
            <a:extLst>
              <a:ext uri="{FF2B5EF4-FFF2-40B4-BE49-F238E27FC236}">
                <a16:creationId xmlns:a16="http://schemas.microsoft.com/office/drawing/2014/main" id="{E71EBB58-5D6C-A477-5D89-556661A1D3A8}"/>
              </a:ext>
            </a:extLst>
          </p:cNvPr>
          <p:cNvSpPr/>
          <p:nvPr/>
        </p:nvSpPr>
        <p:spPr>
          <a:xfrm>
            <a:off x="5378824" y="4564316"/>
            <a:ext cx="299677" cy="2097741"/>
          </a:xfrm>
          <a:prstGeom prst="righ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9" name="Εικόνα 8">
            <a:extLst>
              <a:ext uri="{FF2B5EF4-FFF2-40B4-BE49-F238E27FC236}">
                <a16:creationId xmlns:a16="http://schemas.microsoft.com/office/drawing/2014/main" id="{57DE79F9-F608-3DA8-AC8E-573D92859565}"/>
              </a:ext>
            </a:extLst>
          </p:cNvPr>
          <p:cNvPicPr>
            <a:picLocks noChangeAspect="1"/>
          </p:cNvPicPr>
          <p:nvPr/>
        </p:nvPicPr>
        <p:blipFill>
          <a:blip r:embed="rId7"/>
          <a:stretch>
            <a:fillRect/>
          </a:stretch>
        </p:blipFill>
        <p:spPr>
          <a:xfrm>
            <a:off x="0" y="1"/>
            <a:ext cx="1190791" cy="1321654"/>
          </a:xfrm>
          <a:prstGeom prst="rect">
            <a:avLst/>
          </a:prstGeom>
        </p:spPr>
      </p:pic>
    </p:spTree>
    <p:extLst>
      <p:ext uri="{BB962C8B-B14F-4D97-AF65-F5344CB8AC3E}">
        <p14:creationId xmlns:p14="http://schemas.microsoft.com/office/powerpoint/2010/main" val="3204957567"/>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8837937-D7C8-303C-45B4-E38183A4A12A}"/>
              </a:ext>
            </a:extLst>
          </p:cNvPr>
          <p:cNvPicPr>
            <a:picLocks noChangeAspect="1"/>
          </p:cNvPicPr>
          <p:nvPr/>
        </p:nvPicPr>
        <p:blipFill>
          <a:blip r:embed="rId2"/>
          <a:srcRect/>
          <a:stretch>
            <a:fillRect/>
          </a:stretch>
        </p:blipFill>
        <p:spPr>
          <a:xfrm>
            <a:off x="20" y="10"/>
            <a:ext cx="9143980" cy="6857990"/>
          </a:xfrm>
          <a:prstGeom prst="rect">
            <a:avLst/>
          </a:prstGeom>
          <a:noFill/>
        </p:spPr>
      </p:pic>
      <p:sp>
        <p:nvSpPr>
          <p:cNvPr id="3" name="TextBox 2">
            <a:extLst>
              <a:ext uri="{FF2B5EF4-FFF2-40B4-BE49-F238E27FC236}">
                <a16:creationId xmlns:a16="http://schemas.microsoft.com/office/drawing/2014/main" id="{B7FF8ECE-05D3-8A06-21A2-7CCF064F8B00}"/>
              </a:ext>
            </a:extLst>
          </p:cNvPr>
          <p:cNvSpPr txBox="1"/>
          <p:nvPr/>
        </p:nvSpPr>
        <p:spPr>
          <a:xfrm>
            <a:off x="7526740" y="1924334"/>
            <a:ext cx="559559" cy="307777"/>
          </a:xfrm>
          <a:prstGeom prst="rect">
            <a:avLst/>
          </a:prstGeom>
          <a:noFill/>
        </p:spPr>
        <p:txBody>
          <a:bodyPr wrap="square" rtlCol="0">
            <a:spAutoFit/>
          </a:bodyPr>
          <a:lstStyle/>
          <a:p>
            <a:pPr algn="r"/>
            <a:endParaRPr lang="el-GR" sz="1400"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4" name="Σύμβολο πρόσθεσης 3">
            <a:extLst>
              <a:ext uri="{FF2B5EF4-FFF2-40B4-BE49-F238E27FC236}">
                <a16:creationId xmlns:a16="http://schemas.microsoft.com/office/drawing/2014/main" id="{AE4641A9-9D89-46EF-2298-A5920543AC56}"/>
              </a:ext>
            </a:extLst>
          </p:cNvPr>
          <p:cNvSpPr/>
          <p:nvPr/>
        </p:nvSpPr>
        <p:spPr>
          <a:xfrm>
            <a:off x="8516203" y="3780430"/>
            <a:ext cx="914400" cy="914400"/>
          </a:xfrm>
          <a:prstGeom prst="mathPlus">
            <a:avLst/>
          </a:prstGeom>
        </p:spPr>
        <p:txBody>
          <a:bodyPr wrap="square" rtlCol="0" anchor="ctr">
            <a:spAutoFit/>
          </a:bodyPr>
          <a:lstStyle/>
          <a:p>
            <a:pPr algn="r"/>
            <a:endParaRPr lang="el-GR" sz="1400" dirty="0">
              <a:solidFill>
                <a:schemeClr val="accent4">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8372336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FEB40C-8302-E925-A07A-AFDB352EE5D7}"/>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defTabSz="914400">
              <a:lnSpc>
                <a:spcPct val="90000"/>
              </a:lnSpc>
            </a:pPr>
            <a:r>
              <a:rPr lang="en-US" sz="3500" kern="1200">
                <a:solidFill>
                  <a:srgbClr val="FFFFFF"/>
                </a:solidFill>
                <a:latin typeface="+mj-lt"/>
                <a:ea typeface="+mj-ea"/>
                <a:cs typeface="+mj-cs"/>
              </a:rPr>
              <a:t>Imaging</a:t>
            </a:r>
          </a:p>
        </p:txBody>
      </p:sp>
      <p:pic>
        <p:nvPicPr>
          <p:cNvPr id="4" name="Εικόνα 2">
            <a:extLst>
              <a:ext uri="{FF2B5EF4-FFF2-40B4-BE49-F238E27FC236}">
                <a16:creationId xmlns:a16="http://schemas.microsoft.com/office/drawing/2014/main" id="{354F2BCE-ED8B-497F-BD12-E5EB297899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CF605CE6-AD77-C190-F075-38F473179A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94"/>
          <a:stretch>
            <a:fillRect/>
          </a:stretch>
        </p:blipFill>
        <p:spPr bwMode="auto">
          <a:xfrm>
            <a:off x="0" y="945136"/>
            <a:ext cx="9144000" cy="58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5">
            <a:extLst>
              <a:ext uri="{FF2B5EF4-FFF2-40B4-BE49-F238E27FC236}">
                <a16:creationId xmlns:a16="http://schemas.microsoft.com/office/drawing/2014/main" id="{04A29029-E054-CDC3-E18F-7132E8687BA2}"/>
              </a:ext>
            </a:extLst>
          </p:cNvPr>
          <p:cNvPicPr>
            <a:picLocks noChangeAspect="1"/>
          </p:cNvPicPr>
          <p:nvPr/>
        </p:nvPicPr>
        <p:blipFill>
          <a:blip r:embed="rId3"/>
          <a:stretch>
            <a:fillRect/>
          </a:stretch>
        </p:blipFill>
        <p:spPr>
          <a:xfrm>
            <a:off x="126903" y="26988"/>
            <a:ext cx="1190791" cy="1111179"/>
          </a:xfrm>
          <a:prstGeom prst="rect">
            <a:avLst/>
          </a:prstGeom>
        </p:spPr>
      </p:pic>
    </p:spTree>
    <p:extLst>
      <p:ext uri="{BB962C8B-B14F-4D97-AF65-F5344CB8AC3E}">
        <p14:creationId xmlns:p14="http://schemas.microsoft.com/office/powerpoint/2010/main" val="378723612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779964-C15E-8952-0004-4A71226F43A3}"/>
              </a:ext>
            </a:extLst>
          </p:cNvPr>
          <p:cNvSpPr>
            <a:spLocks noGrp="1"/>
          </p:cNvSpPr>
          <p:nvPr>
            <p:ph type="title"/>
          </p:nvPr>
        </p:nvSpPr>
        <p:spPr/>
        <p:txBody>
          <a:bodyPr/>
          <a:lstStyle/>
          <a:p>
            <a:endParaRPr lang="el-GR" dirty="0"/>
          </a:p>
        </p:txBody>
      </p:sp>
      <p:pic>
        <p:nvPicPr>
          <p:cNvPr id="4" name="Εικόνα 2">
            <a:extLst>
              <a:ext uri="{FF2B5EF4-FFF2-40B4-BE49-F238E27FC236}">
                <a16:creationId xmlns:a16="http://schemas.microsoft.com/office/drawing/2014/main" id="{C6D78CE4-CFDD-9783-09E6-27E3A1F422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59"/>
          <a:stretch>
            <a:fillRect/>
          </a:stretch>
        </p:blipFill>
        <p:spPr bwMode="auto">
          <a:xfrm>
            <a:off x="760719" y="614723"/>
            <a:ext cx="7926081" cy="607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7CDA706E-C6AA-2608-9886-AF526986B8EB}"/>
              </a:ext>
            </a:extLst>
          </p:cNvPr>
          <p:cNvPicPr>
            <a:picLocks noChangeAspect="1"/>
          </p:cNvPicPr>
          <p:nvPr/>
        </p:nvPicPr>
        <p:blipFill>
          <a:blip r:embed="rId3"/>
          <a:stretch>
            <a:fillRect/>
          </a:stretch>
        </p:blipFill>
        <p:spPr>
          <a:xfrm>
            <a:off x="0" y="51281"/>
            <a:ext cx="1190791" cy="1255006"/>
          </a:xfrm>
          <a:prstGeom prst="rect">
            <a:avLst/>
          </a:prstGeom>
        </p:spPr>
      </p:pic>
    </p:spTree>
    <p:extLst>
      <p:ext uri="{BB962C8B-B14F-4D97-AF65-F5344CB8AC3E}">
        <p14:creationId xmlns:p14="http://schemas.microsoft.com/office/powerpoint/2010/main" val="108655865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4BF9-63F6-5936-3988-D8B89279C556}"/>
              </a:ext>
            </a:extLst>
          </p:cNvPr>
          <p:cNvSpPr>
            <a:spLocks noGrp="1"/>
          </p:cNvSpPr>
          <p:nvPr>
            <p:ph type="title"/>
          </p:nvPr>
        </p:nvSpPr>
        <p:spPr>
          <a:xfrm>
            <a:off x="517344" y="630888"/>
            <a:ext cx="8172000" cy="367566"/>
          </a:xfrm>
        </p:spPr>
        <p:txBody>
          <a:bodyPr>
            <a:noAutofit/>
          </a:bodyPr>
          <a:lstStyle/>
          <a:p>
            <a:r>
              <a:rPr lang="en-US" sz="3600" dirty="0"/>
              <a:t>LIVER ELASTOGRAPHY</a:t>
            </a:r>
          </a:p>
        </p:txBody>
      </p:sp>
      <p:sp>
        <p:nvSpPr>
          <p:cNvPr id="7" name="Content Placeholder 6">
            <a:extLst>
              <a:ext uri="{FF2B5EF4-FFF2-40B4-BE49-F238E27FC236}">
                <a16:creationId xmlns:a16="http://schemas.microsoft.com/office/drawing/2014/main" id="{7AC53232-B53F-F96B-431A-B1B0B8C95CB5}"/>
              </a:ext>
            </a:extLst>
          </p:cNvPr>
          <p:cNvSpPr>
            <a:spLocks noGrp="1"/>
          </p:cNvSpPr>
          <p:nvPr>
            <p:ph idx="1"/>
          </p:nvPr>
        </p:nvSpPr>
        <p:spPr>
          <a:xfrm>
            <a:off x="566223" y="1378181"/>
            <a:ext cx="8172000" cy="585977"/>
          </a:xfrm>
        </p:spPr>
        <p:txBody>
          <a:bodyPr>
            <a:normAutofit fontScale="77500" lnSpcReduction="20000"/>
          </a:bodyPr>
          <a:lstStyle/>
          <a:p>
            <a:pPr marL="257175" indent="-257175">
              <a:spcBef>
                <a:spcPts val="0"/>
              </a:spcBef>
              <a:buFont typeface="+mj-lt"/>
              <a:buAutoNum type="arabicPeriod"/>
            </a:pPr>
            <a:r>
              <a:rPr lang="en-US" sz="1800" b="1" dirty="0"/>
              <a:t>Ultrasound Elastography: </a:t>
            </a:r>
            <a:r>
              <a:rPr lang="en-US" sz="1800" dirty="0"/>
              <a:t>It uses noninvasive low-frequency vibrations to assess the elasticity of organs</a:t>
            </a:r>
          </a:p>
          <a:p>
            <a:pPr marL="0" indent="0">
              <a:spcBef>
                <a:spcPts val="0"/>
              </a:spcBef>
              <a:buNone/>
            </a:pPr>
            <a:endParaRPr lang="en-US" sz="1200" dirty="0"/>
          </a:p>
          <a:p>
            <a:pPr marL="0" indent="0">
              <a:spcBef>
                <a:spcPts val="0"/>
              </a:spcBef>
              <a:buNone/>
            </a:pPr>
            <a:r>
              <a:rPr lang="en-US" sz="1200" dirty="0"/>
              <a:t> </a:t>
            </a:r>
          </a:p>
        </p:txBody>
      </p:sp>
      <p:sp>
        <p:nvSpPr>
          <p:cNvPr id="8" name="Text Placeholder 7">
            <a:extLst>
              <a:ext uri="{FF2B5EF4-FFF2-40B4-BE49-F238E27FC236}">
                <a16:creationId xmlns:a16="http://schemas.microsoft.com/office/drawing/2014/main" id="{6E73F090-2176-79BB-EA49-E97DC83CFE38}"/>
              </a:ext>
            </a:extLst>
          </p:cNvPr>
          <p:cNvSpPr>
            <a:spLocks noGrp="1"/>
          </p:cNvSpPr>
          <p:nvPr>
            <p:ph type="body" sz="quarter" idx="13"/>
          </p:nvPr>
        </p:nvSpPr>
        <p:spPr>
          <a:xfrm>
            <a:off x="370738" y="6195617"/>
            <a:ext cx="8171999" cy="472022"/>
          </a:xfrm>
        </p:spPr>
        <p:txBody>
          <a:bodyPr>
            <a:normAutofit fontScale="92500" lnSpcReduction="20000"/>
          </a:bodyPr>
          <a:lstStyle/>
          <a:p>
            <a:r>
              <a:rPr lang="en-US" sz="450" dirty="0"/>
              <a:t>*Transient elastography (TE) [</a:t>
            </a:r>
            <a:r>
              <a:rPr lang="en-US" sz="450" dirty="0" err="1"/>
              <a:t>Fibroscan</a:t>
            </a:r>
            <a:r>
              <a:rPr lang="en-US" sz="450" baseline="30000" dirty="0"/>
              <a:t>®</a:t>
            </a:r>
            <a:r>
              <a:rPr lang="en-US" sz="450" dirty="0"/>
              <a:t>] uses a mechanically induced impulse shear-wave to obtain a single measurement. Shear-Wave elastography (SWE) uses a dedicated ultrasound machine to generate a shear-wave pulse to produce real time 2D/ 3D images; shear waves are generated by an external mechanical push in TE or by the push pulse of a focused ultrasound beam to achieve acoustic push in the ARFI techniques; </a:t>
            </a:r>
            <a:r>
              <a:rPr lang="en-US" sz="450" baseline="30000" dirty="0"/>
              <a:t>$</a:t>
            </a:r>
            <a:r>
              <a:rPr lang="en-US" sz="450" dirty="0"/>
              <a:t>Strain imaging measures the strain response of tissue to stress such as manual compression taking advantage of soft tissue tendency to compress than hard tissue. The strain response can reflect the tissue stiffness, which is displayed on ultrasonography as a </a:t>
            </a:r>
            <a:r>
              <a:rPr lang="en-US" sz="450" dirty="0" err="1"/>
              <a:t>colour</a:t>
            </a:r>
            <a:r>
              <a:rPr lang="en-US" sz="450" dirty="0"/>
              <a:t> map overlaid to the grey scale image. </a:t>
            </a:r>
            <a:r>
              <a:rPr lang="en-US" sz="450" baseline="30000" dirty="0"/>
              <a:t>€</a:t>
            </a:r>
            <a:r>
              <a:rPr lang="en-US" sz="450" dirty="0"/>
              <a:t>The MRE sequence is carried out with four short breath-holds and completed within 1 to 2 minutes, without the need for intravenous contrast injection. An active driver generates low frequency mechanical waves (typically at 60 Hz) which are conducted to the passive driver through a long plastic tube. The passive driver vibrates and produces shear waves that are propagated across the liver. The wavelength of the propagating shear wave is directly proportional to the stiffness of the liver, that is, the stiffer the liver, the longer the wavelength. </a:t>
            </a:r>
          </a:p>
          <a:p>
            <a:r>
              <a:rPr lang="en-US" sz="450" dirty="0"/>
              <a:t> ARFI, acoustic radiation force impulse; 2D, 2 dimension</a:t>
            </a:r>
          </a:p>
          <a:p>
            <a:r>
              <a:rPr lang="en-US" sz="450" dirty="0" err="1"/>
              <a:t>Praktiknjo</a:t>
            </a:r>
            <a:r>
              <a:rPr lang="en-US" sz="450" dirty="0"/>
              <a:t> M, et al. J Hepatol. 2020;72:1140-1150; Wang JH. J Med Ultrasound. 2019;27:1-2; Weston, Allan P. et al. American Journal of Gastroenterology 2018;113:S483; Sigrist RMS, et al. </a:t>
            </a:r>
            <a:r>
              <a:rPr lang="en-US" sz="450" dirty="0" err="1"/>
              <a:t>Theranostics</a:t>
            </a:r>
            <a:r>
              <a:rPr lang="en-US" sz="450" dirty="0"/>
              <a:t>. 2017 Mar 7;7(5):1303-1329; Kan Q.C. et al. J Hepatol. 2025; 63:525-535; Ferraioli G, et al. Ultrasound Med Biol. 2018 Dec;44(12):2419-2440; Tan CH, Venkatesh SK. Gut Liver. 2016 Sep 15;10(5):672-86.</a:t>
            </a:r>
          </a:p>
        </p:txBody>
      </p:sp>
      <p:grpSp>
        <p:nvGrpSpPr>
          <p:cNvPr id="6" name="Group 5">
            <a:extLst>
              <a:ext uri="{FF2B5EF4-FFF2-40B4-BE49-F238E27FC236}">
                <a16:creationId xmlns:a16="http://schemas.microsoft.com/office/drawing/2014/main" id="{EF89BC2C-49C5-AB77-29F9-4A4EDE430958}"/>
              </a:ext>
            </a:extLst>
          </p:cNvPr>
          <p:cNvGrpSpPr/>
          <p:nvPr/>
        </p:nvGrpSpPr>
        <p:grpSpPr>
          <a:xfrm>
            <a:off x="485999" y="2099286"/>
            <a:ext cx="8342514" cy="2735870"/>
            <a:chOff x="647998" y="2063155"/>
            <a:chExt cx="11123352" cy="3647827"/>
          </a:xfrm>
        </p:grpSpPr>
        <p:sp>
          <p:nvSpPr>
            <p:cNvPr id="4" name="Rectangle: Rounded Corners 3">
              <a:extLst>
                <a:ext uri="{FF2B5EF4-FFF2-40B4-BE49-F238E27FC236}">
                  <a16:creationId xmlns:a16="http://schemas.microsoft.com/office/drawing/2014/main" id="{9F70B60D-ABED-6D47-16F3-9CC8580B7302}"/>
                </a:ext>
              </a:extLst>
            </p:cNvPr>
            <p:cNvSpPr/>
            <p:nvPr/>
          </p:nvSpPr>
          <p:spPr>
            <a:xfrm>
              <a:off x="647998" y="2063155"/>
              <a:ext cx="11123352" cy="3647827"/>
            </a:xfrm>
            <a:prstGeom prst="roundRect">
              <a:avLst>
                <a:gd name="adj" fmla="val 7144"/>
              </a:avLst>
            </a:prstGeom>
            <a:solidFill>
              <a:srgbClr val="D8EAF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US" sz="1500" err="1">
                <a:solidFill>
                  <a:srgbClr val="FFFFFF"/>
                </a:solidFill>
                <a:latin typeface="Apis For Office"/>
              </a:endParaRPr>
            </a:p>
          </p:txBody>
        </p:sp>
        <p:grpSp>
          <p:nvGrpSpPr>
            <p:cNvPr id="13" name="Group 12">
              <a:extLst>
                <a:ext uri="{FF2B5EF4-FFF2-40B4-BE49-F238E27FC236}">
                  <a16:creationId xmlns:a16="http://schemas.microsoft.com/office/drawing/2014/main" id="{A3623BC0-E826-7B45-40F9-1CA7F1659FE0}"/>
                </a:ext>
              </a:extLst>
            </p:cNvPr>
            <p:cNvGrpSpPr/>
            <p:nvPr/>
          </p:nvGrpSpPr>
          <p:grpSpPr>
            <a:xfrm>
              <a:off x="6404494" y="2174427"/>
              <a:ext cx="5265135" cy="3419475"/>
              <a:chOff x="3517750" y="1584884"/>
              <a:chExt cx="5265135" cy="3419475"/>
            </a:xfrm>
          </p:grpSpPr>
          <p:sp>
            <p:nvSpPr>
              <p:cNvPr id="14" name="Rectangle: Rounded Corners 13">
                <a:extLst>
                  <a:ext uri="{FF2B5EF4-FFF2-40B4-BE49-F238E27FC236}">
                    <a16:creationId xmlns:a16="http://schemas.microsoft.com/office/drawing/2014/main" id="{9DF1E27A-12DB-AE6F-992C-A3B12F4A8143}"/>
                  </a:ext>
                </a:extLst>
              </p:cNvPr>
              <p:cNvSpPr/>
              <p:nvPr/>
            </p:nvSpPr>
            <p:spPr>
              <a:xfrm>
                <a:off x="3517750" y="1584884"/>
                <a:ext cx="5265135" cy="3419475"/>
              </a:xfrm>
              <a:prstGeom prst="roundRect">
                <a:avLst>
                  <a:gd name="adj" fmla="val 5154"/>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endParaRPr lang="en-US" sz="1500" err="1">
                  <a:solidFill>
                    <a:srgbClr val="FFFFFF"/>
                  </a:solidFill>
                  <a:latin typeface="Apis For Office"/>
                </a:endParaRPr>
              </a:p>
            </p:txBody>
          </p:sp>
          <p:pic>
            <p:nvPicPr>
              <p:cNvPr id="15" name="Picture 14">
                <a:extLst>
                  <a:ext uri="{FF2B5EF4-FFF2-40B4-BE49-F238E27FC236}">
                    <a16:creationId xmlns:a16="http://schemas.microsoft.com/office/drawing/2014/main" id="{A74587AA-4E3C-9B0C-71FC-B2810D6C68DB}"/>
                  </a:ext>
                </a:extLst>
              </p:cNvPr>
              <p:cNvPicPr>
                <a:picLocks noChangeAspect="1"/>
              </p:cNvPicPr>
              <p:nvPr/>
            </p:nvPicPr>
            <p:blipFill>
              <a:blip r:embed="rId3"/>
              <a:stretch>
                <a:fillRect/>
              </a:stretch>
            </p:blipFill>
            <p:spPr>
              <a:xfrm>
                <a:off x="3601586" y="1719263"/>
                <a:ext cx="5097462" cy="3204884"/>
              </a:xfrm>
              <a:prstGeom prst="rect">
                <a:avLst/>
              </a:prstGeom>
            </p:spPr>
          </p:pic>
          <p:sp>
            <p:nvSpPr>
              <p:cNvPr id="16" name="TextBox 15">
                <a:extLst>
                  <a:ext uri="{FF2B5EF4-FFF2-40B4-BE49-F238E27FC236}">
                    <a16:creationId xmlns:a16="http://schemas.microsoft.com/office/drawing/2014/main" id="{A1F44A07-8706-AE01-9914-8FB4AF5E4DF3}"/>
                  </a:ext>
                </a:extLst>
              </p:cNvPr>
              <p:cNvSpPr txBox="1"/>
              <p:nvPr/>
            </p:nvSpPr>
            <p:spPr>
              <a:xfrm>
                <a:off x="3965405" y="1738397"/>
                <a:ext cx="1964633" cy="276999"/>
              </a:xfrm>
              <a:prstGeom prst="rect">
                <a:avLst/>
              </a:prstGeom>
              <a:noFill/>
            </p:spPr>
            <p:txBody>
              <a:bodyPr wrap="square">
                <a:spAutoFit/>
              </a:bodyPr>
              <a:lstStyle/>
              <a:p>
                <a:pPr defTabSz="685800">
                  <a:defRPr/>
                </a:pPr>
                <a:r>
                  <a:rPr lang="de-DE" sz="750" b="1">
                    <a:solidFill>
                      <a:srgbClr val="FFFFFF"/>
                    </a:solidFill>
                    <a:latin typeface="Apis For Office" panose="020B0504010101010104" pitchFamily="34" charset="0"/>
                  </a:rPr>
                  <a:t>1D Transient elastography</a:t>
                </a:r>
                <a:endParaRPr lang="en-US" sz="750" b="1">
                  <a:solidFill>
                    <a:srgbClr val="FFFFFF"/>
                  </a:solidFill>
                  <a:latin typeface="Apis For Office"/>
                </a:endParaRPr>
              </a:p>
            </p:txBody>
          </p:sp>
          <p:sp>
            <p:nvSpPr>
              <p:cNvPr id="17" name="TextBox 16">
                <a:extLst>
                  <a:ext uri="{FF2B5EF4-FFF2-40B4-BE49-F238E27FC236}">
                    <a16:creationId xmlns:a16="http://schemas.microsoft.com/office/drawing/2014/main" id="{6E40C252-53FB-68AE-1C6D-BD763311119F}"/>
                  </a:ext>
                </a:extLst>
              </p:cNvPr>
              <p:cNvSpPr txBox="1"/>
              <p:nvPr/>
            </p:nvSpPr>
            <p:spPr>
              <a:xfrm>
                <a:off x="6256314" y="1712877"/>
                <a:ext cx="1840945" cy="430887"/>
              </a:xfrm>
              <a:prstGeom prst="rect">
                <a:avLst/>
              </a:prstGeom>
              <a:noFill/>
            </p:spPr>
            <p:txBody>
              <a:bodyPr wrap="square">
                <a:spAutoFit/>
              </a:bodyPr>
              <a:lstStyle/>
              <a:p>
                <a:pPr defTabSz="685800">
                  <a:defRPr/>
                </a:pPr>
                <a:r>
                  <a:rPr lang="de-DE" sz="750" b="1">
                    <a:solidFill>
                      <a:srgbClr val="FFFFFF"/>
                    </a:solidFill>
                    <a:latin typeface="Apis For Office" panose="020B0504010101010104" pitchFamily="34" charset="0"/>
                  </a:rPr>
                  <a:t>ARFI (</a:t>
                </a:r>
                <a:r>
                  <a:rPr lang="en-US" sz="750" b="1">
                    <a:solidFill>
                      <a:srgbClr val="FFFFFF"/>
                    </a:solidFill>
                    <a:latin typeface="Apis For Office" panose="020B0504010101010104" pitchFamily="34" charset="0"/>
                  </a:rPr>
                  <a:t>Acoustic radiation force impulse)</a:t>
                </a:r>
                <a:endParaRPr lang="en-US" sz="750" b="1">
                  <a:solidFill>
                    <a:srgbClr val="FFFFFF"/>
                  </a:solidFill>
                  <a:latin typeface="Apis For Office"/>
                </a:endParaRPr>
              </a:p>
            </p:txBody>
          </p:sp>
          <p:sp>
            <p:nvSpPr>
              <p:cNvPr id="18" name="TextBox 17">
                <a:extLst>
                  <a:ext uri="{FF2B5EF4-FFF2-40B4-BE49-F238E27FC236}">
                    <a16:creationId xmlns:a16="http://schemas.microsoft.com/office/drawing/2014/main" id="{36CA7267-7D69-AC03-6050-F5A6443BB7DB}"/>
                  </a:ext>
                </a:extLst>
              </p:cNvPr>
              <p:cNvSpPr txBox="1"/>
              <p:nvPr/>
            </p:nvSpPr>
            <p:spPr>
              <a:xfrm>
                <a:off x="3742253" y="3284665"/>
                <a:ext cx="2206512" cy="276999"/>
              </a:xfrm>
              <a:prstGeom prst="rect">
                <a:avLst/>
              </a:prstGeom>
              <a:noFill/>
            </p:spPr>
            <p:txBody>
              <a:bodyPr wrap="square">
                <a:spAutoFit/>
              </a:bodyPr>
              <a:lstStyle/>
              <a:p>
                <a:pPr defTabSz="342892">
                  <a:spcBef>
                    <a:spcPts val="450"/>
                  </a:spcBef>
                  <a:spcAft>
                    <a:spcPts val="450"/>
                  </a:spcAft>
                  <a:defRPr/>
                </a:pPr>
                <a:r>
                  <a:rPr lang="de-DE" sz="750" b="1">
                    <a:solidFill>
                      <a:srgbClr val="FFFFFF"/>
                    </a:solidFill>
                    <a:latin typeface="Apis For Office" panose="020B0504010101010104" pitchFamily="34" charset="0"/>
                  </a:rPr>
                  <a:t>2D-Shear </a:t>
                </a:r>
                <a:r>
                  <a:rPr lang="de-DE" sz="750" b="1" err="1">
                    <a:solidFill>
                      <a:srgbClr val="FFFFFF"/>
                    </a:solidFill>
                    <a:latin typeface="Apis For Office" panose="020B0504010101010104" pitchFamily="34" charset="0"/>
                  </a:rPr>
                  <a:t>wave</a:t>
                </a:r>
                <a:r>
                  <a:rPr lang="de-DE" sz="750" b="1">
                    <a:solidFill>
                      <a:srgbClr val="FFFFFF"/>
                    </a:solidFill>
                    <a:latin typeface="Apis For Office" panose="020B0504010101010104" pitchFamily="34" charset="0"/>
                  </a:rPr>
                  <a:t> e</a:t>
                </a:r>
                <a:r>
                  <a:rPr lang="de-DE" sz="750" b="1" err="1">
                    <a:solidFill>
                      <a:srgbClr val="FFFFFF"/>
                    </a:solidFill>
                    <a:latin typeface="Apis For Office" panose="020B0504010101010104" pitchFamily="34" charset="0"/>
                  </a:rPr>
                  <a:t>lastography</a:t>
                </a:r>
                <a:endParaRPr lang="de-DE" sz="750" b="1">
                  <a:solidFill>
                    <a:srgbClr val="FFFFFF"/>
                  </a:solidFill>
                  <a:latin typeface="Apis For Office" panose="020B0504010101010104" pitchFamily="34" charset="0"/>
                </a:endParaRPr>
              </a:p>
            </p:txBody>
          </p:sp>
          <p:sp>
            <p:nvSpPr>
              <p:cNvPr id="19" name="TextBox 18">
                <a:extLst>
                  <a:ext uri="{FF2B5EF4-FFF2-40B4-BE49-F238E27FC236}">
                    <a16:creationId xmlns:a16="http://schemas.microsoft.com/office/drawing/2014/main" id="{D1C7FCC8-D8F9-9A87-9760-DC4105222913}"/>
                  </a:ext>
                </a:extLst>
              </p:cNvPr>
              <p:cNvSpPr txBox="1"/>
              <p:nvPr/>
            </p:nvSpPr>
            <p:spPr>
              <a:xfrm>
                <a:off x="6256314" y="3277319"/>
                <a:ext cx="2383697" cy="276999"/>
              </a:xfrm>
              <a:prstGeom prst="rect">
                <a:avLst/>
              </a:prstGeom>
              <a:noFill/>
            </p:spPr>
            <p:txBody>
              <a:bodyPr wrap="square">
                <a:spAutoFit/>
              </a:bodyPr>
              <a:lstStyle/>
              <a:p>
                <a:pPr defTabSz="685800">
                  <a:defRPr/>
                </a:pPr>
                <a:r>
                  <a:rPr lang="de-DE" sz="750" b="1" err="1">
                    <a:solidFill>
                      <a:srgbClr val="FFFFFF"/>
                    </a:solidFill>
                    <a:latin typeface="Apis For Office" panose="020B0504010101010104" pitchFamily="34" charset="0"/>
                  </a:rPr>
                  <a:t>Strain-based</a:t>
                </a:r>
                <a:r>
                  <a:rPr lang="de-DE" sz="750" b="1">
                    <a:solidFill>
                      <a:srgbClr val="FFFFFF"/>
                    </a:solidFill>
                    <a:latin typeface="Apis For Office" panose="020B0504010101010104" pitchFamily="34" charset="0"/>
                  </a:rPr>
                  <a:t> </a:t>
                </a:r>
                <a:r>
                  <a:rPr lang="de-DE" sz="750" b="1" err="1">
                    <a:solidFill>
                      <a:srgbClr val="FFFFFF"/>
                    </a:solidFill>
                    <a:latin typeface="Apis For Office" panose="020B0504010101010104" pitchFamily="34" charset="0"/>
                  </a:rPr>
                  <a:t>elastography</a:t>
                </a:r>
                <a:endParaRPr lang="en-US" sz="750" b="1">
                  <a:solidFill>
                    <a:srgbClr val="FFFFFF"/>
                  </a:solidFill>
                  <a:latin typeface="Apis For Office"/>
                </a:endParaRPr>
              </a:p>
            </p:txBody>
          </p:sp>
        </p:grpSp>
      </p:grpSp>
      <p:sp>
        <p:nvSpPr>
          <p:cNvPr id="20" name="Content Placeholder 6">
            <a:extLst>
              <a:ext uri="{FF2B5EF4-FFF2-40B4-BE49-F238E27FC236}">
                <a16:creationId xmlns:a16="http://schemas.microsoft.com/office/drawing/2014/main" id="{20ADA502-204B-41A7-0F31-2AB6EBA621F8}"/>
              </a:ext>
            </a:extLst>
          </p:cNvPr>
          <p:cNvSpPr txBox="1">
            <a:spLocks/>
          </p:cNvSpPr>
          <p:nvPr/>
        </p:nvSpPr>
        <p:spPr>
          <a:xfrm>
            <a:off x="485999" y="4888249"/>
            <a:ext cx="8172000" cy="585977"/>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257175" indent="-257175" defTabSz="685800">
              <a:spcBef>
                <a:spcPts val="0"/>
              </a:spcBef>
              <a:spcAft>
                <a:spcPts val="0"/>
              </a:spcAft>
              <a:buFont typeface="+mj-lt"/>
              <a:buAutoNum type="arabicPeriod" startAt="2"/>
              <a:defRPr/>
            </a:pPr>
            <a:r>
              <a:rPr lang="en-US" sz="1800" b="1" dirty="0">
                <a:solidFill>
                  <a:srgbClr val="001965"/>
                </a:solidFill>
                <a:latin typeface="Apis For Office"/>
              </a:rPr>
              <a:t>Magnetic resonance elastography (MRE): </a:t>
            </a:r>
            <a:r>
              <a:rPr lang="en-US" sz="1800" dirty="0">
                <a:solidFill>
                  <a:srgbClr val="001965"/>
                </a:solidFill>
                <a:latin typeface="Apis For Office"/>
              </a:rPr>
              <a:t>Most accurate noninvasive imaging technique</a:t>
            </a:r>
            <a:r>
              <a:rPr lang="en-US" sz="1800" baseline="30000" dirty="0">
                <a:solidFill>
                  <a:srgbClr val="001965"/>
                </a:solidFill>
                <a:latin typeface="Apis For Office"/>
              </a:rPr>
              <a:t>€</a:t>
            </a:r>
            <a:r>
              <a:rPr lang="en-US" sz="1800" dirty="0">
                <a:solidFill>
                  <a:srgbClr val="001965"/>
                </a:solidFill>
                <a:latin typeface="Apis For Office"/>
              </a:rPr>
              <a:t> for detection of liver fibrosis by assessing entire liver cross-section </a:t>
            </a:r>
          </a:p>
        </p:txBody>
      </p:sp>
      <p:sp>
        <p:nvSpPr>
          <p:cNvPr id="3" name="Rectangle: Rounded Corners 2">
            <a:extLst>
              <a:ext uri="{FF2B5EF4-FFF2-40B4-BE49-F238E27FC236}">
                <a16:creationId xmlns:a16="http://schemas.microsoft.com/office/drawing/2014/main" id="{3CDD3A53-E1A0-1026-4A7F-87A6C94A3D2F}"/>
              </a:ext>
            </a:extLst>
          </p:cNvPr>
          <p:cNvSpPr/>
          <p:nvPr/>
        </p:nvSpPr>
        <p:spPr>
          <a:xfrm>
            <a:off x="566223" y="3251409"/>
            <a:ext cx="1043502" cy="585978"/>
          </a:xfrm>
          <a:prstGeom prst="roundRect">
            <a:avLst>
              <a:gd name="adj" fmla="val 50000"/>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lang="en-US" sz="900">
                <a:solidFill>
                  <a:srgbClr val="001965"/>
                </a:solidFill>
                <a:latin typeface="Apis For Office"/>
              </a:rPr>
              <a:t>Types of ultrasound elastography </a:t>
            </a:r>
          </a:p>
        </p:txBody>
      </p:sp>
      <p:sp>
        <p:nvSpPr>
          <p:cNvPr id="24" name="Rectangle: Rounded Corners 23">
            <a:extLst>
              <a:ext uri="{FF2B5EF4-FFF2-40B4-BE49-F238E27FC236}">
                <a16:creationId xmlns:a16="http://schemas.microsoft.com/office/drawing/2014/main" id="{02BAE612-3E56-8E23-4699-42399FA1C7F3}"/>
              </a:ext>
            </a:extLst>
          </p:cNvPr>
          <p:cNvSpPr/>
          <p:nvPr/>
        </p:nvSpPr>
        <p:spPr>
          <a:xfrm>
            <a:off x="1798309" y="2212091"/>
            <a:ext cx="1612529" cy="802895"/>
          </a:xfrm>
          <a:prstGeom prst="roundRect">
            <a:avLst>
              <a:gd name="adj" fmla="val 50000"/>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lang="en-US" sz="900" dirty="0">
                <a:solidFill>
                  <a:srgbClr val="001965"/>
                </a:solidFill>
                <a:latin typeface="Apis For Office"/>
              </a:rPr>
              <a:t>Sheer Wave Imaging</a:t>
            </a:r>
            <a:r>
              <a:rPr lang="en-US" sz="900" baseline="30000" dirty="0">
                <a:solidFill>
                  <a:srgbClr val="001965"/>
                </a:solidFill>
                <a:latin typeface="Apis For Office"/>
              </a:rPr>
              <a:t>*</a:t>
            </a:r>
          </a:p>
          <a:p>
            <a:pPr algn="ctr" defTabSz="685800">
              <a:defRPr/>
            </a:pPr>
            <a:r>
              <a:rPr lang="en-US" sz="900" dirty="0">
                <a:solidFill>
                  <a:srgbClr val="001965"/>
                </a:solidFill>
                <a:latin typeface="Apis For Office"/>
              </a:rPr>
              <a:t>(measures the speed of sheer waves that is related to the tissue stiffness) </a:t>
            </a:r>
          </a:p>
        </p:txBody>
      </p:sp>
      <p:sp>
        <p:nvSpPr>
          <p:cNvPr id="25" name="Rectangle: Rounded Corners 24">
            <a:extLst>
              <a:ext uri="{FF2B5EF4-FFF2-40B4-BE49-F238E27FC236}">
                <a16:creationId xmlns:a16="http://schemas.microsoft.com/office/drawing/2014/main" id="{8F8CB319-81C2-255D-417F-6268B84AC3DE}"/>
              </a:ext>
            </a:extLst>
          </p:cNvPr>
          <p:cNvSpPr/>
          <p:nvPr/>
        </p:nvSpPr>
        <p:spPr>
          <a:xfrm>
            <a:off x="1796173" y="3982735"/>
            <a:ext cx="1043502" cy="585978"/>
          </a:xfrm>
          <a:prstGeom prst="roundRect">
            <a:avLst>
              <a:gd name="adj" fmla="val 50000"/>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lang="en-US" sz="900">
                <a:solidFill>
                  <a:srgbClr val="001965"/>
                </a:solidFill>
                <a:latin typeface="Apis For Office"/>
              </a:rPr>
              <a:t>Strain Imaging</a:t>
            </a:r>
            <a:r>
              <a:rPr lang="en-US" sz="900" baseline="30000">
                <a:solidFill>
                  <a:srgbClr val="001965"/>
                </a:solidFill>
                <a:latin typeface="Apis For Office"/>
              </a:rPr>
              <a:t>$</a:t>
            </a:r>
          </a:p>
        </p:txBody>
      </p:sp>
      <p:cxnSp>
        <p:nvCxnSpPr>
          <p:cNvPr id="27" name="Connector: Elbow 26">
            <a:extLst>
              <a:ext uri="{FF2B5EF4-FFF2-40B4-BE49-F238E27FC236}">
                <a16:creationId xmlns:a16="http://schemas.microsoft.com/office/drawing/2014/main" id="{F27A02CF-8D67-A16F-C645-915F3E9C3D5C}"/>
              </a:ext>
            </a:extLst>
          </p:cNvPr>
          <p:cNvCxnSpPr>
            <a:cxnSpLocks/>
            <a:stCxn id="3" idx="3"/>
            <a:endCxn id="24" idx="1"/>
          </p:cNvCxnSpPr>
          <p:nvPr/>
        </p:nvCxnSpPr>
        <p:spPr>
          <a:xfrm flipV="1">
            <a:off x="1609725" y="2613538"/>
            <a:ext cx="188584" cy="930860"/>
          </a:xfrm>
          <a:prstGeom prst="bentConnector3">
            <a:avLst>
              <a:gd name="adj1" fmla="val 50000"/>
            </a:avLst>
          </a:prstGeom>
          <a:ln w="6350">
            <a:solidFill>
              <a:srgbClr val="005AD2"/>
            </a:solidFill>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C062613C-2F8F-5F7A-FF11-F00BCA681EA9}"/>
              </a:ext>
            </a:extLst>
          </p:cNvPr>
          <p:cNvCxnSpPr>
            <a:cxnSpLocks/>
            <a:stCxn id="3" idx="3"/>
            <a:endCxn id="25" idx="1"/>
          </p:cNvCxnSpPr>
          <p:nvPr/>
        </p:nvCxnSpPr>
        <p:spPr>
          <a:xfrm>
            <a:off x="1609725" y="3544398"/>
            <a:ext cx="186448" cy="731326"/>
          </a:xfrm>
          <a:prstGeom prst="bentConnector3">
            <a:avLst>
              <a:gd name="adj1" fmla="val 50000"/>
            </a:avLst>
          </a:prstGeom>
          <a:ln w="6350">
            <a:solidFill>
              <a:srgbClr val="005AD2"/>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8E21ABD4-0CA0-6D01-2A04-194BB68A1729}"/>
              </a:ext>
            </a:extLst>
          </p:cNvPr>
          <p:cNvSpPr/>
          <p:nvPr/>
        </p:nvSpPr>
        <p:spPr>
          <a:xfrm>
            <a:off x="3679645" y="3073824"/>
            <a:ext cx="1030569" cy="484437"/>
          </a:xfrm>
          <a:prstGeom prst="roundRect">
            <a:avLst>
              <a:gd name="adj" fmla="val 50000"/>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lang="en-US" sz="900" dirty="0">
                <a:solidFill>
                  <a:srgbClr val="001965"/>
                </a:solidFill>
                <a:latin typeface="Apis For Office"/>
              </a:rPr>
              <a:t>2D Shear wave Elastography </a:t>
            </a:r>
          </a:p>
        </p:txBody>
      </p:sp>
      <p:sp>
        <p:nvSpPr>
          <p:cNvPr id="36" name="Rectangle: Rounded Corners 35">
            <a:extLst>
              <a:ext uri="{FF2B5EF4-FFF2-40B4-BE49-F238E27FC236}">
                <a16:creationId xmlns:a16="http://schemas.microsoft.com/office/drawing/2014/main" id="{AC7EE04A-515E-3C76-290A-91E75A73C206}"/>
              </a:ext>
            </a:extLst>
          </p:cNvPr>
          <p:cNvSpPr/>
          <p:nvPr/>
        </p:nvSpPr>
        <p:spPr>
          <a:xfrm>
            <a:off x="3679645" y="3614745"/>
            <a:ext cx="1030569" cy="581018"/>
          </a:xfrm>
          <a:prstGeom prst="roundRect">
            <a:avLst>
              <a:gd name="adj" fmla="val 50000"/>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lang="en-US" sz="900">
                <a:solidFill>
                  <a:srgbClr val="001965"/>
                </a:solidFill>
                <a:latin typeface="Apis For Office"/>
              </a:rPr>
              <a:t>Acoustic radiation force impulse (ARFI) </a:t>
            </a:r>
          </a:p>
        </p:txBody>
      </p:sp>
      <p:sp>
        <p:nvSpPr>
          <p:cNvPr id="37" name="Rectangle: Rounded Corners 36">
            <a:extLst>
              <a:ext uri="{FF2B5EF4-FFF2-40B4-BE49-F238E27FC236}">
                <a16:creationId xmlns:a16="http://schemas.microsoft.com/office/drawing/2014/main" id="{F3889987-5765-D36A-3E47-15946255D270}"/>
              </a:ext>
            </a:extLst>
          </p:cNvPr>
          <p:cNvSpPr/>
          <p:nvPr/>
        </p:nvSpPr>
        <p:spPr>
          <a:xfrm>
            <a:off x="3679645" y="4248814"/>
            <a:ext cx="1030569" cy="484437"/>
          </a:xfrm>
          <a:prstGeom prst="roundRect">
            <a:avLst>
              <a:gd name="adj" fmla="val 50000"/>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lang="en-US" sz="900">
                <a:solidFill>
                  <a:srgbClr val="001965"/>
                </a:solidFill>
                <a:latin typeface="Apis For Office"/>
              </a:rPr>
              <a:t>Strain based  Elastography</a:t>
            </a:r>
          </a:p>
        </p:txBody>
      </p:sp>
      <p:sp>
        <p:nvSpPr>
          <p:cNvPr id="38" name="Rectangle: Rounded Corners 37">
            <a:extLst>
              <a:ext uri="{FF2B5EF4-FFF2-40B4-BE49-F238E27FC236}">
                <a16:creationId xmlns:a16="http://schemas.microsoft.com/office/drawing/2014/main" id="{B737000B-85C9-AEB1-3BCF-73F35E84B6EE}"/>
              </a:ext>
            </a:extLst>
          </p:cNvPr>
          <p:cNvSpPr/>
          <p:nvPr/>
        </p:nvSpPr>
        <p:spPr>
          <a:xfrm>
            <a:off x="3679645" y="2532903"/>
            <a:ext cx="1030569" cy="484437"/>
          </a:xfrm>
          <a:prstGeom prst="roundRect">
            <a:avLst>
              <a:gd name="adj" fmla="val 50000"/>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685800">
              <a:defRPr/>
            </a:pPr>
            <a:r>
              <a:rPr lang="en-US" sz="900" dirty="0">
                <a:solidFill>
                  <a:srgbClr val="001965"/>
                </a:solidFill>
                <a:latin typeface="Apis For Office"/>
              </a:rPr>
              <a:t>Transient Elastography  (</a:t>
            </a:r>
            <a:r>
              <a:rPr lang="en-US" sz="900" dirty="0" err="1">
                <a:solidFill>
                  <a:srgbClr val="001965"/>
                </a:solidFill>
                <a:latin typeface="Apis For Office"/>
              </a:rPr>
              <a:t>Fibroscan</a:t>
            </a:r>
            <a:r>
              <a:rPr lang="en-US" sz="900" dirty="0">
                <a:solidFill>
                  <a:srgbClr val="001965"/>
                </a:solidFill>
                <a:latin typeface="Apis For Office"/>
              </a:rPr>
              <a:t>®)</a:t>
            </a:r>
          </a:p>
        </p:txBody>
      </p:sp>
      <p:cxnSp>
        <p:nvCxnSpPr>
          <p:cNvPr id="43" name="Connector: Elbow 42">
            <a:extLst>
              <a:ext uri="{FF2B5EF4-FFF2-40B4-BE49-F238E27FC236}">
                <a16:creationId xmlns:a16="http://schemas.microsoft.com/office/drawing/2014/main" id="{C6028037-951A-654B-31D7-0D8C6BC8FBA0}"/>
              </a:ext>
            </a:extLst>
          </p:cNvPr>
          <p:cNvCxnSpPr>
            <a:cxnSpLocks/>
            <a:stCxn id="38" idx="1"/>
            <a:endCxn id="24" idx="3"/>
          </p:cNvCxnSpPr>
          <p:nvPr/>
        </p:nvCxnSpPr>
        <p:spPr>
          <a:xfrm rot="10800000">
            <a:off x="3410837" y="2613539"/>
            <a:ext cx="268808" cy="161583"/>
          </a:xfrm>
          <a:prstGeom prst="bentConnector3">
            <a:avLst>
              <a:gd name="adj1" fmla="val 50000"/>
            </a:avLst>
          </a:prstGeom>
          <a:ln w="6350">
            <a:solidFill>
              <a:srgbClr val="005AD2"/>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C35B2380-AE26-C86D-9987-C381551FD462}"/>
              </a:ext>
            </a:extLst>
          </p:cNvPr>
          <p:cNvCxnSpPr>
            <a:cxnSpLocks/>
            <a:stCxn id="35" idx="1"/>
            <a:endCxn id="24" idx="3"/>
          </p:cNvCxnSpPr>
          <p:nvPr/>
        </p:nvCxnSpPr>
        <p:spPr>
          <a:xfrm rot="10800000">
            <a:off x="3410837" y="2613539"/>
            <a:ext cx="268808" cy="702504"/>
          </a:xfrm>
          <a:prstGeom prst="bentConnector3">
            <a:avLst>
              <a:gd name="adj1" fmla="val 50000"/>
            </a:avLst>
          </a:prstGeom>
          <a:ln w="6350">
            <a:solidFill>
              <a:srgbClr val="005AD2"/>
            </a:solidFill>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0844BEF-C130-0D1D-C432-AF78CD605F13}"/>
              </a:ext>
            </a:extLst>
          </p:cNvPr>
          <p:cNvCxnSpPr>
            <a:cxnSpLocks/>
            <a:stCxn id="36" idx="1"/>
            <a:endCxn id="24" idx="3"/>
          </p:cNvCxnSpPr>
          <p:nvPr/>
        </p:nvCxnSpPr>
        <p:spPr>
          <a:xfrm rot="10800000">
            <a:off x="3410837" y="2613540"/>
            <a:ext cx="268808" cy="1291715"/>
          </a:xfrm>
          <a:prstGeom prst="bentConnector3">
            <a:avLst>
              <a:gd name="adj1" fmla="val 50000"/>
            </a:avLst>
          </a:prstGeom>
          <a:ln w="6350">
            <a:solidFill>
              <a:srgbClr val="005AD2"/>
            </a:solidFill>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CA9EAB73-6D77-D97B-29A7-C1F759BEFB17}"/>
              </a:ext>
            </a:extLst>
          </p:cNvPr>
          <p:cNvCxnSpPr>
            <a:cxnSpLocks/>
            <a:stCxn id="37" idx="1"/>
            <a:endCxn id="24" idx="3"/>
          </p:cNvCxnSpPr>
          <p:nvPr/>
        </p:nvCxnSpPr>
        <p:spPr>
          <a:xfrm rot="10800000">
            <a:off x="3410837" y="2613540"/>
            <a:ext cx="268808" cy="1877494"/>
          </a:xfrm>
          <a:prstGeom prst="bentConnector3">
            <a:avLst>
              <a:gd name="adj1" fmla="val 50000"/>
            </a:avLst>
          </a:prstGeom>
          <a:ln w="6350">
            <a:solidFill>
              <a:srgbClr val="005AD2"/>
            </a:solidFill>
          </a:ln>
        </p:spPr>
        <p:style>
          <a:lnRef idx="1">
            <a:schemeClr val="accent1"/>
          </a:lnRef>
          <a:fillRef idx="0">
            <a:schemeClr val="accent1"/>
          </a:fillRef>
          <a:effectRef idx="0">
            <a:schemeClr val="accent1"/>
          </a:effectRef>
          <a:fontRef idx="minor">
            <a:schemeClr val="tx1"/>
          </a:fontRef>
        </p:style>
      </p:cxnSp>
      <p:pic>
        <p:nvPicPr>
          <p:cNvPr id="9" name="Εικόνα 8">
            <a:extLst>
              <a:ext uri="{FF2B5EF4-FFF2-40B4-BE49-F238E27FC236}">
                <a16:creationId xmlns:a16="http://schemas.microsoft.com/office/drawing/2014/main" id="{9849B4BB-39A4-37E2-1C7E-78B3D69B1AF8}"/>
              </a:ext>
            </a:extLst>
          </p:cNvPr>
          <p:cNvPicPr>
            <a:picLocks noChangeAspect="1"/>
          </p:cNvPicPr>
          <p:nvPr/>
        </p:nvPicPr>
        <p:blipFill>
          <a:blip r:embed="rId4"/>
          <a:stretch>
            <a:fillRect/>
          </a:stretch>
        </p:blipFill>
        <p:spPr>
          <a:xfrm>
            <a:off x="96167" y="86981"/>
            <a:ext cx="1190791" cy="1014536"/>
          </a:xfrm>
          <a:prstGeom prst="rect">
            <a:avLst/>
          </a:prstGeom>
        </p:spPr>
      </p:pic>
    </p:spTree>
    <p:extLst>
      <p:ext uri="{BB962C8B-B14F-4D97-AF65-F5344CB8AC3E}">
        <p14:creationId xmlns:p14="http://schemas.microsoft.com/office/powerpoint/2010/main" val="313027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DD31DD-E401-5031-077C-DA2CA7015FA4}"/>
              </a:ext>
            </a:extLst>
          </p:cNvPr>
          <p:cNvSpPr>
            <a:spLocks noGrp="1"/>
          </p:cNvSpPr>
          <p:nvPr>
            <p:ph type="title"/>
          </p:nvPr>
        </p:nvSpPr>
        <p:spPr>
          <a:xfrm>
            <a:off x="951876" y="145435"/>
            <a:ext cx="7734925" cy="1143000"/>
          </a:xfrm>
        </p:spPr>
        <p:txBody>
          <a:bodyPr/>
          <a:lstStyle/>
          <a:p>
            <a:endParaRPr lang="en-US"/>
          </a:p>
        </p:txBody>
      </p:sp>
      <p:pic>
        <p:nvPicPr>
          <p:cNvPr id="2" name="object 2"/>
          <p:cNvPicPr/>
          <p:nvPr/>
        </p:nvPicPr>
        <p:blipFill>
          <a:blip r:embed="rId2" cstate="print"/>
          <a:stretch>
            <a:fillRect/>
          </a:stretch>
        </p:blipFill>
        <p:spPr>
          <a:xfrm>
            <a:off x="1536807" y="453358"/>
            <a:ext cx="6961734" cy="6154911"/>
          </a:xfrm>
          <a:prstGeom prst="rect">
            <a:avLst/>
          </a:prstGeom>
          <a:noFill/>
        </p:spPr>
      </p:pic>
      <p:sp>
        <p:nvSpPr>
          <p:cNvPr id="5" name="Content Placeholder 3">
            <a:extLst>
              <a:ext uri="{FF2B5EF4-FFF2-40B4-BE49-F238E27FC236}">
                <a16:creationId xmlns:a16="http://schemas.microsoft.com/office/drawing/2014/main" id="{64726BCD-2212-660D-F7E2-69FE0AD3B8EE}"/>
              </a:ext>
            </a:extLst>
          </p:cNvPr>
          <p:cNvSpPr>
            <a:spLocks noGrp="1"/>
          </p:cNvSpPr>
          <p:nvPr>
            <p:ph idx="10"/>
          </p:nvPr>
        </p:nvSpPr>
        <p:spPr>
          <a:xfrm>
            <a:off x="861934" y="6442110"/>
            <a:ext cx="8229600" cy="369332"/>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5C48A-2631-66DB-47BA-0979E8D3F1DA}"/>
              </a:ext>
            </a:extLst>
          </p:cNvPr>
          <p:cNvSpPr>
            <a:spLocks noGrp="1"/>
          </p:cNvSpPr>
          <p:nvPr>
            <p:ph type="title"/>
          </p:nvPr>
        </p:nvSpPr>
        <p:spPr>
          <a:xfrm>
            <a:off x="544622" y="299227"/>
            <a:ext cx="7734925" cy="1143000"/>
          </a:xfrm>
        </p:spPr>
        <p:txBody>
          <a:bodyPr vert="horz" lIns="91440" tIns="45720" rIns="91440" bIns="45720" rtlCol="0">
            <a:normAutofit/>
          </a:bodyPr>
          <a:lstStyle/>
          <a:p>
            <a:pPr defTabSz="914400"/>
            <a:r>
              <a:rPr lang="en-US" b="1" dirty="0"/>
              <a:t>LIVER BIOPSY</a:t>
            </a:r>
          </a:p>
        </p:txBody>
      </p:sp>
      <p:pic>
        <p:nvPicPr>
          <p:cNvPr id="2050" name="Picture 2" descr="Figure 5 from Liver Biopsy Findings in Chronic Hepatitis | Semantic Scholar">
            <a:extLst>
              <a:ext uri="{FF2B5EF4-FFF2-40B4-BE49-F238E27FC236}">
                <a16:creationId xmlns:a16="http://schemas.microsoft.com/office/drawing/2014/main" id="{C349EDDD-01A8-4A87-1F6B-4510F87C07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052" b="9052"/>
          <a:stretch>
            <a:fillRect/>
          </a:stretch>
        </p:blipFill>
        <p:spPr bwMode="auto">
          <a:xfrm>
            <a:off x="457200" y="1600200"/>
            <a:ext cx="8229600" cy="4525963"/>
          </a:xfrm>
          <a:prstGeom prst="rect">
            <a:avLst/>
          </a:prstGeom>
          <a:solidFill>
            <a:srgbClr val="FFFFFF"/>
          </a:solidFill>
          <a:effectLst/>
        </p:spPr>
      </p:pic>
      <p:sp>
        <p:nvSpPr>
          <p:cNvPr id="2052" name="Content Placeholder 3">
            <a:extLst>
              <a:ext uri="{FF2B5EF4-FFF2-40B4-BE49-F238E27FC236}">
                <a16:creationId xmlns:a16="http://schemas.microsoft.com/office/drawing/2014/main" id="{79A20BAA-868C-6108-0F18-79B0A8ABE7B3}"/>
              </a:ext>
            </a:extLst>
          </p:cNvPr>
          <p:cNvSpPr>
            <a:spLocks noGrp="1"/>
          </p:cNvSpPr>
          <p:nvPr>
            <p:ph idx="10"/>
          </p:nvPr>
        </p:nvSpPr>
        <p:spPr>
          <a:xfrm>
            <a:off x="861934" y="6442110"/>
            <a:ext cx="8229600" cy="369332"/>
          </a:xfrm>
        </p:spPr>
        <p:txBody>
          <a:bodyPr/>
          <a:lstStyle/>
          <a:p>
            <a:endParaRPr lang="en-US" dirty="0"/>
          </a:p>
        </p:txBody>
      </p:sp>
    </p:spTree>
    <p:extLst>
      <p:ext uri="{BB962C8B-B14F-4D97-AF65-F5344CB8AC3E}">
        <p14:creationId xmlns:p14="http://schemas.microsoft.com/office/powerpoint/2010/main" val="294442579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7D95BD-158F-1411-C92A-2C4769B10FB4}"/>
              </a:ext>
            </a:extLst>
          </p:cNvPr>
          <p:cNvSpPr>
            <a:spLocks noGrp="1"/>
          </p:cNvSpPr>
          <p:nvPr>
            <p:ph idx="1"/>
          </p:nvPr>
        </p:nvSpPr>
        <p:spPr/>
        <p:txBody>
          <a:bodyPr>
            <a:normAutofit fontScale="92500" lnSpcReduction="10000"/>
          </a:bodyPr>
          <a:lstStyle/>
          <a:p>
            <a:pPr algn="just">
              <a:lnSpc>
                <a:spcPct val="150000"/>
              </a:lnSpc>
            </a:pPr>
            <a:r>
              <a:rPr lang="en-US" dirty="0"/>
              <a:t>Interestingly, liver cirrhosis seems not to be the end of the game as we previously thought.</a:t>
            </a:r>
          </a:p>
          <a:p>
            <a:pPr algn="just">
              <a:lnSpc>
                <a:spcPct val="150000"/>
              </a:lnSpc>
            </a:pPr>
            <a:r>
              <a:rPr lang="en-US" dirty="0"/>
              <a:t>The management of the causative factor may reverse the liver damage.</a:t>
            </a:r>
          </a:p>
          <a:p>
            <a:pPr algn="just">
              <a:lnSpc>
                <a:spcPct val="150000"/>
              </a:lnSpc>
            </a:pPr>
            <a:r>
              <a:rPr lang="en-US" dirty="0"/>
              <a:t>There are cases in which, after effective treatment of the causative factor, liver fibrosis has reversed.</a:t>
            </a:r>
          </a:p>
          <a:p>
            <a:pPr algn="just">
              <a:lnSpc>
                <a:spcPct val="150000"/>
              </a:lnSpc>
            </a:pPr>
            <a:r>
              <a:rPr lang="en-US" dirty="0"/>
              <a:t>Thus, patients with compensated cirrhosis may revert to more moderate fibrosis stages, reducing the risk of development of liver-related complications. There are also some patients with decompensated disease who manage to revert to a compensated state, getting withdrawn from the transplant list.</a:t>
            </a:r>
          </a:p>
          <a:p>
            <a:pPr algn="just">
              <a:lnSpc>
                <a:spcPct val="150000"/>
              </a:lnSpc>
            </a:pPr>
            <a:r>
              <a:rPr lang="en-US" dirty="0"/>
              <a:t>Surely, not all cirrhotic patients achieve a reversal. Definitely, the more severe the liver damage, the less the possibility of reversal.   </a:t>
            </a:r>
          </a:p>
        </p:txBody>
      </p:sp>
      <p:sp>
        <p:nvSpPr>
          <p:cNvPr id="4" name="Θέση περιεχομένου 3">
            <a:extLst>
              <a:ext uri="{FF2B5EF4-FFF2-40B4-BE49-F238E27FC236}">
                <a16:creationId xmlns:a16="http://schemas.microsoft.com/office/drawing/2014/main" id="{7FB77C37-ACF4-2F59-6DA8-2D9F80668054}"/>
              </a:ext>
            </a:extLst>
          </p:cNvPr>
          <p:cNvSpPr>
            <a:spLocks noGrp="1"/>
          </p:cNvSpPr>
          <p:nvPr>
            <p:ph idx="10"/>
          </p:nvPr>
        </p:nvSpPr>
        <p:spPr/>
        <p:txBody>
          <a:bodyPr/>
          <a:lstStyle/>
          <a:p>
            <a:endParaRPr lang="el-GR"/>
          </a:p>
        </p:txBody>
      </p:sp>
    </p:spTree>
    <p:extLst>
      <p:ext uri="{BB962C8B-B14F-4D97-AF65-F5344CB8AC3E}">
        <p14:creationId xmlns:p14="http://schemas.microsoft.com/office/powerpoint/2010/main" val="206712819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76" y="145435"/>
            <a:ext cx="7734925" cy="1143000"/>
          </a:xfrm>
        </p:spPr>
        <p:txBody>
          <a:bodyPr>
            <a:normAutofit/>
          </a:bodyPr>
          <a:lstStyle/>
          <a:p>
            <a:r>
              <a:rPr lang="en-US"/>
              <a:t>Morphological Classification</a:t>
            </a:r>
          </a:p>
        </p:txBody>
      </p:sp>
      <p:sp>
        <p:nvSpPr>
          <p:cNvPr id="10" name="Content Placeholder 3">
            <a:extLst>
              <a:ext uri="{FF2B5EF4-FFF2-40B4-BE49-F238E27FC236}">
                <a16:creationId xmlns:a16="http://schemas.microsoft.com/office/drawing/2014/main" id="{A606348B-E256-94BC-0EAC-F43C5C74ECA1}"/>
              </a:ext>
            </a:extLst>
          </p:cNvPr>
          <p:cNvSpPr>
            <a:spLocks noGrp="1"/>
          </p:cNvSpPr>
          <p:nvPr>
            <p:ph idx="10"/>
          </p:nvPr>
        </p:nvSpPr>
        <p:spPr>
          <a:xfrm>
            <a:off x="861934" y="6442110"/>
            <a:ext cx="8229600" cy="369332"/>
          </a:xfrm>
        </p:spPr>
        <p:txBody>
          <a:bodyPr/>
          <a:lstStyle/>
          <a:p>
            <a:endParaRPr lang="en-US"/>
          </a:p>
        </p:txBody>
      </p:sp>
      <p:graphicFrame>
        <p:nvGraphicFramePr>
          <p:cNvPr id="5" name="Content Placeholder 2">
            <a:extLst>
              <a:ext uri="{FF2B5EF4-FFF2-40B4-BE49-F238E27FC236}">
                <a16:creationId xmlns:a16="http://schemas.microsoft.com/office/drawing/2014/main" id="{7FED01E1-8A51-F5FA-6612-E09A94211A4C}"/>
              </a:ext>
            </a:extLst>
          </p:cNvPr>
          <p:cNvGraphicFramePr>
            <a:graphicFrameLocks noGrp="1"/>
          </p:cNvGraphicFramePr>
          <p:nvPr>
            <p:ph idx="1"/>
            <p:extLst>
              <p:ext uri="{D42A27DB-BD31-4B8C-83A1-F6EECF244321}">
                <p14:modId xmlns:p14="http://schemas.microsoft.com/office/powerpoint/2010/main" val="12189156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A7C19D-30DF-5930-6132-E249DEA364E2}"/>
              </a:ext>
            </a:extLst>
          </p:cNvPr>
          <p:cNvSpPr>
            <a:spLocks noGrp="1"/>
          </p:cNvSpPr>
          <p:nvPr>
            <p:ph type="title"/>
          </p:nvPr>
        </p:nvSpPr>
        <p:spPr>
          <a:xfrm>
            <a:off x="951876" y="145435"/>
            <a:ext cx="7734925" cy="1143000"/>
          </a:xfrm>
        </p:spPr>
        <p:txBody>
          <a:bodyPr>
            <a:normAutofit/>
          </a:bodyPr>
          <a:lstStyle/>
          <a:p>
            <a:r>
              <a:rPr lang="en-US"/>
              <a:t>Micronodular</a:t>
            </a:r>
            <a:endParaRPr lang="el-GR"/>
          </a:p>
        </p:txBody>
      </p:sp>
      <p:sp>
        <p:nvSpPr>
          <p:cNvPr id="10" name="Content Placeholder 3">
            <a:extLst>
              <a:ext uri="{FF2B5EF4-FFF2-40B4-BE49-F238E27FC236}">
                <a16:creationId xmlns:a16="http://schemas.microsoft.com/office/drawing/2014/main" id="{5EF1A9A6-A1DE-EF3E-04C0-CABE95E59803}"/>
              </a:ext>
            </a:extLst>
          </p:cNvPr>
          <p:cNvSpPr>
            <a:spLocks noGrp="1"/>
          </p:cNvSpPr>
          <p:nvPr>
            <p:ph idx="10"/>
          </p:nvPr>
        </p:nvSpPr>
        <p:spPr>
          <a:xfrm>
            <a:off x="861934" y="6442110"/>
            <a:ext cx="8229600" cy="369332"/>
          </a:xfrm>
        </p:spPr>
        <p:txBody>
          <a:bodyPr/>
          <a:lstStyle/>
          <a:p>
            <a:endParaRPr lang="en-US"/>
          </a:p>
        </p:txBody>
      </p:sp>
      <p:graphicFrame>
        <p:nvGraphicFramePr>
          <p:cNvPr id="5" name="Θέση περιεχομένου 2">
            <a:extLst>
              <a:ext uri="{FF2B5EF4-FFF2-40B4-BE49-F238E27FC236}">
                <a16:creationId xmlns:a16="http://schemas.microsoft.com/office/drawing/2014/main" id="{2EA122E4-939E-241C-C8F6-DB09F9A087AF}"/>
              </a:ext>
            </a:extLst>
          </p:cNvPr>
          <p:cNvGraphicFramePr>
            <a:graphicFrameLocks noGrp="1"/>
          </p:cNvGraphicFramePr>
          <p:nvPr>
            <p:ph idx="1"/>
            <p:extLst>
              <p:ext uri="{D42A27DB-BD31-4B8C-83A1-F6EECF244321}">
                <p14:modId xmlns:p14="http://schemas.microsoft.com/office/powerpoint/2010/main" val="35915780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10489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A2F80-CEF2-7B47-E3EE-37D96EE9914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E1C8710-4DCE-8CA7-C530-C3FFCD340A99}"/>
              </a:ext>
            </a:extLst>
          </p:cNvPr>
          <p:cNvSpPr>
            <a:spLocks noGrp="1"/>
          </p:cNvSpPr>
          <p:nvPr>
            <p:ph type="title"/>
          </p:nvPr>
        </p:nvSpPr>
        <p:spPr>
          <a:xfrm>
            <a:off x="951876" y="145435"/>
            <a:ext cx="7734925" cy="1143000"/>
          </a:xfrm>
        </p:spPr>
        <p:txBody>
          <a:bodyPr>
            <a:normAutofit/>
          </a:bodyPr>
          <a:lstStyle/>
          <a:p>
            <a:r>
              <a:rPr lang="en-US"/>
              <a:t>Macronodular</a:t>
            </a:r>
            <a:endParaRPr lang="el-GR"/>
          </a:p>
        </p:txBody>
      </p:sp>
      <p:sp>
        <p:nvSpPr>
          <p:cNvPr id="10" name="Content Placeholder 3">
            <a:extLst>
              <a:ext uri="{FF2B5EF4-FFF2-40B4-BE49-F238E27FC236}">
                <a16:creationId xmlns:a16="http://schemas.microsoft.com/office/drawing/2014/main" id="{85C3E308-D13C-2912-FE60-18070E8E7E8A}"/>
              </a:ext>
            </a:extLst>
          </p:cNvPr>
          <p:cNvSpPr>
            <a:spLocks noGrp="1"/>
          </p:cNvSpPr>
          <p:nvPr>
            <p:ph idx="10"/>
          </p:nvPr>
        </p:nvSpPr>
        <p:spPr>
          <a:xfrm>
            <a:off x="861934" y="6442110"/>
            <a:ext cx="8229600" cy="369332"/>
          </a:xfrm>
        </p:spPr>
        <p:txBody>
          <a:bodyPr/>
          <a:lstStyle/>
          <a:p>
            <a:endParaRPr lang="en-US"/>
          </a:p>
        </p:txBody>
      </p:sp>
      <p:graphicFrame>
        <p:nvGraphicFramePr>
          <p:cNvPr id="5" name="Θέση περιεχομένου 2">
            <a:extLst>
              <a:ext uri="{FF2B5EF4-FFF2-40B4-BE49-F238E27FC236}">
                <a16:creationId xmlns:a16="http://schemas.microsoft.com/office/drawing/2014/main" id="{4F4CF01D-2AAB-D0A6-AE98-2DCB45D36462}"/>
              </a:ext>
            </a:extLst>
          </p:cNvPr>
          <p:cNvGraphicFramePr>
            <a:graphicFrameLocks noGrp="1"/>
          </p:cNvGraphicFramePr>
          <p:nvPr>
            <p:ph idx="1"/>
            <p:extLst>
              <p:ext uri="{D42A27DB-BD31-4B8C-83A1-F6EECF244321}">
                <p14:modId xmlns:p14="http://schemas.microsoft.com/office/powerpoint/2010/main" val="10417275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11377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1D927F-4CE1-0350-1F26-541006834522}"/>
              </a:ext>
            </a:extLst>
          </p:cNvPr>
          <p:cNvPicPr>
            <a:picLocks noChangeAspect="1"/>
          </p:cNvPicPr>
          <p:nvPr/>
        </p:nvPicPr>
        <p:blipFill>
          <a:blip r:embed="rId2">
            <a:duotone>
              <a:schemeClr val="bg2">
                <a:shade val="45000"/>
                <a:satMod val="135000"/>
              </a:schemeClr>
              <a:prstClr val="white"/>
            </a:duotone>
          </a:blip>
          <a:srcRect r="9001"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t>Etiological Classification</a:t>
            </a:r>
          </a:p>
        </p:txBody>
      </p:sp>
      <p:graphicFrame>
        <p:nvGraphicFramePr>
          <p:cNvPr id="5" name="Content Placeholder 2">
            <a:extLst>
              <a:ext uri="{FF2B5EF4-FFF2-40B4-BE49-F238E27FC236}">
                <a16:creationId xmlns:a16="http://schemas.microsoft.com/office/drawing/2014/main" id="{ABBDEBB4-0F8C-7513-B31D-D62A1E6E5C89}"/>
              </a:ext>
            </a:extLst>
          </p:cNvPr>
          <p:cNvGraphicFramePr>
            <a:graphicFrameLocks noGrp="1"/>
          </p:cNvGraphicFramePr>
          <p:nvPr>
            <p:ph idx="1"/>
            <p:extLst>
              <p:ext uri="{D42A27DB-BD31-4B8C-83A1-F6EECF244321}">
                <p14:modId xmlns:p14="http://schemas.microsoft.com/office/powerpoint/2010/main" val="1902412427"/>
              </p:ext>
            </p:extLst>
          </p:nvPr>
        </p:nvGraphicFramePr>
        <p:xfrm>
          <a:off x="338097" y="1191025"/>
          <a:ext cx="8640579" cy="563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a:extLst>
              <a:ext uri="{FF2B5EF4-FFF2-40B4-BE49-F238E27FC236}">
                <a16:creationId xmlns:a16="http://schemas.microsoft.com/office/drawing/2014/main" id="{BC0CE53A-DC9B-9494-C528-4E8C2B2C5761}"/>
              </a:ext>
            </a:extLst>
          </p:cNvPr>
          <p:cNvPicPr>
            <a:picLocks noChangeAspect="1"/>
          </p:cNvPicPr>
          <p:nvPr/>
        </p:nvPicPr>
        <p:blipFill>
          <a:blip r:embed="rId8"/>
          <a:stretch>
            <a:fillRect/>
          </a:stretch>
        </p:blipFill>
        <p:spPr>
          <a:xfrm>
            <a:off x="165323" y="33107"/>
            <a:ext cx="1190791" cy="1325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theme/theme1.xml><?xml version="1.0" encoding="utf-8"?>
<a:theme xmlns:a="http://schemas.openxmlformats.org/drawingml/2006/main" name="Light gree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r">
          <a:defRPr sz="1400" dirty="0">
            <a:solidFill>
              <a:schemeClr val="accent4">
                <a:lumMod val="50000"/>
              </a:schemeClr>
            </a:solidFill>
            <a:latin typeface="Calibri Light" panose="020F0302020204030204" pitchFamily="34" charset="0"/>
            <a:cs typeface="Calibri Light" panose="020F0302020204030204" pitchFamily="34" charset="0"/>
          </a:defRPr>
        </a:defPPr>
      </a:lstStyle>
    </a:spDef>
    <a:txDef>
      <a:spPr>
        <a:noFill/>
      </a:spPr>
      <a:bodyPr wrap="none" rtlCol="0">
        <a:spAutoFit/>
      </a:bodyPr>
      <a:lstStyle>
        <a:defPPr algn="r">
          <a:defRPr sz="1400" dirty="0" smtClean="0">
            <a:solidFill>
              <a:schemeClr val="accent4">
                <a:lumMod val="50000"/>
              </a:schemeClr>
            </a:solidFill>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Presentation1" id="{4DB47FEC-7FD7-4E19-B5D7-EAEF90B452C1}" vid="{9D3F915D-1042-40EF-9B13-E5B7FF95D0A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Template>
  <TotalTime>315</TotalTime>
  <Words>1519</Words>
  <Application>Microsoft Office PowerPoint</Application>
  <PresentationFormat>Προβολή στην οθόνη (4:3)</PresentationFormat>
  <Paragraphs>205</Paragraphs>
  <Slides>51</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51</vt:i4>
      </vt:variant>
    </vt:vector>
  </HeadingPairs>
  <TitlesOfParts>
    <vt:vector size="61" baseType="lpstr">
      <vt:lpstr>Apis For Office</vt:lpstr>
      <vt:lpstr>Aptos</vt:lpstr>
      <vt:lpstr>Aptos Display</vt:lpstr>
      <vt:lpstr>Aptos SemiBold</vt:lpstr>
      <vt:lpstr>Arial</vt:lpstr>
      <vt:lpstr>Calibri</vt:lpstr>
      <vt:lpstr>Calibri Light</vt:lpstr>
      <vt:lpstr>Verdana</vt:lpstr>
      <vt:lpstr>Wingdings</vt:lpstr>
      <vt:lpstr>Light green theme</vt:lpstr>
      <vt:lpstr>Liver Cirrhosis</vt:lpstr>
      <vt:lpstr>Liver Cirrhosis</vt:lpstr>
      <vt:lpstr>Definition of Liver Cirrhosis</vt:lpstr>
      <vt:lpstr>Παρουσίαση του PowerPoint</vt:lpstr>
      <vt:lpstr>Παρουσίαση του PowerPoint</vt:lpstr>
      <vt:lpstr>Morphological Classification</vt:lpstr>
      <vt:lpstr>Micronodular</vt:lpstr>
      <vt:lpstr>Macronodular</vt:lpstr>
      <vt:lpstr>Etiological Classification</vt:lpstr>
      <vt:lpstr>A. HEREDITARY CAUSES (ENDOGENOUS) </vt:lpstr>
      <vt:lpstr>B. EXOGENOUS CAUSES </vt:lpstr>
      <vt:lpstr>C. BILIARY CIRRHOSIS</vt:lpstr>
      <vt:lpstr>D. Venous Stasis</vt:lpstr>
      <vt:lpstr>E. OTHER</vt:lpstr>
      <vt:lpstr>Pathophysiology</vt:lpstr>
      <vt:lpstr>Παρουσίαση του PowerPoint</vt:lpstr>
      <vt:lpstr>Παρουσίαση του PowerPoint</vt:lpstr>
      <vt:lpstr>Portal Hypertension</vt:lpstr>
      <vt:lpstr>Παρουσίαση του PowerPoint</vt:lpstr>
      <vt:lpstr>Παρουσίαση του PowerPoint</vt:lpstr>
      <vt:lpstr>HVPG= WHVP-FHVP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Collateral veins</vt:lpstr>
      <vt:lpstr>Subcutaneous veins of the abdominal wall    </vt:lpstr>
      <vt:lpstr>Clinical Presentation during the compensated state</vt:lpstr>
      <vt:lpstr>Παρουσίαση του PowerPoint</vt:lpstr>
      <vt:lpstr>Παρουσίαση του PowerPoint</vt:lpstr>
      <vt:lpstr>Παρουσίαση του PowerPoint</vt:lpstr>
      <vt:lpstr>Liver-related complications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SBP</vt:lpstr>
      <vt:lpstr>Diagnosis of Cirrhosis</vt:lpstr>
      <vt:lpstr>Παρουσίαση του PowerPoint</vt:lpstr>
      <vt:lpstr>Παρουσίαση του PowerPoint</vt:lpstr>
      <vt:lpstr>Imaging</vt:lpstr>
      <vt:lpstr>Παρουσίαση του PowerPoint</vt:lpstr>
      <vt:lpstr>LIVER ELASTOGRAPHY</vt:lpstr>
      <vt:lpstr>LIVER BIOPSY</vt:lpstr>
      <vt:lpstr>Παρουσίαση του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dimitris karagiannakis</dc:creator>
  <cp:keywords/>
  <dc:description>generated using python-pptx</dc:description>
  <cp:lastModifiedBy>dimitris karagiannakis</cp:lastModifiedBy>
  <cp:revision>2</cp:revision>
  <dcterms:created xsi:type="dcterms:W3CDTF">2013-01-27T09:14:16Z</dcterms:created>
  <dcterms:modified xsi:type="dcterms:W3CDTF">2026-05-04T13:02:40Z</dcterms:modified>
  <cp:category/>
</cp:coreProperties>
</file>