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0"/>
  </p:notesMasterIdLst>
  <p:handoutMasterIdLst>
    <p:handoutMasterId r:id="rId31"/>
  </p:handout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2" r:id="rId14"/>
    <p:sldId id="339" r:id="rId15"/>
    <p:sldId id="353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F1AA7-D7EA-4CDE-B847-32E5592CE377}" v="740" dt="2026-04-02T08:59:09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363D3D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F2F2"/>
          </a:solidFill>
        </a:fill>
      </a:tcStyle>
    </a:wholeTbl>
    <a:band1H>
      <a:tcStyle>
        <a:tcBdr/>
        <a:fill>
          <a:solidFill>
            <a:srgbClr val="CEE3E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EE3E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AAFB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AAFB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3AAFB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3AAFB2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363D3D"/>
      </a:tcTxStyle>
      <a:tcStyle>
        <a:tcBdr>
          <a:left>
            <a:ln w="12701" cap="flat" cmpd="sng" algn="ctr">
              <a:solidFill>
                <a:srgbClr val="3AAFB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3AAFB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3AAFB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3AAFB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8F2F2"/>
          </a:solidFill>
        </a:fill>
      </a:tcStyle>
    </a:band1H>
    <a:band1V>
      <a:tcStyle>
        <a:tcBdr/>
        <a:fill>
          <a:solidFill>
            <a:srgbClr val="E8F2F2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3AAFB2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AAFB2"/>
          </a:solidFill>
        </a:fill>
      </a:tcStyle>
    </a:firstRow>
  </a:tblStyle>
  <a:tblStyle styleId="{793D81CF-94F2-401A-BA57-92F5A7B2D0C5}" styleName="">
    <a:wholeTbl>
      <a:tcTxStyle>
        <a:font>
          <a:latin typeface="+mn-lt"/>
          <a:ea typeface="+mn-ea"/>
          <a:cs typeface="+mn-cs"/>
        </a:font>
        <a:srgbClr val="363D3D"/>
      </a:tcTxStyle>
      <a:tcStyle>
        <a:tcBdr>
          <a:left>
            <a:ln w="12701" cap="flat" cmpd="sng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8E8E8"/>
          </a:solidFill>
        </a:fill>
      </a:tcStyle>
    </a:band1H>
    <a:band1V>
      <a:tcStyle>
        <a:tcBdr/>
        <a:fill>
          <a:solidFill>
            <a:srgbClr val="E8E8E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63D3D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363D3D"/>
      </a:tcTxStyle>
      <a:tcStyle>
        <a:tcBdr>
          <a:top>
            <a:ln w="25402" cap="flat" cmpd="sng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8E8E8"/>
          </a:solidFill>
        </a:fill>
      </a:tcStyle>
    </a:band1H>
    <a:band1V>
      <a:tcStyle>
        <a:tcBdr/>
        <a:fill>
          <a:solidFill>
            <a:srgbClr val="E8E8E8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AAFB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3AAFB2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363D3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3AAFB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a Foufri" userId="8c2f64210cf0f460" providerId="LiveId" clId="{905D93AA-D374-4AEA-8DCE-0402FD46C16F}"/>
    <pc:docChg chg="undo custSel addSld delSld modSld sldOrd modMainMaster">
      <pc:chgData name="Dimitra Foufri" userId="8c2f64210cf0f460" providerId="LiveId" clId="{905D93AA-D374-4AEA-8DCE-0402FD46C16F}" dt="2026-04-02T12:47:59.860" v="4625" actId="1076"/>
      <pc:docMkLst>
        <pc:docMk/>
      </pc:docMkLst>
      <pc:sldChg chg="modSp del mod">
        <pc:chgData name="Dimitra Foufri" userId="8c2f64210cf0f460" providerId="LiveId" clId="{905D93AA-D374-4AEA-8DCE-0402FD46C16F}" dt="2026-04-02T08:28:04.732" v="17" actId="47"/>
        <pc:sldMkLst>
          <pc:docMk/>
          <pc:sldMk cId="0" sldId="265"/>
        </pc:sldMkLst>
        <pc:spChg chg="mod">
          <ac:chgData name="Dimitra Foufri" userId="8c2f64210cf0f460" providerId="LiveId" clId="{905D93AA-D374-4AEA-8DCE-0402FD46C16F}" dt="2026-04-02T08:27:49.442" v="16" actId="6549"/>
          <ac:spMkLst>
            <pc:docMk/>
            <pc:sldMk cId="0" sldId="265"/>
            <ac:spMk id="2" creationId="{5DD2FD0D-17E3-7D6A-2625-5AFCDE5FADF1}"/>
          </ac:spMkLst>
        </pc:spChg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0" sldId="266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0" sldId="268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0" sldId="269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0" sldId="271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0" sldId="273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0" sldId="276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0" sldId="278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1786865966" sldId="289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36590967" sldId="290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3810057801" sldId="291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301342497" sldId="292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3333681820" sldId="293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3591920772" sldId="294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936443282" sldId="295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851372778" sldId="296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803066527" sldId="297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929699655" sldId="298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678891490" sldId="299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921174213" sldId="300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1829530093" sldId="301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1376345454" sldId="302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4118958844" sldId="303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57156277" sldId="304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4252688347" sldId="305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821841251" sldId="306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1953764176" sldId="307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807904152" sldId="308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329216650" sldId="309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3064503457" sldId="310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108223944" sldId="311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1981610526" sldId="312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104093480" sldId="313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953298575" sldId="314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1596791740" sldId="315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599782152" sldId="316"/>
        </pc:sldMkLst>
      </pc:sldChg>
      <pc:sldChg chg="del">
        <pc:chgData name="Dimitra Foufri" userId="8c2f64210cf0f460" providerId="LiveId" clId="{905D93AA-D374-4AEA-8DCE-0402FD46C16F}" dt="2026-04-02T08:35:47.402" v="304" actId="47"/>
        <pc:sldMkLst>
          <pc:docMk/>
          <pc:sldMk cId="2915828445" sldId="317"/>
        </pc:sldMkLst>
      </pc:sldChg>
      <pc:sldChg chg="addSp delSp modSp new mod ord modClrScheme chgLayout">
        <pc:chgData name="Dimitra Foufri" userId="8c2f64210cf0f460" providerId="LiveId" clId="{905D93AA-D374-4AEA-8DCE-0402FD46C16F}" dt="2026-04-02T08:59:05.136" v="1231" actId="27636"/>
        <pc:sldMkLst>
          <pc:docMk/>
          <pc:sldMk cId="2618181098" sldId="318"/>
        </pc:sldMkLst>
        <pc:spChg chg="add del mod">
          <ac:chgData name="Dimitra Foufri" userId="8c2f64210cf0f460" providerId="LiveId" clId="{905D93AA-D374-4AEA-8DCE-0402FD46C16F}" dt="2026-04-02T08:28:42.619" v="22" actId="700"/>
          <ac:spMkLst>
            <pc:docMk/>
            <pc:sldMk cId="2618181098" sldId="318"/>
            <ac:spMk id="2" creationId="{1EAA1649-5074-2B21-96F2-096CCDD40700}"/>
          </ac:spMkLst>
        </pc:spChg>
        <pc:spChg chg="add del mod">
          <ac:chgData name="Dimitra Foufri" userId="8c2f64210cf0f460" providerId="LiveId" clId="{905D93AA-D374-4AEA-8DCE-0402FD46C16F}" dt="2026-04-02T08:28:42.619" v="22" actId="700"/>
          <ac:spMkLst>
            <pc:docMk/>
            <pc:sldMk cId="2618181098" sldId="318"/>
            <ac:spMk id="3" creationId="{B8207C3B-12E6-267D-0B6D-892E1EF54D10}"/>
          </ac:spMkLst>
        </pc:spChg>
        <pc:spChg chg="add mod">
          <ac:chgData name="Dimitra Foufri" userId="8c2f64210cf0f460" providerId="LiveId" clId="{905D93AA-D374-4AEA-8DCE-0402FD46C16F}" dt="2026-04-02T08:59:05.136" v="1231" actId="27636"/>
          <ac:spMkLst>
            <pc:docMk/>
            <pc:sldMk cId="2618181098" sldId="318"/>
            <ac:spMk id="9" creationId="{55C851C6-32E1-7245-912D-9CE76682E4DF}"/>
          </ac:spMkLst>
        </pc:spChg>
        <pc:spChg chg="add mod">
          <ac:chgData name="Dimitra Foufri" userId="8c2f64210cf0f460" providerId="LiveId" clId="{905D93AA-D374-4AEA-8DCE-0402FD46C16F}" dt="2026-04-02T08:59:04.010" v="1229" actId="27636"/>
          <ac:spMkLst>
            <pc:docMk/>
            <pc:sldMk cId="2618181098" sldId="318"/>
            <ac:spMk id="11" creationId="{F980399A-1F9D-3CC6-ABAF-DE8931A5960A}"/>
          </ac:spMkLst>
        </pc:spChg>
        <pc:picChg chg="add mod">
          <ac:chgData name="Dimitra Foufri" userId="8c2f64210cf0f460" providerId="LiveId" clId="{905D93AA-D374-4AEA-8DCE-0402FD46C16F}" dt="2026-04-02T08:29:08.479" v="24" actId="26606"/>
          <ac:picMkLst>
            <pc:docMk/>
            <pc:sldMk cId="2618181098" sldId="318"/>
            <ac:picMk id="4" creationId="{EFB8DFF7-B165-1673-9430-5618C28A8F55}"/>
          </ac:picMkLst>
        </pc:picChg>
      </pc:sldChg>
      <pc:sldChg chg="addSp delSp modSp new mod">
        <pc:chgData name="Dimitra Foufri" userId="8c2f64210cf0f460" providerId="LiveId" clId="{905D93AA-D374-4AEA-8DCE-0402FD46C16F}" dt="2026-04-02T09:11:40.432" v="1456" actId="113"/>
        <pc:sldMkLst>
          <pc:docMk/>
          <pc:sldMk cId="372401618" sldId="319"/>
        </pc:sldMkLst>
        <pc:spChg chg="del mod">
          <ac:chgData name="Dimitra Foufri" userId="8c2f64210cf0f460" providerId="LiveId" clId="{905D93AA-D374-4AEA-8DCE-0402FD46C16F}" dt="2026-04-02T08:59:25.041" v="1235" actId="478"/>
          <ac:spMkLst>
            <pc:docMk/>
            <pc:sldMk cId="372401618" sldId="319"/>
            <ac:spMk id="2" creationId="{222B24BC-2E73-3607-6D5F-F5B7F943D19B}"/>
          </ac:spMkLst>
        </pc:spChg>
        <pc:spChg chg="del mod">
          <ac:chgData name="Dimitra Foufri" userId="8c2f64210cf0f460" providerId="LiveId" clId="{905D93AA-D374-4AEA-8DCE-0402FD46C16F}" dt="2026-04-02T08:59:21.555" v="1234" actId="478"/>
          <ac:spMkLst>
            <pc:docMk/>
            <pc:sldMk cId="372401618" sldId="319"/>
            <ac:spMk id="3" creationId="{18299E65-3873-03B7-AD8B-7431E0659259}"/>
          </ac:spMkLst>
        </pc:spChg>
        <pc:spChg chg="del mod">
          <ac:chgData name="Dimitra Foufri" userId="8c2f64210cf0f460" providerId="LiveId" clId="{905D93AA-D374-4AEA-8DCE-0402FD46C16F}" dt="2026-04-02T08:59:27.081" v="1236" actId="478"/>
          <ac:spMkLst>
            <pc:docMk/>
            <pc:sldMk cId="372401618" sldId="319"/>
            <ac:spMk id="4" creationId="{7644930F-426C-0298-DC18-870737C9AC5B}"/>
          </ac:spMkLst>
        </pc:spChg>
        <pc:spChg chg="add mod">
          <ac:chgData name="Dimitra Foufri" userId="8c2f64210cf0f460" providerId="LiveId" clId="{905D93AA-D374-4AEA-8DCE-0402FD46C16F}" dt="2026-04-02T09:11:40.432" v="1456" actId="113"/>
          <ac:spMkLst>
            <pc:docMk/>
            <pc:sldMk cId="372401618" sldId="319"/>
            <ac:spMk id="6" creationId="{840909AA-B1FA-35DD-5D08-FB5BB458DE9D}"/>
          </ac:spMkLst>
        </pc:spChg>
      </pc:sldChg>
      <pc:sldChg chg="addSp delSp modSp new del mod setBg modClrScheme chgLayout">
        <pc:chgData name="Dimitra Foufri" userId="8c2f64210cf0f460" providerId="LiveId" clId="{905D93AA-D374-4AEA-8DCE-0402FD46C16F}" dt="2026-04-02T08:57:42.403" v="1217" actId="47"/>
        <pc:sldMkLst>
          <pc:docMk/>
          <pc:sldMk cId="1698877461" sldId="319"/>
        </pc:sldMkLst>
        <pc:spChg chg="add del mod">
          <ac:chgData name="Dimitra Foufri" userId="8c2f64210cf0f460" providerId="LiveId" clId="{905D93AA-D374-4AEA-8DCE-0402FD46C16F}" dt="2026-04-02T08:57:37.880" v="1216" actId="478"/>
          <ac:spMkLst>
            <pc:docMk/>
            <pc:sldMk cId="1698877461" sldId="319"/>
            <ac:spMk id="2" creationId="{9D429B63-C2EF-8DA2-7AE1-432728ABB6EC}"/>
          </ac:spMkLst>
        </pc:spChg>
        <pc:spChg chg="del">
          <ac:chgData name="Dimitra Foufri" userId="8c2f64210cf0f460" providerId="LiveId" clId="{905D93AA-D374-4AEA-8DCE-0402FD46C16F}" dt="2026-04-02T08:36:05.345" v="307" actId="26606"/>
          <ac:spMkLst>
            <pc:docMk/>
            <pc:sldMk cId="1698877461" sldId="319"/>
            <ac:spMk id="3" creationId="{6B7F4E8A-BD76-8B4E-E356-A23360C0B62D}"/>
          </ac:spMkLst>
        </pc:spChg>
        <pc:spChg chg="del">
          <ac:chgData name="Dimitra Foufri" userId="8c2f64210cf0f460" providerId="LiveId" clId="{905D93AA-D374-4AEA-8DCE-0402FD46C16F}" dt="2026-04-02T08:36:05.345" v="307" actId="26606"/>
          <ac:spMkLst>
            <pc:docMk/>
            <pc:sldMk cId="1698877461" sldId="319"/>
            <ac:spMk id="4" creationId="{E004B407-1ED0-25BF-CC40-0FF0E95F469A}"/>
          </ac:spMkLst>
        </pc:spChg>
        <pc:spChg chg="del mod replId">
          <ac:chgData name="Dimitra Foufri" userId="8c2f64210cf0f460" providerId="LiveId" clId="{905D93AA-D374-4AEA-8DCE-0402FD46C16F}" dt="2026-04-02T08:36:05.345" v="307" actId="26606"/>
          <ac:spMkLst>
            <pc:docMk/>
            <pc:sldMk cId="1698877461" sldId="319"/>
            <ac:spMk id="6" creationId="{4EF9CF35-5069-4CCB-A660-2A60C3DE457B}"/>
          </ac:spMkLst>
        </pc:spChg>
        <pc:spChg chg="add mod">
          <ac:chgData name="Dimitra Foufri" userId="8c2f64210cf0f460" providerId="LiveId" clId="{905D93AA-D374-4AEA-8DCE-0402FD46C16F}" dt="2026-04-02T08:57:37.880" v="1216" actId="478"/>
          <ac:spMkLst>
            <pc:docMk/>
            <pc:sldMk cId="1698877461" sldId="319"/>
            <ac:spMk id="7" creationId="{35B959BB-7CB4-B6A6-92CA-0F9E48A33813}"/>
          </ac:spMkLst>
        </pc:spChg>
      </pc:sldChg>
      <pc:sldChg chg="addSp delSp modSp new mod">
        <pc:chgData name="Dimitra Foufri" userId="8c2f64210cf0f460" providerId="LiveId" clId="{905D93AA-D374-4AEA-8DCE-0402FD46C16F}" dt="2026-04-02T12:29:38.301" v="4531" actId="6549"/>
        <pc:sldMkLst>
          <pc:docMk/>
          <pc:sldMk cId="103051638" sldId="320"/>
        </pc:sldMkLst>
        <pc:spChg chg="del">
          <ac:chgData name="Dimitra Foufri" userId="8c2f64210cf0f460" providerId="LiveId" clId="{905D93AA-D374-4AEA-8DCE-0402FD46C16F}" dt="2026-04-02T09:06:21.524" v="1403" actId="478"/>
          <ac:spMkLst>
            <pc:docMk/>
            <pc:sldMk cId="103051638" sldId="320"/>
            <ac:spMk id="2" creationId="{BF0205B5-B9BE-7FFE-D08E-9402C1E6938B}"/>
          </ac:spMkLst>
        </pc:spChg>
        <pc:spChg chg="del">
          <ac:chgData name="Dimitra Foufri" userId="8c2f64210cf0f460" providerId="LiveId" clId="{905D93AA-D374-4AEA-8DCE-0402FD46C16F}" dt="2026-04-02T09:06:27.831" v="1404" actId="478"/>
          <ac:spMkLst>
            <pc:docMk/>
            <pc:sldMk cId="103051638" sldId="320"/>
            <ac:spMk id="3" creationId="{8E436BB3-34AC-D3D6-4CE2-CAD337EAC3E3}"/>
          </ac:spMkLst>
        </pc:spChg>
        <pc:spChg chg="del">
          <ac:chgData name="Dimitra Foufri" userId="8c2f64210cf0f460" providerId="LiveId" clId="{905D93AA-D374-4AEA-8DCE-0402FD46C16F}" dt="2026-04-02T09:06:31.559" v="1405" actId="478"/>
          <ac:spMkLst>
            <pc:docMk/>
            <pc:sldMk cId="103051638" sldId="320"/>
            <ac:spMk id="4" creationId="{1D8AEB2A-FCD5-BFE2-22A5-61FA7B7A741D}"/>
          </ac:spMkLst>
        </pc:spChg>
        <pc:spChg chg="add mod">
          <ac:chgData name="Dimitra Foufri" userId="8c2f64210cf0f460" providerId="LiveId" clId="{905D93AA-D374-4AEA-8DCE-0402FD46C16F}" dt="2026-04-02T12:29:38.301" v="4531" actId="6549"/>
          <ac:spMkLst>
            <pc:docMk/>
            <pc:sldMk cId="103051638" sldId="320"/>
            <ac:spMk id="6" creationId="{8CB877E8-F913-8CDF-177D-0EE0A5DE2B17}"/>
          </ac:spMkLst>
        </pc:spChg>
      </pc:sldChg>
      <pc:sldChg chg="new del">
        <pc:chgData name="Dimitra Foufri" userId="8c2f64210cf0f460" providerId="LiveId" clId="{905D93AA-D374-4AEA-8DCE-0402FD46C16F}" dt="2026-04-02T08:57:25.349" v="1197" actId="680"/>
        <pc:sldMkLst>
          <pc:docMk/>
          <pc:sldMk cId="1321285342" sldId="320"/>
        </pc:sldMkLst>
      </pc:sldChg>
      <pc:sldChg chg="addSp modSp new mod">
        <pc:chgData name="Dimitra Foufri" userId="8c2f64210cf0f460" providerId="LiveId" clId="{905D93AA-D374-4AEA-8DCE-0402FD46C16F}" dt="2026-04-02T09:23:57.310" v="1611" actId="113"/>
        <pc:sldMkLst>
          <pc:docMk/>
          <pc:sldMk cId="2039741552" sldId="321"/>
        </pc:sldMkLst>
        <pc:spChg chg="add mod">
          <ac:chgData name="Dimitra Foufri" userId="8c2f64210cf0f460" providerId="LiveId" clId="{905D93AA-D374-4AEA-8DCE-0402FD46C16F}" dt="2026-04-02T09:23:57.310" v="1611" actId="113"/>
          <ac:spMkLst>
            <pc:docMk/>
            <pc:sldMk cId="2039741552" sldId="321"/>
            <ac:spMk id="3" creationId="{53DF82A9-E7C0-2A61-B239-55460E8FB9C7}"/>
          </ac:spMkLst>
        </pc:spChg>
      </pc:sldChg>
      <pc:sldChg chg="addSp modSp new mod">
        <pc:chgData name="Dimitra Foufri" userId="8c2f64210cf0f460" providerId="LiveId" clId="{905D93AA-D374-4AEA-8DCE-0402FD46C16F}" dt="2026-04-02T09:26:55.930" v="1644" actId="113"/>
        <pc:sldMkLst>
          <pc:docMk/>
          <pc:sldMk cId="2619639592" sldId="322"/>
        </pc:sldMkLst>
        <pc:spChg chg="add mod">
          <ac:chgData name="Dimitra Foufri" userId="8c2f64210cf0f460" providerId="LiveId" clId="{905D93AA-D374-4AEA-8DCE-0402FD46C16F}" dt="2026-04-02T09:26:55.930" v="1644" actId="113"/>
          <ac:spMkLst>
            <pc:docMk/>
            <pc:sldMk cId="2619639592" sldId="322"/>
            <ac:spMk id="3" creationId="{F9E821C0-81F4-0FDE-F5E4-B495DB4B7A8E}"/>
          </ac:spMkLst>
        </pc:spChg>
      </pc:sldChg>
      <pc:sldChg chg="addSp modSp new mod">
        <pc:chgData name="Dimitra Foufri" userId="8c2f64210cf0f460" providerId="LiveId" clId="{905D93AA-D374-4AEA-8DCE-0402FD46C16F}" dt="2026-04-02T12:31:36.601" v="4534" actId="1076"/>
        <pc:sldMkLst>
          <pc:docMk/>
          <pc:sldMk cId="3812070470" sldId="323"/>
        </pc:sldMkLst>
        <pc:spChg chg="add mod">
          <ac:chgData name="Dimitra Foufri" userId="8c2f64210cf0f460" providerId="LiveId" clId="{905D93AA-D374-4AEA-8DCE-0402FD46C16F}" dt="2026-04-02T12:31:36.601" v="4534" actId="1076"/>
          <ac:spMkLst>
            <pc:docMk/>
            <pc:sldMk cId="3812070470" sldId="323"/>
            <ac:spMk id="3" creationId="{58DADEE2-635D-EBCF-4871-C7A4CCF12FC7}"/>
          </ac:spMkLst>
        </pc:spChg>
      </pc:sldChg>
      <pc:sldChg chg="addSp delSp modSp new mod">
        <pc:chgData name="Dimitra Foufri" userId="8c2f64210cf0f460" providerId="LiveId" clId="{905D93AA-D374-4AEA-8DCE-0402FD46C16F}" dt="2026-04-02T09:36:56.392" v="1747" actId="113"/>
        <pc:sldMkLst>
          <pc:docMk/>
          <pc:sldMk cId="2300719946" sldId="324"/>
        </pc:sldMkLst>
        <pc:spChg chg="add del mod">
          <ac:chgData name="Dimitra Foufri" userId="8c2f64210cf0f460" providerId="LiveId" clId="{905D93AA-D374-4AEA-8DCE-0402FD46C16F}" dt="2026-04-02T09:36:56.392" v="1747" actId="113"/>
          <ac:spMkLst>
            <pc:docMk/>
            <pc:sldMk cId="2300719946" sldId="324"/>
            <ac:spMk id="3" creationId="{81390120-D447-05A4-B302-0CACC27A1E9E}"/>
          </ac:spMkLst>
        </pc:spChg>
      </pc:sldChg>
      <pc:sldChg chg="addSp modSp new mod">
        <pc:chgData name="Dimitra Foufri" userId="8c2f64210cf0f460" providerId="LiveId" clId="{905D93AA-D374-4AEA-8DCE-0402FD46C16F}" dt="2026-04-02T09:41:17.103" v="1813" actId="113"/>
        <pc:sldMkLst>
          <pc:docMk/>
          <pc:sldMk cId="4181913122" sldId="325"/>
        </pc:sldMkLst>
        <pc:spChg chg="add mod">
          <ac:chgData name="Dimitra Foufri" userId="8c2f64210cf0f460" providerId="LiveId" clId="{905D93AA-D374-4AEA-8DCE-0402FD46C16F}" dt="2026-04-02T09:41:17.103" v="1813" actId="113"/>
          <ac:spMkLst>
            <pc:docMk/>
            <pc:sldMk cId="4181913122" sldId="325"/>
            <ac:spMk id="3" creationId="{A7ED1558-EEFB-42F2-897D-B923E8606E5E}"/>
          </ac:spMkLst>
        </pc:spChg>
      </pc:sldChg>
      <pc:sldChg chg="addSp modSp new mod">
        <pc:chgData name="Dimitra Foufri" userId="8c2f64210cf0f460" providerId="LiveId" clId="{905D93AA-D374-4AEA-8DCE-0402FD46C16F}" dt="2026-04-02T09:47:32.233" v="1903" actId="1076"/>
        <pc:sldMkLst>
          <pc:docMk/>
          <pc:sldMk cId="3041423171" sldId="326"/>
        </pc:sldMkLst>
        <pc:spChg chg="add mod">
          <ac:chgData name="Dimitra Foufri" userId="8c2f64210cf0f460" providerId="LiveId" clId="{905D93AA-D374-4AEA-8DCE-0402FD46C16F}" dt="2026-04-02T09:47:32.233" v="1903" actId="1076"/>
          <ac:spMkLst>
            <pc:docMk/>
            <pc:sldMk cId="3041423171" sldId="326"/>
            <ac:spMk id="3" creationId="{0AED9589-B33F-469D-2BC8-A19C3D6210B6}"/>
          </ac:spMkLst>
        </pc:spChg>
      </pc:sldChg>
      <pc:sldChg chg="addSp modSp new mod">
        <pc:chgData name="Dimitra Foufri" userId="8c2f64210cf0f460" providerId="LiveId" clId="{905D93AA-D374-4AEA-8DCE-0402FD46C16F}" dt="2026-04-02T12:35:03.627" v="4544" actId="6549"/>
        <pc:sldMkLst>
          <pc:docMk/>
          <pc:sldMk cId="469985388" sldId="327"/>
        </pc:sldMkLst>
        <pc:spChg chg="add mod">
          <ac:chgData name="Dimitra Foufri" userId="8c2f64210cf0f460" providerId="LiveId" clId="{905D93AA-D374-4AEA-8DCE-0402FD46C16F}" dt="2026-04-02T12:35:03.627" v="4544" actId="6549"/>
          <ac:spMkLst>
            <pc:docMk/>
            <pc:sldMk cId="469985388" sldId="327"/>
            <ac:spMk id="3" creationId="{527EC8FC-FEF5-D942-CB84-A0F313005322}"/>
          </ac:spMkLst>
        </pc:spChg>
      </pc:sldChg>
      <pc:sldChg chg="addSp modSp new mod">
        <pc:chgData name="Dimitra Foufri" userId="8c2f64210cf0f460" providerId="LiveId" clId="{905D93AA-D374-4AEA-8DCE-0402FD46C16F}" dt="2026-04-02T11:22:24.573" v="3309" actId="20577"/>
        <pc:sldMkLst>
          <pc:docMk/>
          <pc:sldMk cId="2600522334" sldId="328"/>
        </pc:sldMkLst>
        <pc:spChg chg="add mod">
          <ac:chgData name="Dimitra Foufri" userId="8c2f64210cf0f460" providerId="LiveId" clId="{905D93AA-D374-4AEA-8DCE-0402FD46C16F}" dt="2026-04-02T11:22:24.573" v="3309" actId="20577"/>
          <ac:spMkLst>
            <pc:docMk/>
            <pc:sldMk cId="2600522334" sldId="328"/>
            <ac:spMk id="3" creationId="{7E0BCF92-04C1-8F13-ABAD-DFDCC7BE684E}"/>
          </ac:spMkLst>
        </pc:spChg>
      </pc:sldChg>
      <pc:sldChg chg="addSp modSp new mod">
        <pc:chgData name="Dimitra Foufri" userId="8c2f64210cf0f460" providerId="LiveId" clId="{905D93AA-D374-4AEA-8DCE-0402FD46C16F}" dt="2026-04-02T11:23:33.556" v="3316" actId="113"/>
        <pc:sldMkLst>
          <pc:docMk/>
          <pc:sldMk cId="4264195129" sldId="329"/>
        </pc:sldMkLst>
        <pc:spChg chg="add mod">
          <ac:chgData name="Dimitra Foufri" userId="8c2f64210cf0f460" providerId="LiveId" clId="{905D93AA-D374-4AEA-8DCE-0402FD46C16F}" dt="2026-04-02T11:23:33.556" v="3316" actId="113"/>
          <ac:spMkLst>
            <pc:docMk/>
            <pc:sldMk cId="4264195129" sldId="329"/>
            <ac:spMk id="3" creationId="{654B93DA-D256-71BD-B98D-E145D47A0909}"/>
          </ac:spMkLst>
        </pc:spChg>
      </pc:sldChg>
      <pc:sldChg chg="addSp modSp new del mod">
        <pc:chgData name="Dimitra Foufri" userId="8c2f64210cf0f460" providerId="LiveId" clId="{905D93AA-D374-4AEA-8DCE-0402FD46C16F}" dt="2026-04-02T11:23:50.207" v="3317" actId="47"/>
        <pc:sldMkLst>
          <pc:docMk/>
          <pc:sldMk cId="3257052077" sldId="330"/>
        </pc:sldMkLst>
        <pc:spChg chg="add mod">
          <ac:chgData name="Dimitra Foufri" userId="8c2f64210cf0f460" providerId="LiveId" clId="{905D93AA-D374-4AEA-8DCE-0402FD46C16F}" dt="2026-04-02T11:23:11.591" v="3311" actId="21"/>
          <ac:spMkLst>
            <pc:docMk/>
            <pc:sldMk cId="3257052077" sldId="330"/>
            <ac:spMk id="3" creationId="{2CC71D99-7FDF-57CC-53B0-86BF80AED39A}"/>
          </ac:spMkLst>
        </pc:spChg>
      </pc:sldChg>
      <pc:sldChg chg="addSp modSp new del mod">
        <pc:chgData name="Dimitra Foufri" userId="8c2f64210cf0f460" providerId="LiveId" clId="{905D93AA-D374-4AEA-8DCE-0402FD46C16F}" dt="2026-04-02T11:23:57.697" v="3318" actId="47"/>
        <pc:sldMkLst>
          <pc:docMk/>
          <pc:sldMk cId="2236891875" sldId="331"/>
        </pc:sldMkLst>
        <pc:spChg chg="add mod">
          <ac:chgData name="Dimitra Foufri" userId="8c2f64210cf0f460" providerId="LiveId" clId="{905D93AA-D374-4AEA-8DCE-0402FD46C16F}" dt="2026-04-02T10:26:56.464" v="2389" actId="1076"/>
          <ac:spMkLst>
            <pc:docMk/>
            <pc:sldMk cId="2236891875" sldId="331"/>
            <ac:spMk id="3" creationId="{8B1BD7F4-1708-F06B-FB03-74E99EFDAE57}"/>
          </ac:spMkLst>
        </pc:spChg>
      </pc:sldChg>
      <pc:sldChg chg="addSp modSp new mod">
        <pc:chgData name="Dimitra Foufri" userId="8c2f64210cf0f460" providerId="LiveId" clId="{905D93AA-D374-4AEA-8DCE-0402FD46C16F}" dt="2026-04-02T12:37:11.618" v="4546" actId="6549"/>
        <pc:sldMkLst>
          <pc:docMk/>
          <pc:sldMk cId="2448665822" sldId="332"/>
        </pc:sldMkLst>
        <pc:spChg chg="add mod">
          <ac:chgData name="Dimitra Foufri" userId="8c2f64210cf0f460" providerId="LiveId" clId="{905D93AA-D374-4AEA-8DCE-0402FD46C16F}" dt="2026-04-02T12:37:11.618" v="4546" actId="6549"/>
          <ac:spMkLst>
            <pc:docMk/>
            <pc:sldMk cId="2448665822" sldId="332"/>
            <ac:spMk id="3" creationId="{B3895CAE-20CA-1DBD-0D4B-14BCD29F248B}"/>
          </ac:spMkLst>
        </pc:spChg>
      </pc:sldChg>
      <pc:sldChg chg="addSp modSp new del mod">
        <pc:chgData name="Dimitra Foufri" userId="8c2f64210cf0f460" providerId="LiveId" clId="{905D93AA-D374-4AEA-8DCE-0402FD46C16F}" dt="2026-04-02T11:25:16.940" v="3320" actId="47"/>
        <pc:sldMkLst>
          <pc:docMk/>
          <pc:sldMk cId="544818887" sldId="333"/>
        </pc:sldMkLst>
        <pc:spChg chg="add mod">
          <ac:chgData name="Dimitra Foufri" userId="8c2f64210cf0f460" providerId="LiveId" clId="{905D93AA-D374-4AEA-8DCE-0402FD46C16F}" dt="2026-04-02T10:57:36.415" v="2854" actId="113"/>
          <ac:spMkLst>
            <pc:docMk/>
            <pc:sldMk cId="544818887" sldId="333"/>
            <ac:spMk id="3" creationId="{B0FA5605-7795-74EB-AB32-A11867AC101A}"/>
          </ac:spMkLst>
        </pc:spChg>
      </pc:sldChg>
      <pc:sldChg chg="addSp modSp new del mod ord">
        <pc:chgData name="Dimitra Foufri" userId="8c2f64210cf0f460" providerId="LiveId" clId="{905D93AA-D374-4AEA-8DCE-0402FD46C16F}" dt="2026-04-02T11:24:02.396" v="3319" actId="47"/>
        <pc:sldMkLst>
          <pc:docMk/>
          <pc:sldMk cId="4000140621" sldId="334"/>
        </pc:sldMkLst>
        <pc:spChg chg="add mod">
          <ac:chgData name="Dimitra Foufri" userId="8c2f64210cf0f460" providerId="LiveId" clId="{905D93AA-D374-4AEA-8DCE-0402FD46C16F}" dt="2026-04-02T10:51:55.562" v="2725" actId="1076"/>
          <ac:spMkLst>
            <pc:docMk/>
            <pc:sldMk cId="4000140621" sldId="334"/>
            <ac:spMk id="3" creationId="{674C9433-A111-57E1-96B5-A5E92A19ACA5}"/>
          </ac:spMkLst>
        </pc:spChg>
      </pc:sldChg>
      <pc:sldChg chg="addSp delSp modSp new del mod">
        <pc:chgData name="Dimitra Foufri" userId="8c2f64210cf0f460" providerId="LiveId" clId="{905D93AA-D374-4AEA-8DCE-0402FD46C16F}" dt="2026-04-02T10:50:44.792" v="2722" actId="47"/>
        <pc:sldMkLst>
          <pc:docMk/>
          <pc:sldMk cId="705652649" sldId="335"/>
        </pc:sldMkLst>
        <pc:spChg chg="add del mod">
          <ac:chgData name="Dimitra Foufri" userId="8c2f64210cf0f460" providerId="LiveId" clId="{905D93AA-D374-4AEA-8DCE-0402FD46C16F}" dt="2026-04-02T10:48:45.602" v="2702"/>
          <ac:spMkLst>
            <pc:docMk/>
            <pc:sldMk cId="705652649" sldId="335"/>
            <ac:spMk id="3" creationId="{734E4D3D-7065-6C7E-78C9-2330475D9BDB}"/>
          </ac:spMkLst>
        </pc:spChg>
      </pc:sldChg>
      <pc:sldChg chg="addSp modSp new del mod">
        <pc:chgData name="Dimitra Foufri" userId="8c2f64210cf0f460" providerId="LiveId" clId="{905D93AA-D374-4AEA-8DCE-0402FD46C16F}" dt="2026-04-02T11:25:30.367" v="3321" actId="47"/>
        <pc:sldMkLst>
          <pc:docMk/>
          <pc:sldMk cId="2699602129" sldId="335"/>
        </pc:sldMkLst>
        <pc:spChg chg="add mod">
          <ac:chgData name="Dimitra Foufri" userId="8c2f64210cf0f460" providerId="LiveId" clId="{905D93AA-D374-4AEA-8DCE-0402FD46C16F}" dt="2026-04-02T11:03:54.297" v="3057" actId="113"/>
          <ac:spMkLst>
            <pc:docMk/>
            <pc:sldMk cId="2699602129" sldId="335"/>
            <ac:spMk id="3" creationId="{0B8F7C03-08CE-FDEF-6CEA-94A9B85E26A4}"/>
          </ac:spMkLst>
        </pc:spChg>
      </pc:sldChg>
      <pc:sldChg chg="addSp modSp new del mod">
        <pc:chgData name="Dimitra Foufri" userId="8c2f64210cf0f460" providerId="LiveId" clId="{905D93AA-D374-4AEA-8DCE-0402FD46C16F}" dt="2026-04-02T11:27:01.232" v="3324" actId="47"/>
        <pc:sldMkLst>
          <pc:docMk/>
          <pc:sldMk cId="88563822" sldId="336"/>
        </pc:sldMkLst>
        <pc:spChg chg="add mod">
          <ac:chgData name="Dimitra Foufri" userId="8c2f64210cf0f460" providerId="LiveId" clId="{905D93AA-D374-4AEA-8DCE-0402FD46C16F}" dt="2026-04-02T11:08:11.481" v="3077" actId="20577"/>
          <ac:spMkLst>
            <pc:docMk/>
            <pc:sldMk cId="88563822" sldId="336"/>
            <ac:spMk id="3" creationId="{4222A513-7DAA-A284-509A-EA57CA9E1455}"/>
          </ac:spMkLst>
        </pc:spChg>
      </pc:sldChg>
      <pc:sldChg chg="addSp modSp new del mod">
        <pc:chgData name="Dimitra Foufri" userId="8c2f64210cf0f460" providerId="LiveId" clId="{905D93AA-D374-4AEA-8DCE-0402FD46C16F}" dt="2026-04-02T11:26:15.852" v="3322" actId="47"/>
        <pc:sldMkLst>
          <pc:docMk/>
          <pc:sldMk cId="1870774835" sldId="337"/>
        </pc:sldMkLst>
        <pc:spChg chg="add mod">
          <ac:chgData name="Dimitra Foufri" userId="8c2f64210cf0f460" providerId="LiveId" clId="{905D93AA-D374-4AEA-8DCE-0402FD46C16F}" dt="2026-04-02T11:09:46.586" v="3095" actId="1076"/>
          <ac:spMkLst>
            <pc:docMk/>
            <pc:sldMk cId="1870774835" sldId="337"/>
            <ac:spMk id="3" creationId="{F59A12B6-14FF-85AD-3A92-958F9D4F701F}"/>
          </ac:spMkLst>
        </pc:spChg>
      </pc:sldChg>
      <pc:sldChg chg="addSp modSp new del mod">
        <pc:chgData name="Dimitra Foufri" userId="8c2f64210cf0f460" providerId="LiveId" clId="{905D93AA-D374-4AEA-8DCE-0402FD46C16F}" dt="2026-04-02T11:26:27.579" v="3323" actId="47"/>
        <pc:sldMkLst>
          <pc:docMk/>
          <pc:sldMk cId="1160360311" sldId="338"/>
        </pc:sldMkLst>
        <pc:spChg chg="add mod">
          <ac:chgData name="Dimitra Foufri" userId="8c2f64210cf0f460" providerId="LiveId" clId="{905D93AA-D374-4AEA-8DCE-0402FD46C16F}" dt="2026-04-02T11:14:14.730" v="3136" actId="1076"/>
          <ac:spMkLst>
            <pc:docMk/>
            <pc:sldMk cId="1160360311" sldId="338"/>
            <ac:spMk id="3" creationId="{805066D6-F6C8-B2EB-687F-14345EF1DA90}"/>
          </ac:spMkLst>
        </pc:spChg>
      </pc:sldChg>
      <pc:sldChg chg="addSp modSp new mod">
        <pc:chgData name="Dimitra Foufri" userId="8c2f64210cf0f460" providerId="LiveId" clId="{905D93AA-D374-4AEA-8DCE-0402FD46C16F}" dt="2026-04-02T12:38:44.497" v="4559" actId="1076"/>
        <pc:sldMkLst>
          <pc:docMk/>
          <pc:sldMk cId="158013277" sldId="339"/>
        </pc:sldMkLst>
        <pc:spChg chg="add mod">
          <ac:chgData name="Dimitra Foufri" userId="8c2f64210cf0f460" providerId="LiveId" clId="{905D93AA-D374-4AEA-8DCE-0402FD46C16F}" dt="2026-04-02T12:38:44.497" v="4559" actId="1076"/>
          <ac:spMkLst>
            <pc:docMk/>
            <pc:sldMk cId="158013277" sldId="339"/>
            <ac:spMk id="3" creationId="{3D29A5EB-701E-FC32-B92E-F9AAC7E572AF}"/>
          </ac:spMkLst>
        </pc:spChg>
      </pc:sldChg>
      <pc:sldChg chg="addSp modSp new mod">
        <pc:chgData name="Dimitra Foufri" userId="8c2f64210cf0f460" providerId="LiveId" clId="{905D93AA-D374-4AEA-8DCE-0402FD46C16F}" dt="2026-04-02T12:41:11.119" v="4592" actId="6549"/>
        <pc:sldMkLst>
          <pc:docMk/>
          <pc:sldMk cId="4101825165" sldId="340"/>
        </pc:sldMkLst>
        <pc:spChg chg="add mod">
          <ac:chgData name="Dimitra Foufri" userId="8c2f64210cf0f460" providerId="LiveId" clId="{905D93AA-D374-4AEA-8DCE-0402FD46C16F}" dt="2026-04-02T12:41:11.119" v="4592" actId="6549"/>
          <ac:spMkLst>
            <pc:docMk/>
            <pc:sldMk cId="4101825165" sldId="340"/>
            <ac:spMk id="3" creationId="{D558D9F4-670D-4DF8-60A0-000FB7C18D48}"/>
          </ac:spMkLst>
        </pc:spChg>
      </pc:sldChg>
      <pc:sldChg chg="addSp modSp new mod">
        <pc:chgData name="Dimitra Foufri" userId="8c2f64210cf0f460" providerId="LiveId" clId="{905D93AA-D374-4AEA-8DCE-0402FD46C16F}" dt="2026-04-02T12:42:16.169" v="4607" actId="1076"/>
        <pc:sldMkLst>
          <pc:docMk/>
          <pc:sldMk cId="2115541869" sldId="341"/>
        </pc:sldMkLst>
        <pc:spChg chg="add mod">
          <ac:chgData name="Dimitra Foufri" userId="8c2f64210cf0f460" providerId="LiveId" clId="{905D93AA-D374-4AEA-8DCE-0402FD46C16F}" dt="2026-04-02T12:42:16.169" v="4607" actId="1076"/>
          <ac:spMkLst>
            <pc:docMk/>
            <pc:sldMk cId="2115541869" sldId="341"/>
            <ac:spMk id="3" creationId="{D4BEEDF9-8B76-6451-E342-CA54616CA066}"/>
          </ac:spMkLst>
        </pc:spChg>
      </pc:sldChg>
      <pc:sldChg chg="addSp modSp new mod">
        <pc:chgData name="Dimitra Foufri" userId="8c2f64210cf0f460" providerId="LiveId" clId="{905D93AA-D374-4AEA-8DCE-0402FD46C16F}" dt="2026-04-02T11:36:56.608" v="3519" actId="12"/>
        <pc:sldMkLst>
          <pc:docMk/>
          <pc:sldMk cId="1621645309" sldId="342"/>
        </pc:sldMkLst>
        <pc:spChg chg="add mod">
          <ac:chgData name="Dimitra Foufri" userId="8c2f64210cf0f460" providerId="LiveId" clId="{905D93AA-D374-4AEA-8DCE-0402FD46C16F}" dt="2026-04-02T11:36:56.608" v="3519" actId="12"/>
          <ac:spMkLst>
            <pc:docMk/>
            <pc:sldMk cId="1621645309" sldId="342"/>
            <ac:spMk id="3" creationId="{B1CDD0E1-7D53-FD2C-DD36-349481237C71}"/>
          </ac:spMkLst>
        </pc:spChg>
      </pc:sldChg>
      <pc:sldChg chg="addSp modSp new mod">
        <pc:chgData name="Dimitra Foufri" userId="8c2f64210cf0f460" providerId="LiveId" clId="{905D93AA-D374-4AEA-8DCE-0402FD46C16F}" dt="2026-04-02T12:43:39.579" v="4613" actId="20577"/>
        <pc:sldMkLst>
          <pc:docMk/>
          <pc:sldMk cId="1668363253" sldId="343"/>
        </pc:sldMkLst>
        <pc:spChg chg="add mod">
          <ac:chgData name="Dimitra Foufri" userId="8c2f64210cf0f460" providerId="LiveId" clId="{905D93AA-D374-4AEA-8DCE-0402FD46C16F}" dt="2026-04-02T12:43:39.579" v="4613" actId="20577"/>
          <ac:spMkLst>
            <pc:docMk/>
            <pc:sldMk cId="1668363253" sldId="343"/>
            <ac:spMk id="3" creationId="{BC59DE84-254B-0E18-88EA-407EDAF3D67B}"/>
          </ac:spMkLst>
        </pc:spChg>
      </pc:sldChg>
      <pc:sldChg chg="addSp modSp new mod">
        <pc:chgData name="Dimitra Foufri" userId="8c2f64210cf0f460" providerId="LiveId" clId="{905D93AA-D374-4AEA-8DCE-0402FD46C16F}" dt="2026-04-02T12:44:45.304" v="4618" actId="1076"/>
        <pc:sldMkLst>
          <pc:docMk/>
          <pc:sldMk cId="3794871511" sldId="344"/>
        </pc:sldMkLst>
        <pc:spChg chg="add mod">
          <ac:chgData name="Dimitra Foufri" userId="8c2f64210cf0f460" providerId="LiveId" clId="{905D93AA-D374-4AEA-8DCE-0402FD46C16F}" dt="2026-04-02T12:44:45.304" v="4618" actId="1076"/>
          <ac:spMkLst>
            <pc:docMk/>
            <pc:sldMk cId="3794871511" sldId="344"/>
            <ac:spMk id="3" creationId="{1668DFEA-8159-75E0-8A17-A1DBEE44CFC0}"/>
          </ac:spMkLst>
        </pc:spChg>
      </pc:sldChg>
      <pc:sldChg chg="addSp modSp new mod">
        <pc:chgData name="Dimitra Foufri" userId="8c2f64210cf0f460" providerId="LiveId" clId="{905D93AA-D374-4AEA-8DCE-0402FD46C16F}" dt="2026-04-02T12:45:35.893" v="4621" actId="1076"/>
        <pc:sldMkLst>
          <pc:docMk/>
          <pc:sldMk cId="2242098940" sldId="345"/>
        </pc:sldMkLst>
        <pc:spChg chg="add mod">
          <ac:chgData name="Dimitra Foufri" userId="8c2f64210cf0f460" providerId="LiveId" clId="{905D93AA-D374-4AEA-8DCE-0402FD46C16F}" dt="2026-04-02T12:45:35.893" v="4621" actId="1076"/>
          <ac:spMkLst>
            <pc:docMk/>
            <pc:sldMk cId="2242098940" sldId="345"/>
            <ac:spMk id="3" creationId="{10B2E2A7-2CE0-049E-714E-FFB130E1DE40}"/>
          </ac:spMkLst>
        </pc:spChg>
      </pc:sldChg>
      <pc:sldChg chg="addSp modSp new mod">
        <pc:chgData name="Dimitra Foufri" userId="8c2f64210cf0f460" providerId="LiveId" clId="{905D93AA-D374-4AEA-8DCE-0402FD46C16F}" dt="2026-04-02T11:56:20.673" v="3798" actId="113"/>
        <pc:sldMkLst>
          <pc:docMk/>
          <pc:sldMk cId="2667216731" sldId="346"/>
        </pc:sldMkLst>
        <pc:spChg chg="add mod">
          <ac:chgData name="Dimitra Foufri" userId="8c2f64210cf0f460" providerId="LiveId" clId="{905D93AA-D374-4AEA-8DCE-0402FD46C16F}" dt="2026-04-02T11:56:20.673" v="3798" actId="113"/>
          <ac:spMkLst>
            <pc:docMk/>
            <pc:sldMk cId="2667216731" sldId="346"/>
            <ac:spMk id="3" creationId="{EDEB0D66-EE1F-3D9B-2CAC-1E69BEA93214}"/>
          </ac:spMkLst>
        </pc:spChg>
      </pc:sldChg>
      <pc:sldChg chg="addSp modSp new mod">
        <pc:chgData name="Dimitra Foufri" userId="8c2f64210cf0f460" providerId="LiveId" clId="{905D93AA-D374-4AEA-8DCE-0402FD46C16F}" dt="2026-04-02T12:01:37.811" v="3939" actId="6549"/>
        <pc:sldMkLst>
          <pc:docMk/>
          <pc:sldMk cId="3726684556" sldId="347"/>
        </pc:sldMkLst>
        <pc:spChg chg="add mod">
          <ac:chgData name="Dimitra Foufri" userId="8c2f64210cf0f460" providerId="LiveId" clId="{905D93AA-D374-4AEA-8DCE-0402FD46C16F}" dt="2026-04-02T12:01:37.811" v="3939" actId="6549"/>
          <ac:spMkLst>
            <pc:docMk/>
            <pc:sldMk cId="3726684556" sldId="347"/>
            <ac:spMk id="3" creationId="{C23E9C62-D2F3-2035-E79A-6118AF196E45}"/>
          </ac:spMkLst>
        </pc:spChg>
      </pc:sldChg>
      <pc:sldChg chg="addSp modSp new mod">
        <pc:chgData name="Dimitra Foufri" userId="8c2f64210cf0f460" providerId="LiveId" clId="{905D93AA-D374-4AEA-8DCE-0402FD46C16F}" dt="2026-04-02T12:47:10.827" v="4624" actId="113"/>
        <pc:sldMkLst>
          <pc:docMk/>
          <pc:sldMk cId="1702859599" sldId="348"/>
        </pc:sldMkLst>
        <pc:spChg chg="add mod">
          <ac:chgData name="Dimitra Foufri" userId="8c2f64210cf0f460" providerId="LiveId" clId="{905D93AA-D374-4AEA-8DCE-0402FD46C16F}" dt="2026-04-02T12:47:10.827" v="4624" actId="113"/>
          <ac:spMkLst>
            <pc:docMk/>
            <pc:sldMk cId="1702859599" sldId="348"/>
            <ac:spMk id="3" creationId="{3EE43ED7-BC34-859F-1185-C91D09F99351}"/>
          </ac:spMkLst>
        </pc:spChg>
      </pc:sldChg>
      <pc:sldChg chg="addSp modSp new mod">
        <pc:chgData name="Dimitra Foufri" userId="8c2f64210cf0f460" providerId="LiveId" clId="{905D93AA-D374-4AEA-8DCE-0402FD46C16F}" dt="2026-04-02T12:11:23.842" v="4147" actId="1076"/>
        <pc:sldMkLst>
          <pc:docMk/>
          <pc:sldMk cId="2155337740" sldId="349"/>
        </pc:sldMkLst>
        <pc:spChg chg="add mod">
          <ac:chgData name="Dimitra Foufri" userId="8c2f64210cf0f460" providerId="LiveId" clId="{905D93AA-D374-4AEA-8DCE-0402FD46C16F}" dt="2026-04-02T12:11:23.842" v="4147" actId="1076"/>
          <ac:spMkLst>
            <pc:docMk/>
            <pc:sldMk cId="2155337740" sldId="349"/>
            <ac:spMk id="3" creationId="{13111950-6C0B-E9ED-4014-5E84B0A96FCC}"/>
          </ac:spMkLst>
        </pc:spChg>
      </pc:sldChg>
      <pc:sldChg chg="addSp modSp new mod">
        <pc:chgData name="Dimitra Foufri" userId="8c2f64210cf0f460" providerId="LiveId" clId="{905D93AA-D374-4AEA-8DCE-0402FD46C16F}" dt="2026-04-02T12:47:59.860" v="4625" actId="1076"/>
        <pc:sldMkLst>
          <pc:docMk/>
          <pc:sldMk cId="3218011253" sldId="350"/>
        </pc:sldMkLst>
        <pc:spChg chg="add mod">
          <ac:chgData name="Dimitra Foufri" userId="8c2f64210cf0f460" providerId="LiveId" clId="{905D93AA-D374-4AEA-8DCE-0402FD46C16F}" dt="2026-04-02T12:47:59.860" v="4625" actId="1076"/>
          <ac:spMkLst>
            <pc:docMk/>
            <pc:sldMk cId="3218011253" sldId="350"/>
            <ac:spMk id="3" creationId="{BCAA9D6E-9D70-EBA1-E60F-05BE741CFFE2}"/>
          </ac:spMkLst>
        </pc:spChg>
      </pc:sldChg>
      <pc:sldChg chg="addSp modSp new mod">
        <pc:chgData name="Dimitra Foufri" userId="8c2f64210cf0f460" providerId="LiveId" clId="{905D93AA-D374-4AEA-8DCE-0402FD46C16F}" dt="2026-04-02T12:19:21.106" v="4288" actId="113"/>
        <pc:sldMkLst>
          <pc:docMk/>
          <pc:sldMk cId="580078919" sldId="351"/>
        </pc:sldMkLst>
        <pc:spChg chg="add mod">
          <ac:chgData name="Dimitra Foufri" userId="8c2f64210cf0f460" providerId="LiveId" clId="{905D93AA-D374-4AEA-8DCE-0402FD46C16F}" dt="2026-04-02T12:19:21.106" v="4288" actId="113"/>
          <ac:spMkLst>
            <pc:docMk/>
            <pc:sldMk cId="580078919" sldId="351"/>
            <ac:spMk id="3" creationId="{8577BCA4-D20C-1DF4-244C-BEC7777D45B7}"/>
          </ac:spMkLst>
        </pc:spChg>
      </pc:sldChg>
      <pc:sldChg chg="addSp modSp new mod">
        <pc:chgData name="Dimitra Foufri" userId="8c2f64210cf0f460" providerId="LiveId" clId="{905D93AA-D374-4AEA-8DCE-0402FD46C16F}" dt="2026-04-02T12:28:21.826" v="4504" actId="113"/>
        <pc:sldMkLst>
          <pc:docMk/>
          <pc:sldMk cId="2491178736" sldId="352"/>
        </pc:sldMkLst>
        <pc:spChg chg="add mod">
          <ac:chgData name="Dimitra Foufri" userId="8c2f64210cf0f460" providerId="LiveId" clId="{905D93AA-D374-4AEA-8DCE-0402FD46C16F}" dt="2026-04-02T12:28:21.826" v="4504" actId="113"/>
          <ac:spMkLst>
            <pc:docMk/>
            <pc:sldMk cId="2491178736" sldId="352"/>
            <ac:spMk id="3" creationId="{02A42304-23DF-0D88-4240-678873AD3F2D}"/>
          </ac:spMkLst>
        </pc:spChg>
      </pc:sldChg>
      <pc:sldChg chg="addSp modSp new mod">
        <pc:chgData name="Dimitra Foufri" userId="8c2f64210cf0f460" providerId="LiveId" clId="{905D93AA-D374-4AEA-8DCE-0402FD46C16F}" dt="2026-04-02T12:38:36.304" v="4558" actId="1076"/>
        <pc:sldMkLst>
          <pc:docMk/>
          <pc:sldMk cId="3474831556" sldId="353"/>
        </pc:sldMkLst>
        <pc:spChg chg="add mod">
          <ac:chgData name="Dimitra Foufri" userId="8c2f64210cf0f460" providerId="LiveId" clId="{905D93AA-D374-4AEA-8DCE-0402FD46C16F}" dt="2026-04-02T12:38:36.304" v="4558" actId="1076"/>
          <ac:spMkLst>
            <pc:docMk/>
            <pc:sldMk cId="3474831556" sldId="353"/>
            <ac:spMk id="3" creationId="{46F8FDFB-3301-2A48-93CE-96181A84A980}"/>
          </ac:spMkLst>
        </pc:spChg>
      </pc:sldChg>
      <pc:sldMasterChg chg="modTransition modSldLayout">
        <pc:chgData name="Dimitra Foufri" userId="8c2f64210cf0f460" providerId="LiveId" clId="{905D93AA-D374-4AEA-8DCE-0402FD46C16F}" dt="2026-04-02T08:58:59.928" v="1220"/>
        <pc:sldMasterMkLst>
          <pc:docMk/>
          <pc:sldMasterMk cId="1659016088" sldId="2147483662"/>
        </pc:sldMasterMkLst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2786005587" sldId="2147483663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1466754231" sldId="2147483664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2379279991" sldId="2147483665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3143098412" sldId="2147483666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777304976" sldId="2147483667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4248185959" sldId="2147483668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1987099214" sldId="2147483669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350060483" sldId="2147483670"/>
          </pc:sldLayoutMkLst>
        </pc:sldLayoutChg>
        <pc:sldLayoutChg chg="modTransition">
          <pc:chgData name="Dimitra Foufri" userId="8c2f64210cf0f460" providerId="LiveId" clId="{905D93AA-D374-4AEA-8DCE-0402FD46C16F}" dt="2026-04-02T08:58:59.928" v="1220"/>
          <pc:sldLayoutMkLst>
            <pc:docMk/>
            <pc:sldMasterMk cId="1659016088" sldId="2147483662"/>
            <pc:sldLayoutMk cId="4211254471" sldId="2147483671"/>
          </pc:sldLayoutMkLst>
        </pc:sldLayoutChg>
      </pc:sldMasterChg>
      <pc:sldMasterChg chg="modTransition modSldLayout">
        <pc:chgData name="Dimitra Foufri" userId="8c2f64210cf0f460" providerId="LiveId" clId="{905D93AA-D374-4AEA-8DCE-0402FD46C16F}" dt="2026-04-02T08:59:01.429" v="1222"/>
        <pc:sldMasterMkLst>
          <pc:docMk/>
          <pc:sldMasterMk cId="1714884035" sldId="2147483674"/>
        </pc:sldMasterMkLst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1493538438" sldId="2147483675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2577844071" sldId="2147483676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2521544526" sldId="2147483677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4229049298" sldId="2147483678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1614078686" sldId="2147483679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3753888081" sldId="2147483680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2818754391" sldId="2147483681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3289168252" sldId="2147483682"/>
          </pc:sldLayoutMkLst>
        </pc:sldLayoutChg>
        <pc:sldLayoutChg chg="modTransition">
          <pc:chgData name="Dimitra Foufri" userId="8c2f64210cf0f460" providerId="LiveId" clId="{905D93AA-D374-4AEA-8DCE-0402FD46C16F}" dt="2026-04-02T08:59:01.429" v="1222"/>
          <pc:sldLayoutMkLst>
            <pc:docMk/>
            <pc:sldMasterMk cId="1714884035" sldId="2147483674"/>
            <pc:sldLayoutMk cId="1866073709" sldId="2147483683"/>
          </pc:sldLayoutMkLst>
        </pc:sldLayoutChg>
      </pc:sldMasterChg>
      <pc:sldMasterChg chg="modTransition modSldLayout">
        <pc:chgData name="Dimitra Foufri" userId="8c2f64210cf0f460" providerId="LiveId" clId="{905D93AA-D374-4AEA-8DCE-0402FD46C16F}" dt="2026-04-02T08:59:02.740" v="1225"/>
        <pc:sldMasterMkLst>
          <pc:docMk/>
          <pc:sldMasterMk cId="1521520320" sldId="2147483692"/>
        </pc:sldMasterMkLst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3918058040" sldId="2147483693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925096580" sldId="2147483694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367830871" sldId="2147483695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2781943154" sldId="2147483696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3909154219" sldId="2147483697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4139163363" sldId="2147483698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1104763111" sldId="2147483699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944138007" sldId="2147483700"/>
          </pc:sldLayoutMkLst>
        </pc:sldLayoutChg>
        <pc:sldLayoutChg chg="modTransition">
          <pc:chgData name="Dimitra Foufri" userId="8c2f64210cf0f460" providerId="LiveId" clId="{905D93AA-D374-4AEA-8DCE-0402FD46C16F}" dt="2026-04-02T08:59:02.740" v="1225"/>
          <pc:sldLayoutMkLst>
            <pc:docMk/>
            <pc:sldMasterMk cId="1521520320" sldId="2147483692"/>
            <pc:sldLayoutMk cId="3794861499" sldId="2147483701"/>
          </pc:sldLayoutMkLst>
        </pc:sldLayoutChg>
      </pc:sldMasterChg>
      <pc:sldMasterChg chg="modTransition modSldLayout">
        <pc:chgData name="Dimitra Foufri" userId="8c2f64210cf0f460" providerId="LiveId" clId="{905D93AA-D374-4AEA-8DCE-0402FD46C16F}" dt="2026-04-02T08:59:03.943" v="1228"/>
        <pc:sldMasterMkLst>
          <pc:docMk/>
          <pc:sldMasterMk cId="179123701" sldId="2147483704"/>
        </pc:sldMasterMkLst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837124498" sldId="2147483705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272380514" sldId="2147483706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2931129553" sldId="2147483707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1857085717" sldId="2147483708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3536381297" sldId="2147483709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4008538626" sldId="2147483710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3935827956" sldId="2147483711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132153007" sldId="2147483712"/>
          </pc:sldLayoutMkLst>
        </pc:sldLayoutChg>
        <pc:sldLayoutChg chg="modTransition">
          <pc:chgData name="Dimitra Foufri" userId="8c2f64210cf0f460" providerId="LiveId" clId="{905D93AA-D374-4AEA-8DCE-0402FD46C16F}" dt="2026-04-02T08:59:03.943" v="1228"/>
          <pc:sldLayoutMkLst>
            <pc:docMk/>
            <pc:sldMasterMk cId="179123701" sldId="2147483704"/>
            <pc:sldLayoutMk cId="3387622805" sldId="2147483713"/>
          </pc:sldLayoutMkLst>
        </pc:sldLayoutChg>
      </pc:sldMasterChg>
      <pc:sldMasterChg chg="modTransition modSldLayout">
        <pc:chgData name="Dimitra Foufri" userId="8c2f64210cf0f460" providerId="LiveId" clId="{905D93AA-D374-4AEA-8DCE-0402FD46C16F}" dt="2026-04-02T08:59:05.072" v="1230"/>
        <pc:sldMasterMkLst>
          <pc:docMk/>
          <pc:sldMasterMk cId="476633078" sldId="2147483716"/>
        </pc:sldMasterMkLst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1678899954" sldId="2147483717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4180354711" sldId="2147483718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244246347" sldId="2147483719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1498739580" sldId="2147483720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2061396654" sldId="2147483721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2487957380" sldId="2147483722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3571443834" sldId="2147483723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2333213053" sldId="2147483724"/>
          </pc:sldLayoutMkLst>
        </pc:sldLayoutChg>
        <pc:sldLayoutChg chg="modTransition">
          <pc:chgData name="Dimitra Foufri" userId="8c2f64210cf0f460" providerId="LiveId" clId="{905D93AA-D374-4AEA-8DCE-0402FD46C16F}" dt="2026-04-02T08:59:05.072" v="1230"/>
          <pc:sldLayoutMkLst>
            <pc:docMk/>
            <pc:sldMasterMk cId="476633078" sldId="2147483716"/>
            <pc:sldLayoutMk cId="4018672081" sldId="2147483725"/>
          </pc:sldLayoutMkLst>
        </pc:sldLayoutChg>
      </pc:sldMasterChg>
      <pc:sldMasterChg chg="modTransition modSldLayout">
        <pc:chgData name="Dimitra Foufri" userId="8c2f64210cf0f460" providerId="LiveId" clId="{905D93AA-D374-4AEA-8DCE-0402FD46C16F}" dt="2026-04-02T08:59:07.329" v="1232"/>
        <pc:sldMasterMkLst>
          <pc:docMk/>
          <pc:sldMasterMk cId="487503336" sldId="2147483733"/>
        </pc:sldMasterMkLst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1349444236" sldId="2147483734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1291734127" sldId="2147483735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287986355" sldId="2147483736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4243379643" sldId="2147483737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625188613" sldId="2147483738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996386762" sldId="2147483739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753478124" sldId="2147483740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1144400503" sldId="2147483741"/>
          </pc:sldLayoutMkLst>
        </pc:sldLayoutChg>
        <pc:sldLayoutChg chg="modTransition">
          <pc:chgData name="Dimitra Foufri" userId="8c2f64210cf0f460" providerId="LiveId" clId="{905D93AA-D374-4AEA-8DCE-0402FD46C16F}" dt="2026-04-02T08:59:07.329" v="1232"/>
          <pc:sldLayoutMkLst>
            <pc:docMk/>
            <pc:sldMasterMk cId="487503336" sldId="2147483733"/>
            <pc:sldLayoutMk cId="435648265" sldId="2147483742"/>
          </pc:sldLayoutMkLst>
        </pc:sldLayoutChg>
      </pc:sldMasterChg>
      <pc:sldMasterChg chg="modTransition modSldLayout">
        <pc:chgData name="Dimitra Foufri" userId="8c2f64210cf0f460" providerId="LiveId" clId="{905D93AA-D374-4AEA-8DCE-0402FD46C16F}" dt="2026-04-02T08:59:09.460" v="1233"/>
        <pc:sldMasterMkLst>
          <pc:docMk/>
          <pc:sldMasterMk cId="451516084" sldId="2147483751"/>
        </pc:sldMasterMkLst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2088163998" sldId="2147483752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2023159023" sldId="2147483753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2846699378" sldId="2147483754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2267736374" sldId="2147483755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3473761114" sldId="2147483756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1773356048" sldId="2147483757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4029859558" sldId="2147483758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476025272" sldId="2147483759"/>
          </pc:sldLayoutMkLst>
        </pc:sldLayoutChg>
        <pc:sldLayoutChg chg="modTransition">
          <pc:chgData name="Dimitra Foufri" userId="8c2f64210cf0f460" providerId="LiveId" clId="{905D93AA-D374-4AEA-8DCE-0402FD46C16F}" dt="2026-04-02T08:59:09.460" v="1233"/>
          <pc:sldLayoutMkLst>
            <pc:docMk/>
            <pc:sldMasterMk cId="451516084" sldId="2147483751"/>
            <pc:sldLayoutMk cId="3250143336" sldId="21474837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>
            <a:extLst>
              <a:ext uri="{FF2B5EF4-FFF2-40B4-BE49-F238E27FC236}">
                <a16:creationId xmlns:a16="http://schemas.microsoft.com/office/drawing/2014/main" id="{22CC6ED6-D0BE-55EF-ABC4-CE69468B283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200" b="0" i="0" u="none" strike="noStrike" kern="1200" cap="none" spc="0" baseline="0">
              <a:solidFill>
                <a:srgbClr val="363D3D"/>
              </a:solidFill>
              <a:uFillTx/>
              <a:latin typeface="Corbel"/>
            </a:endParaRPr>
          </a:p>
        </p:txBody>
      </p:sp>
      <p:sp>
        <p:nvSpPr>
          <p:cNvPr id="3" name="Σύμβολο κράτησης θέσης ημερομηνίας 2">
            <a:extLst>
              <a:ext uri="{FF2B5EF4-FFF2-40B4-BE49-F238E27FC236}">
                <a16:creationId xmlns:a16="http://schemas.microsoft.com/office/drawing/2014/main" id="{DC9BEC73-40C9-D815-93C7-BAAEFCD7D05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5B659D-464F-458E-9389-38ABD02042BC}" type="datetime1">
              <a:rPr lang="el-GR" sz="1200" b="0" i="0" u="none" strike="noStrike" kern="1200" cap="none" spc="0" baseline="0">
                <a:solidFill>
                  <a:srgbClr val="363D3D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2/4/2026</a:t>
            </a:fld>
            <a:endParaRPr lang="el-GR" sz="1200" b="0" i="0" u="none" strike="noStrike" kern="1200" cap="none" spc="0" baseline="0">
              <a:solidFill>
                <a:srgbClr val="363D3D"/>
              </a:solidFill>
              <a:uFillTx/>
              <a:latin typeface="Corbel"/>
            </a:endParaRPr>
          </a:p>
        </p:txBody>
      </p:sp>
      <p:sp>
        <p:nvSpPr>
          <p:cNvPr id="4" name="Σύμβολο κράτησης θέσης υποσέλιδου 3">
            <a:extLst>
              <a:ext uri="{FF2B5EF4-FFF2-40B4-BE49-F238E27FC236}">
                <a16:creationId xmlns:a16="http://schemas.microsoft.com/office/drawing/2014/main" id="{585C5E40-6829-C6D7-330C-5DCE7E672D6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200" b="0" i="0" u="none" strike="noStrike" kern="1200" cap="none" spc="0" baseline="0">
              <a:solidFill>
                <a:srgbClr val="363D3D"/>
              </a:solidFill>
              <a:uFillTx/>
              <a:latin typeface="Corbel"/>
            </a:endParaRPr>
          </a:p>
        </p:txBody>
      </p:sp>
      <p:sp>
        <p:nvSpPr>
          <p:cNvPr id="5" name="Σύμβολο κράτησης θέσης αριθμού διαφάνειας 4">
            <a:extLst>
              <a:ext uri="{FF2B5EF4-FFF2-40B4-BE49-F238E27FC236}">
                <a16:creationId xmlns:a16="http://schemas.microsoft.com/office/drawing/2014/main" id="{7C5BD3C8-3628-ADCF-DB74-5C09C0F5E9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377B7E-8633-49A0-B357-9B82AB28BDFF}" type="slidenum">
              <a:t>‹#›</a:t>
            </a:fld>
            <a:endParaRPr lang="el-GR" sz="1200" b="0" i="0" u="none" strike="noStrike" kern="1200" cap="none" spc="0" baseline="0">
              <a:solidFill>
                <a:srgbClr val="363D3D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4057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>
            <a:extLst>
              <a:ext uri="{FF2B5EF4-FFF2-40B4-BE49-F238E27FC236}">
                <a16:creationId xmlns:a16="http://schemas.microsoft.com/office/drawing/2014/main" id="{0EC1BA82-309C-C3AC-0BE9-23B136BCCC8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363D3D"/>
                </a:solidFill>
                <a:uFillTx/>
                <a:latin typeface="Corbel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Σύμβολο κράτησης θέσης ημερομηνίας 2">
            <a:extLst>
              <a:ext uri="{FF2B5EF4-FFF2-40B4-BE49-F238E27FC236}">
                <a16:creationId xmlns:a16="http://schemas.microsoft.com/office/drawing/2014/main" id="{1824AF23-E665-5376-70FE-3711B91040D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363D3D"/>
                </a:solidFill>
                <a:uFillTx/>
                <a:latin typeface="Corbel"/>
              </a:defRPr>
            </a:lvl1pPr>
          </a:lstStyle>
          <a:p>
            <a:pPr lvl="0"/>
            <a:fld id="{580C8D9B-E588-440E-AE81-B8620E3FDE8E}" type="datetime1">
              <a:rPr lang="el-GR"/>
              <a:pPr lvl="0"/>
              <a:t>2/4/2026</a:t>
            </a:fld>
            <a:endParaRPr lang="el-GR"/>
          </a:p>
        </p:txBody>
      </p:sp>
      <p:sp>
        <p:nvSpPr>
          <p:cNvPr id="4" name="Σύμβολο κράτησης θέσης εικόνας διαφάνειας 3">
            <a:extLst>
              <a:ext uri="{FF2B5EF4-FFF2-40B4-BE49-F238E27FC236}">
                <a16:creationId xmlns:a16="http://schemas.microsoft.com/office/drawing/2014/main" id="{58F01B2C-BA53-DF4E-4D30-F156C8CB0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Σύμβολο κράτησης θέσης σημειώσεων 4">
            <a:extLst>
              <a:ext uri="{FF2B5EF4-FFF2-40B4-BE49-F238E27FC236}">
                <a16:creationId xmlns:a16="http://schemas.microsoft.com/office/drawing/2014/main" id="{C7724CFA-64D6-9CAB-31C1-D1F9099CE83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086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Σύμβολο κράτησης θέσης υποσέλιδου 5">
            <a:extLst>
              <a:ext uri="{FF2B5EF4-FFF2-40B4-BE49-F238E27FC236}">
                <a16:creationId xmlns:a16="http://schemas.microsoft.com/office/drawing/2014/main" id="{920A7232-EE90-4A09-F918-BBEC9F826D7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363D3D"/>
                </a:solidFill>
                <a:uFillTx/>
                <a:latin typeface="Corbel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Σύμβολο κράτησης θέσης αριθμού διαφάνειας 6">
            <a:extLst>
              <a:ext uri="{FF2B5EF4-FFF2-40B4-BE49-F238E27FC236}">
                <a16:creationId xmlns:a16="http://schemas.microsoft.com/office/drawing/2014/main" id="{E7D5F381-9534-A67C-559C-CB3484E157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363D3D"/>
                </a:solidFill>
                <a:uFillTx/>
                <a:latin typeface="Corbel"/>
              </a:defRPr>
            </a:lvl1pPr>
          </a:lstStyle>
          <a:p>
            <a:pPr lvl="0"/>
            <a:fld id="{2F45EAB9-8EEB-4BE1-90DF-59B5F258F9B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83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363D3D"/>
        </a:solidFill>
        <a:uFillTx/>
        <a:latin typeface="Corbel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363D3D"/>
        </a:solidFill>
        <a:uFillTx/>
        <a:latin typeface="Corbel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363D3D"/>
        </a:solidFill>
        <a:uFillTx/>
        <a:latin typeface="Corbel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363D3D"/>
        </a:solidFill>
        <a:uFillTx/>
        <a:latin typeface="Corbel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363D3D"/>
        </a:solidFill>
        <a:uFillTx/>
        <a:latin typeface="Corbe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8516-C034-41DE-9C62-C23F54485B67}" type="datetimeFigureOut">
              <a:rPr lang="el-GR" smtClean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4391-C8E1-4E3A-A0DD-A27A4037E8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8163998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48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90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76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82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19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5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57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9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36DDDF-47D2-4A5B-A128-AE8DB4E0FC50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DC7A04-557C-47C9-9FD5-D7751A9B50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15902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C672106-28FD-47F1-AB05-7180A8DAA590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195BD1-DA11-430C-94FB-C35116DF41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69937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F902EA1-1CB0-4767-909A-07F3CD30C248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5F8FBD-DDEF-4FD6-9897-FF33C4533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7363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E69992-8EF4-4D59-BBA2-4EC48C2B6D9C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67747B-97AD-450E-A8D2-D53555B243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7611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04E24F-D613-48C4-93FE-785AF5807D2F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7055FF-8B10-4900-93E3-7E0B43D4FA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3560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C4D13E-7356-4869-835E-FAC14983307C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F5EFE1-B22B-4BCA-B440-E6AAD201F8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859558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EE7ED2-ACC8-4E47-A1A3-73D0C6012420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CC029-CA31-4ACF-B9FC-FCE3194EFA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025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66B470-BD0A-4681-AF06-B7868694ACF9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CA0FA-0D3B-490D-A334-0E8C7D183E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1433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fld id="{2AD23F9A-5D5C-46CA-B537-9E294623E033}" type="datetime1">
              <a:rPr lang="el-GR" smtClean="0"/>
              <a:pPr lvl="0"/>
              <a:t>2/4/2026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0953E5B-7FCB-4A5F-A64E-4233B372D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151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5C851C6-32E1-7245-912D-9CE76682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2" y="1196941"/>
            <a:ext cx="4480012" cy="199072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ΑΓΡΟΤΙΚΗ ΚΟΙΝΩΝΙΟΛΟΓΙΑ –ΧΩΡΟΣ ΚΑΙ ΠΟΛΙΤΙΚΕΣ ΣΥΝΟΧΗΣ</a:t>
            </a:r>
            <a:endParaRPr lang="en-US" sz="3200" b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980399A-1F9D-3CC6-ABAF-DE8931A59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842" y="5125847"/>
            <a:ext cx="4370909" cy="1622008"/>
          </a:xfrm>
        </p:spPr>
        <p:txBody>
          <a:bodyPr>
            <a:normAutofit/>
          </a:bodyPr>
          <a:lstStyle/>
          <a:p>
            <a:endParaRPr lang="el-GR" b="1" dirty="0"/>
          </a:p>
          <a:p>
            <a:r>
              <a:rPr lang="el-GR" dirty="0"/>
              <a:t>Δρ. Δήμητρα </a:t>
            </a:r>
            <a:r>
              <a:rPr lang="el-GR" dirty="0" err="1"/>
              <a:t>Φουφρή</a:t>
            </a:r>
            <a:endParaRPr lang="el-GR" dirty="0"/>
          </a:p>
          <a:p>
            <a:r>
              <a:rPr lang="el-GR" i="1" dirty="0"/>
              <a:t>Ε.ΔΙ.Π. Τμήματος Αγροτικής Ανάπτυξης, </a:t>
            </a:r>
            <a:r>
              <a:rPr lang="el-GR" i="1" dirty="0" err="1"/>
              <a:t>Αγροδιατροφής</a:t>
            </a:r>
            <a:r>
              <a:rPr lang="el-GR" i="1" dirty="0"/>
              <a:t> και Διαχείρισης Φυσικών Πόρων</a:t>
            </a:r>
          </a:p>
          <a:p>
            <a:r>
              <a:rPr lang="el-GR" i="1" dirty="0"/>
              <a:t>Εθνικό και Καποδιστριακό Πανεπιστήμιο Αθηνών</a:t>
            </a:r>
            <a:endParaRPr lang="en-US" i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FB8DFF7-B165-1673-9430-5618C28A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58" r="7029" b="2"/>
          <a:stretch>
            <a:fillRect/>
          </a:stretch>
        </p:blipFill>
        <p:spPr>
          <a:xfrm>
            <a:off x="5362891" y="685800"/>
            <a:ext cx="6370323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18109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7EC8FC-FEF5-D942-CB84-A0F313005322}"/>
              </a:ext>
            </a:extLst>
          </p:cNvPr>
          <p:cNvSpPr txBox="1"/>
          <p:nvPr/>
        </p:nvSpPr>
        <p:spPr>
          <a:xfrm>
            <a:off x="420831" y="825168"/>
            <a:ext cx="1024024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κοινωνιολογική προσέγγιση της οργάνωσης του χώρου αναδεικνύει ότι </a:t>
            </a:r>
            <a:r>
              <a:rPr lang="el-GR" b="1" dirty="0"/>
              <a:t>οι κοινωνικές ανισότητες </a:t>
            </a:r>
            <a:r>
              <a:rPr lang="el-GR" dirty="0"/>
              <a:t>δεν προκύπτουν αποκλειστικά από οικονομικούς παράγοντες, αλλά από τη </a:t>
            </a:r>
            <a:r>
              <a:rPr lang="el-GR" b="1" dirty="0"/>
              <a:t>συνδυασμένη δράση χωρικών, θεσμικών και κοινωνικών μηχανισμών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χώρος λειτουργεί ως </a:t>
            </a:r>
            <a:r>
              <a:rPr lang="el-GR" b="1" dirty="0"/>
              <a:t>ενεργός παράγοντας κοινωνικής διαστρωμάτωσης.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Στην ελληνική περίπτωση, </a:t>
            </a:r>
            <a:r>
              <a:rPr lang="el-GR" b="1" dirty="0"/>
              <a:t>η γεωμορφολογία της χώρας </a:t>
            </a:r>
            <a:r>
              <a:rPr lang="el-GR" dirty="0"/>
              <a:t>( </a:t>
            </a:r>
            <a:r>
              <a:rPr lang="el-GR" dirty="0" err="1"/>
              <a:t>νησιωτικότητα</a:t>
            </a:r>
            <a:r>
              <a:rPr lang="el-GR" dirty="0"/>
              <a:t>, εκτεταμένο ορεινό ανάγλυφο) </a:t>
            </a:r>
            <a:r>
              <a:rPr lang="el-GR" b="1" dirty="0"/>
              <a:t>ενισχύει τις χωρικές ανισότητες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απουσία ή η αποσπασματική εφαρμογή χωρικού σχεδιασμού οδηγεί συχνά στη </a:t>
            </a:r>
            <a:r>
              <a:rPr lang="el-GR" b="1" dirty="0"/>
              <a:t>διεύρυνση των κοινωνικών ανισοτήτων </a:t>
            </a:r>
            <a:r>
              <a:rPr lang="el-GR" dirty="0"/>
              <a:t>και στην </a:t>
            </a:r>
            <a:r>
              <a:rPr lang="el-GR" b="1" dirty="0"/>
              <a:t>εδαφική αποδυνάμωση </a:t>
            </a:r>
            <a:r>
              <a:rPr lang="el-GR" dirty="0"/>
              <a:t>της υπαίθρου.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αγροτική κοινωνιολογία, εξετάζοντας τη χωρική διάσταση των κοινωνικών φαινομένων, αναδεικνύει ότι </a:t>
            </a:r>
            <a:r>
              <a:rPr lang="el-GR" b="1" dirty="0"/>
              <a:t>η κοινωνική συνοχή δεν μπορεί να επιτευχθεί χωρίς χωρική ισορροπία</a:t>
            </a:r>
            <a:r>
              <a:rPr lang="el-GR" dirty="0"/>
              <a:t>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αντιμετώπιση των κοινωνικών ανισοτήτων στην ύπαιθρο προϋποθέτει </a:t>
            </a:r>
            <a:r>
              <a:rPr lang="el-GR" b="1" dirty="0"/>
              <a:t>χωρικό σχεδιασμό</a:t>
            </a:r>
            <a:r>
              <a:rPr lang="el-GR" dirty="0"/>
              <a:t>, ο οποίος θα λαμβάνει υπόψη τις </a:t>
            </a:r>
            <a:r>
              <a:rPr lang="el-GR" b="1" dirty="0"/>
              <a:t>κοινωνικές ανάγκες</a:t>
            </a:r>
            <a:r>
              <a:rPr lang="el-GR" dirty="0"/>
              <a:t>, τις </a:t>
            </a:r>
            <a:r>
              <a:rPr lang="el-GR" b="1" dirty="0"/>
              <a:t>τοπικές ιδιαιτερότητες </a:t>
            </a:r>
            <a:r>
              <a:rPr lang="el-GR" dirty="0"/>
              <a:t>και τις </a:t>
            </a:r>
            <a:r>
              <a:rPr lang="el-GR" b="1" dirty="0"/>
              <a:t>μακροπρόθεσμες επιπτώσεις των πολιτικών παρεμβάσεων</a:t>
            </a:r>
          </a:p>
        </p:txBody>
      </p:sp>
    </p:spTree>
    <p:extLst>
      <p:ext uri="{BB962C8B-B14F-4D97-AF65-F5344CB8AC3E}">
        <p14:creationId xmlns:p14="http://schemas.microsoft.com/office/powerpoint/2010/main" val="46998538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0BCF92-04C1-8F13-ABAD-DFDCC7BE684E}"/>
              </a:ext>
            </a:extLst>
          </p:cNvPr>
          <p:cNvSpPr txBox="1"/>
          <p:nvPr/>
        </p:nvSpPr>
        <p:spPr>
          <a:xfrm>
            <a:off x="675409" y="893263"/>
            <a:ext cx="99960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1.4 Εδαφική συνοχή: ευρωπαϊκή πολιτική και αγροτικές περιοχές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έννοια της </a:t>
            </a:r>
            <a:r>
              <a:rPr lang="el-GR" b="1" dirty="0"/>
              <a:t>εδαφικής συνοχής </a:t>
            </a:r>
            <a:r>
              <a:rPr lang="el-GR" dirty="0"/>
              <a:t>αναπτύσσεται στο πλαίσιο της </a:t>
            </a:r>
            <a:r>
              <a:rPr lang="el-GR" b="1" dirty="0"/>
              <a:t>Πολιτικής Συνοχής της Ευρωπαϊκής Ένωσης </a:t>
            </a:r>
            <a:r>
              <a:rPr lang="el-GR" dirty="0"/>
              <a:t>και στοχεύει στη </a:t>
            </a:r>
            <a:r>
              <a:rPr lang="el-GR" b="1" dirty="0"/>
              <a:t>μείωση των περιφερειακών ανισοτήτων</a:t>
            </a:r>
            <a:r>
              <a:rPr lang="el-GR" dirty="0"/>
              <a:t>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εδαφική συνοχή </a:t>
            </a:r>
            <a:r>
              <a:rPr lang="el-GR" dirty="0"/>
              <a:t>αναγνωρίζει ότι </a:t>
            </a:r>
            <a:r>
              <a:rPr lang="el-GR" b="1" dirty="0"/>
              <a:t>οι χωρικές ανισότητες αποτελούν δομικό πρόβλημα</a:t>
            </a:r>
            <a:r>
              <a:rPr lang="el-GR" dirty="0"/>
              <a:t> και απαιτούν οριζόντιες και </a:t>
            </a:r>
            <a:r>
              <a:rPr lang="el-GR" dirty="0" err="1"/>
              <a:t>στοχευμένες</a:t>
            </a:r>
            <a:r>
              <a:rPr lang="el-GR" dirty="0"/>
              <a:t> πολιτικές.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Ιδιαίτερη έμφαση δίνεται στις αγροτικές, ορεινές, νησιωτικές και αραιοκατοικημένες περιοχές, οι οποίες συχνά εντάσσονται στις λεγόμενες </a:t>
            </a:r>
            <a:r>
              <a:rPr lang="el-GR" dirty="0" err="1"/>
              <a:t>lagging</a:t>
            </a:r>
            <a:r>
              <a:rPr lang="el-GR" dirty="0"/>
              <a:t> </a:t>
            </a:r>
            <a:r>
              <a:rPr lang="el-GR" dirty="0" err="1"/>
              <a:t>regions</a:t>
            </a:r>
            <a:r>
              <a:rPr lang="el-GR" dirty="0"/>
              <a:t>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εδαφική συνοχή επιδιώκει την </a:t>
            </a:r>
            <a:r>
              <a:rPr lang="el-GR" b="1" dirty="0"/>
              <a:t>ισότιμη πρόσβαση σε υπηρεσίες, υποδομές και ευκαιρίες ανάπτυξης</a:t>
            </a:r>
            <a:r>
              <a:rPr lang="el-GR" dirty="0"/>
              <a:t>, ώστε ο τόπος κατοικίας να μην αποτελεί παράγοντα κοινωνικού αποκλεισμού.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εδαφική συνοχή είναι ένας </a:t>
            </a:r>
            <a:r>
              <a:rPr lang="el-GR" b="1" dirty="0"/>
              <a:t>κοινός στόχος για μια πιο αρμονική και ισορροπημένη κατάσταση της Ευρώπης.</a:t>
            </a:r>
          </a:p>
        </p:txBody>
      </p:sp>
    </p:spTree>
    <p:extLst>
      <p:ext uri="{BB962C8B-B14F-4D97-AF65-F5344CB8AC3E}">
        <p14:creationId xmlns:p14="http://schemas.microsoft.com/office/powerpoint/2010/main" val="26005223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4B93DA-D256-71BD-B98D-E145D47A0909}"/>
              </a:ext>
            </a:extLst>
          </p:cNvPr>
          <p:cNvSpPr txBox="1"/>
          <p:nvPr/>
        </p:nvSpPr>
        <p:spPr>
          <a:xfrm>
            <a:off x="467591" y="383231"/>
            <a:ext cx="106143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1" i="1" dirty="0"/>
          </a:p>
          <a:p>
            <a:r>
              <a:rPr lang="el-GR" b="1" i="1" dirty="0"/>
              <a:t>Τι είναι η εδαφική συνοχή όπως ορίζεται στην «Εδαφική Ατζέντα 2020» ;</a:t>
            </a:r>
          </a:p>
          <a:p>
            <a:endParaRPr lang="el-GR" b="1" dirty="0"/>
          </a:p>
          <a:p>
            <a:pPr algn="just"/>
            <a:r>
              <a:rPr lang="el-GR" b="1" dirty="0"/>
              <a:t>«Ένα σύνολο αρχών για την αρμονική, ισορροπημένη, αποτελεσματική και αειφόρο χωροταξική ανάπτυξη, καλύτερα προσαρμοσμένης στις ιδιαιτερότητες της περιοχής και η οποία δίνει τη δυνατότητα ίσων ευκαιριών στους πολίτες και τις επιχειρήσεις, όπου βρίσκονται, να αξιοποιήσουν στο έπακρο τις εδαφικές τους δυνατότητες.»</a:t>
            </a:r>
          </a:p>
          <a:p>
            <a:pPr algn="just"/>
            <a:endParaRPr lang="el-GR" b="1" dirty="0"/>
          </a:p>
          <a:p>
            <a:pPr algn="just"/>
            <a:r>
              <a:rPr lang="el-GR" b="1" i="1" dirty="0"/>
              <a:t>Ο ρόλος των διαρθρωτικών ταμείων στην ΕΕ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Τα διαρθρωτικά ταμεία αποτέλεσαν </a:t>
            </a:r>
            <a:r>
              <a:rPr lang="el-GR" b="1" dirty="0"/>
              <a:t>βασικό εργαλείο της ευρωπαϊκής περιφερειακής πολιτικής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Η κατανομή των πόρων ήταν διαχρονικά αντικείμενο έντονων διαπραγματεύσεων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Οι διευρύνσεις της Ευρωπαϊκής Ένωσης αύξησαν τις ανισότητες και τις χρηματοδοτικές ανάγκες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Τα κράτη‑μέλη επιδίωκαν δικαιότερη αξιοποίηση των πόρων που κατέβαλλαν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Σταδιακά ενισχύθηκε η σημασία της περιφερειακής πολιτικής σε σχέση με άλλες ευρωπαϊκές πολιτικές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419512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895CAE-20CA-1DBD-0D4B-14BCD29F248B}"/>
              </a:ext>
            </a:extLst>
          </p:cNvPr>
          <p:cNvSpPr txBox="1"/>
          <p:nvPr/>
        </p:nvSpPr>
        <p:spPr>
          <a:xfrm>
            <a:off x="363682" y="572046"/>
            <a:ext cx="108844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/>
              <a:t>Μετάβαση σε ευρωπαϊκό χωρικό σχεδιασμό και πολιτική συνοχής</a:t>
            </a:r>
          </a:p>
          <a:p>
            <a:endParaRPr lang="el-GR" dirty="0"/>
          </a:p>
          <a:p>
            <a:r>
              <a:rPr lang="el-GR" dirty="0"/>
              <a:t>Από τις </a:t>
            </a:r>
            <a:r>
              <a:rPr lang="el-GR" b="1" dirty="0"/>
              <a:t>αρχές της δεκαετίας του 1990 </a:t>
            </a:r>
            <a:r>
              <a:rPr lang="el-GR" dirty="0"/>
              <a:t>ενισχύεται η </a:t>
            </a:r>
            <a:r>
              <a:rPr lang="el-GR" b="1" dirty="0"/>
              <a:t>διακυβερνητική συνεργασία των κρατών‑μελών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</a:t>
            </a:r>
            <a:r>
              <a:rPr lang="el-GR" b="1" dirty="0"/>
              <a:t>1992 δημοσιεύεται το σχέδιο «Ευρώπη 2000»</a:t>
            </a:r>
            <a:r>
              <a:rPr lang="el-GR" dirty="0"/>
              <a:t>  (Χάγη) που εξετάζει για πρώτη φορά </a:t>
            </a:r>
            <a:r>
              <a:rPr lang="el-GR" b="1" dirty="0"/>
              <a:t>συνολικά τον ευρωπαϊκό χώρο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Αναδεικνύονται οι </a:t>
            </a:r>
            <a:r>
              <a:rPr lang="el-GR" b="1" dirty="0"/>
              <a:t>χωρικές ανισότητες και οι επιπτώσεις των ευρωπαϊκών πολιτικών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</a:t>
            </a:r>
            <a:r>
              <a:rPr lang="el-GR" b="1" dirty="0"/>
              <a:t>1995</a:t>
            </a:r>
            <a:r>
              <a:rPr lang="el-GR" dirty="0"/>
              <a:t> δημοσιεύθηκε το </a:t>
            </a:r>
            <a:r>
              <a:rPr lang="el-GR" b="1" dirty="0"/>
              <a:t>«Ευρώπη 2000+» </a:t>
            </a:r>
            <a:r>
              <a:rPr lang="el-GR" dirty="0"/>
              <a:t>(Λειψία) με έμφαση: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στην κοινωνική και οικονομική συνοχή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 στα Διευρωπαϊκά Δίκτυα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στη διασυνοριακή συνεργασία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Διαμορφώνεται σταδιακά ένα </a:t>
            </a:r>
            <a:r>
              <a:rPr lang="el-GR" b="1" dirty="0"/>
              <a:t>νέο μοντέλο ανάπτυξης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ευρωπαϊκή ανάπτυξη αρχίζει να σχεδιάζεται με  ευρωπαϊκά και όχι εθνικά κριτήρια</a:t>
            </a:r>
          </a:p>
        </p:txBody>
      </p:sp>
    </p:spTree>
    <p:extLst>
      <p:ext uri="{BB962C8B-B14F-4D97-AF65-F5344CB8AC3E}">
        <p14:creationId xmlns:p14="http://schemas.microsoft.com/office/powerpoint/2010/main" val="244866582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29A5EB-701E-FC32-B92E-F9AAC7E572AF}"/>
              </a:ext>
            </a:extLst>
          </p:cNvPr>
          <p:cNvSpPr txBox="1"/>
          <p:nvPr/>
        </p:nvSpPr>
        <p:spPr>
          <a:xfrm>
            <a:off x="687531" y="1664105"/>
            <a:ext cx="108169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Επιτροπή υιοθετεί </a:t>
            </a:r>
            <a:r>
              <a:rPr lang="el-GR" b="1" dirty="0"/>
              <a:t>το 2010 μια νέα στρατηγική για την ανάπτυξη της Ένωσης </a:t>
            </a:r>
            <a:r>
              <a:rPr lang="el-GR" dirty="0"/>
              <a:t>και δημοσιεύεται η </a:t>
            </a:r>
            <a:r>
              <a:rPr lang="el-GR" b="1" dirty="0"/>
              <a:t>Εδαφική Ατζέντα 2020</a:t>
            </a:r>
            <a:r>
              <a:rPr lang="el-GR" dirty="0"/>
              <a:t>, που θέτει ένα πλαίσιο για την ανάπτυξη της Ένωσης υπό τις νέες συνθήκες με ιδιαίτερη έμφαση στην ολοκλήρωση του εδαφικού παράγοντα στις ευρωπαϊκές πολιτικές και κυρίως στην πολιτική συνοχής. </a:t>
            </a:r>
          </a:p>
          <a:p>
            <a:endParaRPr lang="el-GR" dirty="0"/>
          </a:p>
          <a:p>
            <a:r>
              <a:rPr lang="el-GR" dirty="0"/>
              <a:t>Στο κείμενο αυτό η ολοκληρωμένη </a:t>
            </a:r>
            <a:r>
              <a:rPr lang="el-GR" b="1" dirty="0"/>
              <a:t>εδαφική ανάπτυξη προκρίνεται ως κοινό μέλημα για τη βιωσιμότητα, την ανταγωνιστικότητα και την κοινωνική συνοχή της Ένωσης </a:t>
            </a:r>
            <a:r>
              <a:rPr lang="el-GR" dirty="0"/>
              <a:t>και μπορεί να εκπληρωθεί με τον καλύτερο συντονισμό και συνεργασία μεταξύ των πολιτικών και μεταξύ των περιφερειών.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0132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F8FDFB-3301-2A48-93CE-96181A84A980}"/>
              </a:ext>
            </a:extLst>
          </p:cNvPr>
          <p:cNvSpPr txBox="1"/>
          <p:nvPr/>
        </p:nvSpPr>
        <p:spPr>
          <a:xfrm>
            <a:off x="820883" y="1101707"/>
            <a:ext cx="97310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Προτεραιότητες μέχρι το 2020:</a:t>
            </a:r>
          </a:p>
          <a:p>
            <a:endParaRPr lang="el-GR" dirty="0"/>
          </a:p>
          <a:p>
            <a:r>
              <a:rPr lang="el-GR" dirty="0"/>
              <a:t>•	Προώθηση της πολυκεντρικής και ισόρροπης χωρικής ανάπτυξης</a:t>
            </a:r>
          </a:p>
          <a:p>
            <a:endParaRPr lang="el-GR" dirty="0"/>
          </a:p>
          <a:p>
            <a:r>
              <a:rPr lang="el-GR" dirty="0"/>
              <a:t>•	Ενθάρρυνση ολοκληρωμένης ανάπτυξης στις πόλεις, στις περιφέρειες της υπαίθρου και τις περιφέρειες με ειδικά χαρακτηριστικά</a:t>
            </a:r>
          </a:p>
          <a:p>
            <a:endParaRPr lang="el-GR" dirty="0"/>
          </a:p>
          <a:p>
            <a:r>
              <a:rPr lang="el-GR" dirty="0"/>
              <a:t>•	Χωρική ολοκλήρωση στις διασυνοριακές και διεθνικές λειτουργικές περιφέρειες</a:t>
            </a:r>
          </a:p>
          <a:p>
            <a:endParaRPr lang="el-GR" dirty="0"/>
          </a:p>
          <a:p>
            <a:r>
              <a:rPr lang="el-GR" dirty="0"/>
              <a:t>•	Διασφάλιση της παγκόσμιας ανταγωνιστικότητας των περιφερειών βασισμένη σε σκληρές τοπικές οικονομίες</a:t>
            </a:r>
          </a:p>
          <a:p>
            <a:endParaRPr lang="el-GR" dirty="0"/>
          </a:p>
          <a:p>
            <a:r>
              <a:rPr lang="el-GR" dirty="0"/>
              <a:t>•	Βελτίωση της χωρικής συνδεσιμότητας των ατόμων, κοινοτήτων και επιχειρήσεων</a:t>
            </a:r>
          </a:p>
          <a:p>
            <a:endParaRPr lang="el-GR" dirty="0"/>
          </a:p>
          <a:p>
            <a:r>
              <a:rPr lang="el-GR" dirty="0"/>
              <a:t>•	Διαχείριση και συνδεσιμότητα ως ειδική αξία για την οικολογία, το τοπίο και τον πολιτισμό</a:t>
            </a:r>
          </a:p>
        </p:txBody>
      </p:sp>
    </p:spTree>
    <p:extLst>
      <p:ext uri="{BB962C8B-B14F-4D97-AF65-F5344CB8AC3E}">
        <p14:creationId xmlns:p14="http://schemas.microsoft.com/office/powerpoint/2010/main" val="347483155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8D9F4-670D-4DF8-60A0-000FB7C18D48}"/>
              </a:ext>
            </a:extLst>
          </p:cNvPr>
          <p:cNvSpPr txBox="1"/>
          <p:nvPr/>
        </p:nvSpPr>
        <p:spPr>
          <a:xfrm>
            <a:off x="633844" y="1028343"/>
            <a:ext cx="1119620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1.5 Σύνδεση αγροτικής κοινωνιολογίας, χωροταξίας και εδαφικής συνοχής</a:t>
            </a:r>
          </a:p>
          <a:p>
            <a:endParaRPr lang="el-GR" dirty="0"/>
          </a:p>
          <a:p>
            <a:r>
              <a:rPr lang="el-GR" dirty="0"/>
              <a:t>Η σύνδεση </a:t>
            </a:r>
            <a:r>
              <a:rPr lang="el-GR" b="1" dirty="0"/>
              <a:t>της αγροτικής κοινωνιολογίας με τη χωροταξία και την εδαφική συνοχή αποτελεί βασική προϋπόθεση για την κατανόηση των σύγχρονων μετασχηματισμών της υπαίθρου </a:t>
            </a:r>
            <a:r>
              <a:rPr lang="el-GR" dirty="0"/>
              <a:t>και για τον σχεδιασμό αποτελεσματικών </a:t>
            </a:r>
            <a:r>
              <a:rPr lang="el-GR" b="1" dirty="0"/>
              <a:t>πολιτικών αγροτικής ανάπτυξης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Οι τρεις αυτές διαστάσεις </a:t>
            </a:r>
            <a:r>
              <a:rPr lang="el-GR" b="1" dirty="0"/>
              <a:t>δεν λειτουργούν ανεξάρτητα</a:t>
            </a:r>
            <a:r>
              <a:rPr lang="el-GR" dirty="0"/>
              <a:t>, αλλά συγκροτούν ένα </a:t>
            </a:r>
            <a:r>
              <a:rPr lang="el-GR" b="1" dirty="0"/>
              <a:t>ενιαίο αναλυτικό και πολιτικό πλαίσιο,</a:t>
            </a:r>
            <a:r>
              <a:rPr lang="el-GR" dirty="0"/>
              <a:t> μέσα στο οποίο ο αγροτικός χώρος προσεγγίζεται ταυτόχρονα ως </a:t>
            </a:r>
            <a:r>
              <a:rPr lang="el-GR" b="1" dirty="0"/>
              <a:t>κοινωνικός, χωρικός και θεσμικός σχηματισμός.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Η ύπαιθρος δεν αποτελεί έναν ομοιογενή ή κοινωνικά ουδέτερο χώρο</a:t>
            </a:r>
            <a:r>
              <a:rPr lang="el-GR" dirty="0"/>
              <a:t>, αλλά πεδίο όπου διαμορφώνονται σχέσεις εξουσίας, κοινωνικές ιεραρχίες και άνισες δυνατότητες πρόσβασης σε πόρους και ευκαιρίες ζωής. </a:t>
            </a:r>
          </a:p>
          <a:p>
            <a:endParaRPr lang="el-GR" dirty="0"/>
          </a:p>
          <a:p>
            <a:r>
              <a:rPr lang="el-GR" b="1" dirty="0"/>
              <a:t>Οι κοινωνικές ανισότητες στην ύπαιθρο δεν απορρέουν αποκλειστικά από ατομικά χαρακτηριστικά ή οικονομικές επιδόσεις, αλλά συνδέονται άμεσα με τον τόπο διαβίωσης και τις χωρικές συνθήκες.</a:t>
            </a:r>
          </a:p>
        </p:txBody>
      </p:sp>
    </p:spTree>
    <p:extLst>
      <p:ext uri="{BB962C8B-B14F-4D97-AF65-F5344CB8AC3E}">
        <p14:creationId xmlns:p14="http://schemas.microsoft.com/office/powerpoint/2010/main" val="41018251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BEEDF9-8B76-6451-E342-CA54616CA066}"/>
              </a:ext>
            </a:extLst>
          </p:cNvPr>
          <p:cNvSpPr txBox="1"/>
          <p:nvPr/>
        </p:nvSpPr>
        <p:spPr>
          <a:xfrm>
            <a:off x="581890" y="799605"/>
            <a:ext cx="102194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b="1" dirty="0"/>
              <a:t>χωροταξία</a:t>
            </a:r>
            <a:r>
              <a:rPr lang="el-GR" dirty="0"/>
              <a:t> αποτελεί το πεδίο εκείνο της δημόσιας πολιτικής που επιχειρεί να οργανώσει τον χώρο μέσω σχεδιαστικών και ρυθμιστικών παρεμβάσεων. </a:t>
            </a:r>
          </a:p>
          <a:p>
            <a:endParaRPr lang="el-GR" dirty="0"/>
          </a:p>
          <a:p>
            <a:r>
              <a:rPr lang="el-GR" dirty="0"/>
              <a:t>Στόχος της είναι :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ρύθμιση της χωρικής κατανομής των δραστηριοτήτων, 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βελτίωση της προσβασιμότητας και 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εξασφάλιση πιο ισόρροπης ανάπτυξης.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  <a:r>
              <a:rPr lang="el-GR" b="1" dirty="0"/>
              <a:t>Οι επιλογές χωρικού σχεδιασμού ενσωματώνουν κοινωνικές προτεραιότητες και πολιτικές αξίες. </a:t>
            </a:r>
            <a:r>
              <a:rPr lang="el-GR" dirty="0"/>
              <a:t>Καθορίζουν ποιοι τόποι θα ενισχυθούν, ποιοι θα περιθωριοποιηθούν και ποιες κοινωνικές ομάδες θα ωφεληθούν από τις παρεμβάσεις.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b="1" dirty="0"/>
              <a:t>εδαφική συνοχή</a:t>
            </a:r>
            <a:r>
              <a:rPr lang="el-GR" dirty="0"/>
              <a:t>, όπως αναπτύσσεται στο πλαίσιο της Πολιτικής Συνοχής της Ευρωπαϊκής Ένωσης, </a:t>
            </a:r>
            <a:r>
              <a:rPr lang="el-GR" b="1" dirty="0"/>
              <a:t>αναγνωρίζει ότι οι κοινωνικές και οικονομικές ανισότητες έχουν σαφή χωρική διάσταση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554186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DD0E1-7D53-FD2C-DD36-349481237C71}"/>
              </a:ext>
            </a:extLst>
          </p:cNvPr>
          <p:cNvSpPr txBox="1"/>
          <p:nvPr/>
        </p:nvSpPr>
        <p:spPr>
          <a:xfrm>
            <a:off x="436419" y="803436"/>
            <a:ext cx="106766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εδαφική συνοχή  στοχεύει στη μείωση των μειονεκτημάτων που συνδέονται με την απομακρυσμένη θέση, τη χαμηλή πληθυσμιακή πυκνότητα και την έλλειψη υποδομών του αγροτικού χώρου.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ισότιμη πρόσβαση σε υπηρεσίες υγείας, εκπαίδευσης, μεταφορών και ψηφιακής συνδεσιμότητας δεν αποτελεί απλώς ζήτημα οικονομικής ανάπτυξης, αλλά βασικό όρο κοινωνικής ένταξης και διατήρησης της κοινωνικής ζωής στην ύπαιθρο.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σύνδεση αγροτικής κοινωνιολογίας, χωροταξίας και εδαφικής συνοχής επιτρέπει μια ολιστική προσέγγιση της αγροτικής ανάπτυξης.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αγροτική κοινωνιολογία αναδεικνύει τις κοινωνικές ανάγκες και τις ανισότητες, η χωροταξία παρέχει τα εργαλεία οργάνωσης του χώρου και η εδαφική συνοχή λειτουργεί ως πολιτικός μηχανισμός άμβλυνσης των χωρικών ανισοτήτων.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Μαζί, συγκροτούν ένα πλαίσιο στο οποίο η ανάπτυξη της υπαίθρου δεν αντιμετωπίζεται μονοδιάστατα ως οικονομική μεγέθυνση, αλλά ως διαδικασία κοινωνικά δίκαιη και χωρικά ισόρροπη.</a:t>
            </a:r>
          </a:p>
        </p:txBody>
      </p:sp>
    </p:spTree>
    <p:extLst>
      <p:ext uri="{BB962C8B-B14F-4D97-AF65-F5344CB8AC3E}">
        <p14:creationId xmlns:p14="http://schemas.microsoft.com/office/powerpoint/2010/main" val="162164530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59DE84-254B-0E18-88EA-407EDAF3D67B}"/>
              </a:ext>
            </a:extLst>
          </p:cNvPr>
          <p:cNvSpPr txBox="1"/>
          <p:nvPr/>
        </p:nvSpPr>
        <p:spPr>
          <a:xfrm>
            <a:off x="592282" y="607787"/>
            <a:ext cx="106922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2. Η χωρική διάσταση της αγροτικής πραγματικότητας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b="1" dirty="0"/>
              <a:t>χωρική ανισότητα </a:t>
            </a:r>
            <a:r>
              <a:rPr lang="el-GR" dirty="0"/>
              <a:t>στην ύπαιθρο αποτελεί προϊόν ιστορικών εξελίξεων και πολιτικών επιλογών.</a:t>
            </a:r>
          </a:p>
          <a:p>
            <a:endParaRPr lang="el-GR" dirty="0"/>
          </a:p>
          <a:p>
            <a:r>
              <a:rPr lang="el-GR" dirty="0"/>
              <a:t>Η συγκέντρωση οικονομικών δραστηριοτήτων και υπηρεσιών στα αστικά κέντρα δημιούργησε έναν άνισο χωρικό καταμερισμό της ανάπτυξης.</a:t>
            </a:r>
          </a:p>
          <a:p>
            <a:endParaRPr lang="el-GR" dirty="0"/>
          </a:p>
          <a:p>
            <a:r>
              <a:rPr lang="el-GR" dirty="0"/>
              <a:t> Οι αγροτικές περιοχές, ιδίως οι ορεινές και νησιωτικές, βρέθηκαν συχνά στο περιθώριο των αναπτυξιακών διαδικασιών.</a:t>
            </a:r>
          </a:p>
          <a:p>
            <a:endParaRPr lang="el-GR" dirty="0"/>
          </a:p>
          <a:p>
            <a:r>
              <a:rPr lang="el-GR" dirty="0"/>
              <a:t>Η γεωγραφική κατακερματισμένη δομή της χώρας, η </a:t>
            </a:r>
            <a:r>
              <a:rPr lang="el-GR" dirty="0" err="1"/>
              <a:t>νησιωτικότητα</a:t>
            </a:r>
            <a:r>
              <a:rPr lang="el-GR" dirty="0"/>
              <a:t> και το εκτεταμένο ορεινό ανάγλυφο δημιουργούν μόνιμα μειονεκτήματα για μεγάλο μέρος της υπαίθρου</a:t>
            </a:r>
          </a:p>
          <a:p>
            <a:endParaRPr lang="el-GR" dirty="0"/>
          </a:p>
          <a:p>
            <a:r>
              <a:rPr lang="el-GR" dirty="0"/>
              <a:t>Η αγροτική κοινωνιολογία αναδεικνύει ότι οι κοινωνικές ανισότητες στην ύπαιθρο δεν μπορούν να κατανοηθούν χωρίς τη χωρική τους διάσταση. </a:t>
            </a:r>
          </a:p>
          <a:p>
            <a:endParaRPr lang="el-GR" dirty="0"/>
          </a:p>
          <a:p>
            <a:r>
              <a:rPr lang="el-GR" dirty="0"/>
              <a:t>Η κοινωνική θέση ενός ατόμου συνδέεται άμεσα με τον τόπο στον οποίο ζει, γεγονός που καθιστά τον χώρο κεντρικό παράγοντα κοινωνικής διαφοροποίησης</a:t>
            </a:r>
          </a:p>
        </p:txBody>
      </p:sp>
    </p:spTree>
    <p:extLst>
      <p:ext uri="{BB962C8B-B14F-4D97-AF65-F5344CB8AC3E}">
        <p14:creationId xmlns:p14="http://schemas.microsoft.com/office/powerpoint/2010/main" val="166836325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0909AA-B1FA-35DD-5D08-FB5BB458DE9D}"/>
              </a:ext>
            </a:extLst>
          </p:cNvPr>
          <p:cNvSpPr txBox="1"/>
          <p:nvPr/>
        </p:nvSpPr>
        <p:spPr>
          <a:xfrm>
            <a:off x="462394" y="241177"/>
            <a:ext cx="1102475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/>
              <a:t>1.1</a:t>
            </a:r>
            <a:r>
              <a:rPr lang="el-GR" sz="1800" dirty="0"/>
              <a:t> </a:t>
            </a:r>
            <a:r>
              <a:rPr lang="el-GR" sz="1800" b="1" dirty="0"/>
              <a:t>Η αγροτική κοινωνιολογία ως ερμηνευτικό πλαίσιο της υπαίθρου</a:t>
            </a:r>
          </a:p>
          <a:p>
            <a:br>
              <a:rPr lang="el-GR" sz="1800" b="1" dirty="0"/>
            </a:br>
            <a:endParaRPr lang="el-G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Η </a:t>
            </a:r>
            <a:r>
              <a:rPr lang="el-GR" sz="1800" b="1" dirty="0"/>
              <a:t>αγροτική κοινωνιολογία </a:t>
            </a:r>
            <a:r>
              <a:rPr lang="el-GR" sz="1800" dirty="0"/>
              <a:t>δεν περιορίζεται στη μελέτη της γεωργικής παραγωγής, αλλά εξετάζει τις κοινότητες, </a:t>
            </a:r>
          </a:p>
          <a:p>
            <a:r>
              <a:rPr lang="el-GR" dirty="0"/>
              <a:t>     </a:t>
            </a:r>
            <a:r>
              <a:rPr lang="el-GR" sz="1800" dirty="0"/>
              <a:t>τις πληθυσμιακές μεταβολές,</a:t>
            </a:r>
          </a:p>
          <a:p>
            <a:r>
              <a:rPr lang="el-GR" dirty="0"/>
              <a:t>     </a:t>
            </a:r>
            <a:r>
              <a:rPr lang="el-GR" sz="1800" dirty="0"/>
              <a:t>τις ανισότητες και </a:t>
            </a:r>
          </a:p>
          <a:p>
            <a:r>
              <a:rPr lang="el-GR" dirty="0"/>
              <a:t>     </a:t>
            </a:r>
            <a:r>
              <a:rPr lang="el-GR" sz="1800" dirty="0"/>
              <a:t>τις πολιτικές που επηρεάζουν τη ζωή στον αγροτικό χώρο.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Επεκτείνεται στη μελέτη </a:t>
            </a:r>
            <a:r>
              <a:rPr lang="el-GR" sz="1800" b="1" dirty="0"/>
              <a:t>όλων των κοινωνικών υποκειμένων</a:t>
            </a:r>
            <a:r>
              <a:rPr lang="el-GR" sz="1800" dirty="0"/>
              <a:t> που ζουν και δρουν στον αγροτικό χώρο, </a:t>
            </a:r>
            <a:r>
              <a:rPr lang="el-GR" sz="1800" b="1" dirty="0"/>
              <a:t>καθώς και των πολιτικών και θεσμών </a:t>
            </a:r>
            <a:r>
              <a:rPr lang="el-GR" sz="1800" dirty="0"/>
              <a:t>που επηρεάζουν τη ζωή τους. </a:t>
            </a:r>
          </a:p>
          <a:p>
            <a:endParaRPr lang="el-G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Οι αγροτικές κοινωνίες συνεχίζουν να μετασχηματίζονται μέσα σε ένα </a:t>
            </a:r>
            <a:r>
              <a:rPr lang="el-GR" sz="1800" dirty="0" err="1"/>
              <a:t>παγκοσμιοποιημένο</a:t>
            </a:r>
            <a:r>
              <a:rPr lang="el-GR" sz="1800" dirty="0"/>
              <a:t> περιβάλλον, όπου η τεχνολογία, η κλιματική αλλαγή, η μετανάστευση και οι αγορές επηρεάζουν άμεσα τη ζωή των αγροτών.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Η ύπαιθρος δεν προσεγγίζεται απλώς ως </a:t>
            </a:r>
            <a:r>
              <a:rPr lang="el-GR" sz="1800" b="1" dirty="0"/>
              <a:t>γεωγραφικός χώρος</a:t>
            </a:r>
            <a:r>
              <a:rPr lang="el-GR" sz="1800" dirty="0"/>
              <a:t>, αλλά ως </a:t>
            </a:r>
            <a:r>
              <a:rPr lang="el-GR" sz="1800" b="1" dirty="0"/>
              <a:t>κοινωνικός σχηματισμός</a:t>
            </a:r>
            <a:r>
              <a:rPr lang="el-GR" sz="1800" dirty="0"/>
              <a:t>, μέσα στον οποίο διαμορφώνονται κοινωνικές σχέσεις, κοινωνικές ταυτότητες,  ανισότητες και πολιτικές παρεμβάσεις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Στο πλαίσιο αυτό, </a:t>
            </a:r>
            <a:r>
              <a:rPr lang="el-GR" sz="1800" b="1" dirty="0"/>
              <a:t>η σύνδεση της αγροτικής κοινωνιολογίας με τον χώρο και τις πολιτικές συνοχής καθίσταται αναπόφευκτη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0161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8DFEA-8159-75E0-8A17-A1DBEE44CFC0}"/>
              </a:ext>
            </a:extLst>
          </p:cNvPr>
          <p:cNvSpPr txBox="1"/>
          <p:nvPr/>
        </p:nvSpPr>
        <p:spPr>
          <a:xfrm>
            <a:off x="488372" y="1077829"/>
            <a:ext cx="1073900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3. Κοινωνιολογική προσέγγιση της εδαφικής συνοχής</a:t>
            </a:r>
          </a:p>
          <a:p>
            <a:endParaRPr lang="el-GR" dirty="0"/>
          </a:p>
          <a:p>
            <a:r>
              <a:rPr lang="el-GR" dirty="0"/>
              <a:t>Η έννοια της εδαφικής συνοχής στο πλαίσιο της ευρωπαϊκής πολιτικής απαντά στη διαπίστωση ότι </a:t>
            </a:r>
            <a:r>
              <a:rPr lang="el-GR" b="1" dirty="0"/>
              <a:t>οι κοινωνικές και οικονομικές ανισότητες </a:t>
            </a:r>
            <a:r>
              <a:rPr lang="el-GR" dirty="0"/>
              <a:t>παρουσιάζουν </a:t>
            </a:r>
            <a:r>
              <a:rPr lang="el-GR" b="1" dirty="0"/>
              <a:t>σαφή χωρική διάσταση</a:t>
            </a:r>
          </a:p>
          <a:p>
            <a:endParaRPr lang="el-GR" dirty="0"/>
          </a:p>
          <a:p>
            <a:r>
              <a:rPr lang="el-GR" dirty="0"/>
              <a:t>Η ισότιμη πρόσβαση σε βασικές υπηρεσίες, υποδομές, απασχόληση και κοινωνική προστασία συνδέεται άμεσα με την έννοια της κοινωνικής δικαιοσύνης και της ισότητας. Η εδαφική συνοχή, επομένως, λειτουργεί ως θεσμική αναγνώριση του ρόλου του χώρου στη διαμόρφωση των κοινωνικών ανισοτήτων</a:t>
            </a:r>
          </a:p>
          <a:p>
            <a:endParaRPr lang="el-GR" dirty="0"/>
          </a:p>
          <a:p>
            <a:r>
              <a:rPr lang="el-GR" dirty="0"/>
              <a:t>Η συγκέντρωση οικονομικών δραστηριοτήτων, υποδομών και διοικητικών λειτουργιών σε αστικά κέντρα δημιουργεί έναν άνισο χωρικό καταμερισμό της ανάπτυξης, ο οποίος αναπαράγεται διαχρονικά. </a:t>
            </a:r>
          </a:p>
          <a:p>
            <a:endParaRPr lang="el-GR" dirty="0"/>
          </a:p>
          <a:p>
            <a:r>
              <a:rPr lang="el-GR" dirty="0"/>
              <a:t>Οι περιφέρειες που βρίσκονται εκτός αυτών των κέντρων συχνά αντιμετωπίζουν περιορισμένες δυνατότητες ανάπτυξης, χαμηλότερα εισοδήματα και αυξημένο κίνδυνο κοινωνικού αποκλεισμού.</a:t>
            </a:r>
          </a:p>
        </p:txBody>
      </p:sp>
    </p:spTree>
    <p:extLst>
      <p:ext uri="{BB962C8B-B14F-4D97-AF65-F5344CB8AC3E}">
        <p14:creationId xmlns:p14="http://schemas.microsoft.com/office/powerpoint/2010/main" val="379487151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B2E2A7-2CE0-049E-714E-FFB130E1DE40}"/>
              </a:ext>
            </a:extLst>
          </p:cNvPr>
          <p:cNvSpPr txBox="1"/>
          <p:nvPr/>
        </p:nvSpPr>
        <p:spPr>
          <a:xfrm>
            <a:off x="339436" y="1395581"/>
            <a:ext cx="115131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Οι αγροτικές περιοχές, κυρίως οι ορεινές, νησιωτικές και αραιοκατοικημένες, συγκεντρώνουν συχνά πολλαπλά </a:t>
            </a:r>
            <a:r>
              <a:rPr lang="el-GR" b="1" dirty="0"/>
              <a:t>διαρθρωτικά μειονεκτήματα: </a:t>
            </a:r>
          </a:p>
          <a:p>
            <a:endParaRPr lang="el-GR" dirty="0"/>
          </a:p>
          <a:p>
            <a:r>
              <a:rPr lang="el-GR" dirty="0"/>
              <a:t>χαμηλή προσβασιμότητα,</a:t>
            </a:r>
          </a:p>
          <a:p>
            <a:r>
              <a:rPr lang="el-GR" dirty="0"/>
              <a:t>περιορισμένες υπηρεσίες, </a:t>
            </a:r>
          </a:p>
          <a:p>
            <a:r>
              <a:rPr lang="el-GR" dirty="0"/>
              <a:t>αδύναμες αγορές εργασίας και </a:t>
            </a:r>
          </a:p>
          <a:p>
            <a:r>
              <a:rPr lang="el-GR" dirty="0"/>
              <a:t>δυσμενή δημογραφικά χαρακτηριστικά. </a:t>
            </a:r>
          </a:p>
          <a:p>
            <a:endParaRPr lang="el-GR" dirty="0"/>
          </a:p>
          <a:p>
            <a:r>
              <a:rPr lang="el-GR" dirty="0"/>
              <a:t>Η εδαφική συνοχή επιδιώκει να αντιμετωπίσει αυτές τις ανισότητες μέσω </a:t>
            </a:r>
            <a:r>
              <a:rPr lang="el-GR" b="1" dirty="0"/>
              <a:t>ολοκληρωμένων πολιτικών παρεμβάσεων</a:t>
            </a:r>
            <a:r>
              <a:rPr lang="el-GR" dirty="0"/>
              <a:t>, οι οποίες υπερβαίνουν τη λογική της απλής οικονομικής ενίσχυσης. </a:t>
            </a:r>
          </a:p>
          <a:p>
            <a:endParaRPr lang="el-GR" dirty="0"/>
          </a:p>
          <a:p>
            <a:r>
              <a:rPr lang="el-GR" dirty="0"/>
              <a:t>Η βελτίωση των υποδομών, η ενίσχυση της προσβασιμότητας, η στήριξη των τοπικών οικονομιών και η διασφάλιση βασικών υπηρεσιών αποτελούν βασικούς άξονες αυτής της πολιτικής. </a:t>
            </a:r>
          </a:p>
          <a:p>
            <a:endParaRPr lang="el-GR" dirty="0"/>
          </a:p>
          <a:p>
            <a:r>
              <a:rPr lang="el-GR" dirty="0"/>
              <a:t>Οι παρεμβάσεις αυτές </a:t>
            </a:r>
            <a:r>
              <a:rPr lang="el-GR" b="1" dirty="0"/>
              <a:t>συνδέονται άμεσα με τη δυνατότητα κοινωνικής ένταξης, παραμονής στον τόπο και διατήρησης της κοινωνικής ζωής στις αγροτικές περιοχές.</a:t>
            </a:r>
          </a:p>
        </p:txBody>
      </p:sp>
    </p:spTree>
    <p:extLst>
      <p:ext uri="{BB962C8B-B14F-4D97-AF65-F5344CB8AC3E}">
        <p14:creationId xmlns:p14="http://schemas.microsoft.com/office/powerpoint/2010/main" val="224209894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EB0D66-EE1F-3D9B-2CAC-1E69BEA93214}"/>
              </a:ext>
            </a:extLst>
          </p:cNvPr>
          <p:cNvSpPr txBox="1"/>
          <p:nvPr/>
        </p:nvSpPr>
        <p:spPr>
          <a:xfrm>
            <a:off x="384464" y="1447748"/>
            <a:ext cx="10858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Οι πολιτικές συνοχής </a:t>
            </a:r>
            <a:r>
              <a:rPr lang="el-GR" b="1" dirty="0"/>
              <a:t>δεν είναι κοινωνικά ουδέτερες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Η επιλογή των περιοχών που ενισχύονται, ο τρόπος κατανομής των πόρων και τα κριτήρια </a:t>
            </a:r>
            <a:r>
              <a:rPr lang="el-GR" dirty="0" err="1"/>
              <a:t>επιλεξιμότητας</a:t>
            </a:r>
            <a:r>
              <a:rPr lang="el-GR" dirty="0"/>
              <a:t> διαμορφώνουν </a:t>
            </a:r>
            <a:r>
              <a:rPr lang="el-GR" b="1" dirty="0"/>
              <a:t>νέες ιεραρχήσεις στον χώρο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Σε ορισμένες περιπτώσεις, μπορεί να συμβάλλουν στη μείωση των ανισοτήτων, ενώ σε άλλες να τις αναπαράγουν ή ακόμη και να τις εντείνουν. Για τον λόγο αυτό, η εδαφική συνοχή απαιτεί συνεχή κοινωνιολογική αποτίμηση και κριτική.</a:t>
            </a:r>
          </a:p>
          <a:p>
            <a:endParaRPr lang="el-GR" dirty="0"/>
          </a:p>
          <a:p>
            <a:r>
              <a:rPr lang="el-GR" dirty="0"/>
              <a:t>οι πολιτικές συνοχής αποτελούν </a:t>
            </a:r>
            <a:r>
              <a:rPr lang="el-GR" b="1" dirty="0"/>
              <a:t>μηχανισμούς κοινωνικής ρύθμισης και όχι απλώς εργαλεία αναδιανομής πόρων.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21673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3E9C62-D2F3-2035-E79A-6118AF196E45}"/>
              </a:ext>
            </a:extLst>
          </p:cNvPr>
          <p:cNvSpPr txBox="1"/>
          <p:nvPr/>
        </p:nvSpPr>
        <p:spPr>
          <a:xfrm>
            <a:off x="452004" y="676766"/>
            <a:ext cx="1044805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3. Ο αγροτικός χώρος ως κοινωνικός χώρος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αγροτικός χώρος συγκροτείται ως </a:t>
            </a:r>
            <a:r>
              <a:rPr lang="el-GR" b="1" dirty="0"/>
              <a:t>σύνθετος κοινωνικός σχηματισμός</a:t>
            </a:r>
            <a:r>
              <a:rPr lang="el-GR" dirty="0"/>
              <a:t>, στον οποίο διασταυρώνονται οικονομικές δραστηριότητες, κοινωνικές σχέσεις, πολιτισμικές πρακτικές και θεσμικές παρεμβάσεις.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Αποτελεί τόπο παραγωγής, αλλά ταυτόχρονα τόπο ζωής, κοινωνικής ένταξης και πολιτικής ρύθμισης.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κοινωνική συγκρότηση του αγροτικού χώρου επηρεάζεται καθοριστικά από τις ιστορικές διαδρομές κάθε περιοχής, από τις μορφές ιδιοκτησίας και παραγωγής, καθώς και από τις σχέσεις της με τα αστικά κέντρα.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αγροτικές κοινωνίες δεν εξελίσσονται απομονωμένα, αλλά εντάσσονται σε ευρύτερα οικονομικά και πολιτικά συστήματα.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ενσωμάτωσή τους στις εθνικές και ευρωπαϊκές αγορές, η κρατική παρέμβαση και οι πολιτικές της Ευρωπαϊκής Ένωσης διαμορφώνουν τις δυνατότητες και τους περιορισμούς της κοινωνικής τους αναπαραγωγής.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68455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E43ED7-BC34-859F-1185-C91D09F99351}"/>
              </a:ext>
            </a:extLst>
          </p:cNvPr>
          <p:cNvSpPr txBox="1"/>
          <p:nvPr/>
        </p:nvSpPr>
        <p:spPr>
          <a:xfrm>
            <a:off x="716973" y="1815122"/>
            <a:ext cx="102973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b="1" dirty="0"/>
              <a:t>χωρική ανισότητα</a:t>
            </a:r>
            <a:r>
              <a:rPr lang="el-GR" dirty="0"/>
              <a:t> δεν αποτελεί παροδικό φαινόμενο, αλλά </a:t>
            </a:r>
            <a:r>
              <a:rPr lang="el-GR" b="1" dirty="0"/>
              <a:t>δομικό χαρακτηριστικό των σύγχρονων οικονομιών</a:t>
            </a:r>
            <a:r>
              <a:rPr lang="el-GR" dirty="0"/>
              <a:t>, στο πλαίσιο των οποίων η ανάπτυξη τείνει να συγκεντρώνεται σε συγκεκριμένα αστικά και οικονομικά κέντρα. </a:t>
            </a:r>
          </a:p>
          <a:p>
            <a:endParaRPr lang="el-GR" dirty="0"/>
          </a:p>
          <a:p>
            <a:r>
              <a:rPr lang="el-GR" dirty="0"/>
              <a:t>Ο αγροτικός χώρος, ιδιαίτερα όταν χαρακτηρίζεται από γεωγραφική απομόνωση, χαμηλή πληθυσμιακή πυκνότητα ή φυσικά μειονεκτήματα, συχνά βρίσκεται στο περιθώριο αυτών των αναπτυξιακών διαδικασιών.</a:t>
            </a:r>
          </a:p>
          <a:p>
            <a:endParaRPr lang="el-GR" dirty="0"/>
          </a:p>
          <a:p>
            <a:r>
              <a:rPr lang="el-GR" b="1" dirty="0"/>
              <a:t>Οι χωρικές ανισότητες στον αγροτικό χώρο δεν αποτυπώνονται μόνο σε οικονομικούς δείκτες, αλλά επηρεάζουν συνολικά τη δομή της κοινωνικής ζωής</a:t>
            </a:r>
          </a:p>
        </p:txBody>
      </p:sp>
    </p:spTree>
    <p:extLst>
      <p:ext uri="{BB962C8B-B14F-4D97-AF65-F5344CB8AC3E}">
        <p14:creationId xmlns:p14="http://schemas.microsoft.com/office/powerpoint/2010/main" val="170285959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11950-6C0B-E9ED-4014-5E84B0A96FCC}"/>
              </a:ext>
            </a:extLst>
          </p:cNvPr>
          <p:cNvSpPr txBox="1"/>
          <p:nvPr/>
        </p:nvSpPr>
        <p:spPr>
          <a:xfrm>
            <a:off x="249381" y="306663"/>
            <a:ext cx="1050001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4. Η Τοπική Ατζέντα 21 (</a:t>
            </a:r>
            <a:r>
              <a:rPr lang="el-GR" b="1" dirty="0" err="1"/>
              <a:t>Local</a:t>
            </a:r>
            <a:r>
              <a:rPr lang="el-GR" b="1" dirty="0"/>
              <a:t> </a:t>
            </a:r>
            <a:r>
              <a:rPr lang="el-GR" b="1" dirty="0" err="1"/>
              <a:t>Agenda</a:t>
            </a:r>
            <a:r>
              <a:rPr lang="el-GR" b="1" dirty="0"/>
              <a:t> 21) και το κοινωνικό κεφάλαιο στην αγροτική ανάπτυξη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Τοπική Ατζέντα 21, η οποία προέκυψε από τη </a:t>
            </a:r>
            <a:r>
              <a:rPr lang="el-GR" b="1" dirty="0"/>
              <a:t>Διάσκεψη του Ρίο το 1992 </a:t>
            </a:r>
            <a:r>
              <a:rPr lang="el-GR" dirty="0"/>
              <a:t>και εξειδικεύτηκε στη συνέχεια σε εθνικό και τοπικό επίπεδο (</a:t>
            </a:r>
            <a:r>
              <a:rPr lang="el-GR" dirty="0" err="1"/>
              <a:t>Local</a:t>
            </a:r>
            <a:r>
              <a:rPr lang="el-GR" dirty="0"/>
              <a:t> </a:t>
            </a:r>
            <a:r>
              <a:rPr lang="el-GR" dirty="0" err="1"/>
              <a:t>Agenda</a:t>
            </a:r>
            <a:r>
              <a:rPr lang="el-GR" dirty="0"/>
              <a:t> 21), σηματοδοτεί μια ουσιαστική μετατόπιση στον τρόπο με τον οποίο προσεγγίζεται η ανάπτυξη και η δημόσια πολιτική.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Σε αντίθεση με τα παραδοσιακά, κεντρικά σχεδιασμένα μοντέλα ανάπτυξης, η </a:t>
            </a:r>
            <a:r>
              <a:rPr lang="el-GR" b="1" dirty="0"/>
              <a:t>Τοπική Ατζέντα 21 εισάγει μια συμμετοχική, </a:t>
            </a:r>
            <a:r>
              <a:rPr lang="el-GR" b="1" dirty="0" err="1"/>
              <a:t>πολυεπίπεδη</a:t>
            </a:r>
            <a:r>
              <a:rPr lang="el-GR" b="1" dirty="0"/>
              <a:t> και χωρικά ευαίσθητη λογική, στο επίκεντρο της οποίας βρίσκεται η τοπική κοινωνία ως ενεργό υποκείμενο ανάπτυξης</a:t>
            </a:r>
            <a:r>
              <a:rPr lang="el-G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Επιχειρεί να μετατοπίσει το βάρος </a:t>
            </a:r>
            <a:r>
              <a:rPr lang="el-GR" b="1" dirty="0"/>
              <a:t>από την εξωτερική στήριξη στην ενδογενή ανάπτυξη και στη συλλογική δράση των τοπικών κοινωνιών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Κεντρική έννοια είναι </a:t>
            </a:r>
            <a:r>
              <a:rPr lang="el-GR" b="1" dirty="0"/>
              <a:t>το κοινωνικό κεφάλαιο</a:t>
            </a:r>
            <a:r>
              <a:rPr lang="el-GR" dirty="0"/>
              <a:t>, δηλαδή τα δίκτυα κοινωνικών σχέσεων, οι κανόνες συνεργασίας και οι μορφές συλλογικής δράσης που διευκολύνουν τον συντονισμό και τη συνεργασία μεταξύ των μελών μιας κοινότητας.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Στον αγροτικό χώρο, όπου οι επίσημοι θεσμοί συχνά είναι αδύναμοι ή απομακρυσμένοι, το κοινωνικό κεφάλαιο μπορεί να λειτουργήσει ως </a:t>
            </a:r>
            <a:r>
              <a:rPr lang="el-GR" b="1" dirty="0"/>
              <a:t>κρίσιμος πόρος ανάπτυξης και κοινωνικής συνοχής.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533774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AA9D6E-9D70-EBA1-E60F-05BE741CFFE2}"/>
              </a:ext>
            </a:extLst>
          </p:cNvPr>
          <p:cNvSpPr txBox="1"/>
          <p:nvPr/>
        </p:nvSpPr>
        <p:spPr>
          <a:xfrm>
            <a:off x="509155" y="1343212"/>
            <a:ext cx="106714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αγροτικές κοινότητες διαθέτουν ισχυρές μορφές κοινωνικού κεφαλαίου, οι οποίες βασίζονται σε άτυπες σχέσεις συγγένειας, γειτνίασης και αλληλεγγύης.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συνεταιρισμοί, οι τοπικοί σύλλογοι, οι άτυπες μορφές συνεργασίας και οι συλλογικές πρωτοβουλίες αποτελούν εκφάνσεις αυτού του κοινωνικού κεφαλαίου.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Η Τοπική Ατζέντα 21 εισάγει μια εναλλακτική αντίληψη βιωσιμότητας.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βιώσιμη ανάπτυξη δεν περιορίζεται στην περιβαλλοντική προστασία, αλλά ενσωματώνει κοινωνικές και χωρικές διαστάσεις.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διατήρηση της κοινωνικής ζωής, η ενίσχυση της τοπικής ταυτότητας και η δυνατότητα παραμονής στον τόπο αποτελούν βασικούς στόχους.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 Η ανάπτυξη συνδέεται με την ποιότητα ζωής και τη μακροπρόθεσμη κοινωνική αναπαραγωγή των αγροτικών κοινοτήτων.</a:t>
            </a:r>
          </a:p>
        </p:txBody>
      </p:sp>
    </p:spTree>
    <p:extLst>
      <p:ext uri="{BB962C8B-B14F-4D97-AF65-F5344CB8AC3E}">
        <p14:creationId xmlns:p14="http://schemas.microsoft.com/office/powerpoint/2010/main" val="321801125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77BCA4-D20C-1DF4-244C-BEC7777D45B7}"/>
              </a:ext>
            </a:extLst>
          </p:cNvPr>
          <p:cNvSpPr txBox="1"/>
          <p:nvPr/>
        </p:nvSpPr>
        <p:spPr>
          <a:xfrm>
            <a:off x="405244" y="1032249"/>
            <a:ext cx="104013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σημασία της Τοπικής Ατζέντας 21 γίνεται ιδιαίτερα εμφανής όταν συγκριθεί με την Κοινή Αγροτική Πολιτική.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ΚΑΠ </a:t>
            </a:r>
            <a:r>
              <a:rPr lang="el-GR" dirty="0"/>
              <a:t>λειτουργεί κυρίως ως </a:t>
            </a:r>
            <a:r>
              <a:rPr lang="el-GR" b="1" dirty="0"/>
              <a:t>κεντρικά σχεδιασμένος μηχανισμός οικονομικής στήριξης</a:t>
            </a:r>
            <a:r>
              <a:rPr lang="el-GR" dirty="0"/>
              <a:t>, η </a:t>
            </a:r>
            <a:r>
              <a:rPr lang="el-GR" b="1" dirty="0"/>
              <a:t>Τοπική Ατζέντα 21 </a:t>
            </a:r>
            <a:r>
              <a:rPr lang="el-GR" dirty="0"/>
              <a:t>προτάσσει τη </a:t>
            </a:r>
            <a:r>
              <a:rPr lang="el-GR" b="1" dirty="0"/>
              <a:t>συμμετοχική διακυβέρνηση και την τοπική πρωτοβουλία</a:t>
            </a:r>
            <a:r>
              <a:rPr lang="el-GR" dirty="0"/>
              <a:t>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δύο αυτές λογικές </a:t>
            </a:r>
            <a:r>
              <a:rPr lang="el-GR" b="1" dirty="0"/>
              <a:t>δεν είναι ανταγωνιστικές, αλλά δυνητικά συμπληρωματικές. </a:t>
            </a:r>
          </a:p>
          <a:p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Η ΚΑΠ </a:t>
            </a:r>
            <a:r>
              <a:rPr lang="el-GR" dirty="0"/>
              <a:t>μπορεί να εξασφαλίζει τις </a:t>
            </a:r>
            <a:r>
              <a:rPr lang="el-GR" b="1" dirty="0"/>
              <a:t>υλικές προϋποθέσεις </a:t>
            </a:r>
            <a:r>
              <a:rPr lang="el-GR" dirty="0"/>
              <a:t>της αγροτικής αναπαραγωγής, ενώ </a:t>
            </a:r>
            <a:r>
              <a:rPr lang="el-GR" b="1" dirty="0"/>
              <a:t>η Τοπική Ατζέντα 21 </a:t>
            </a:r>
            <a:r>
              <a:rPr lang="el-GR" dirty="0"/>
              <a:t>μπορεί να ενεργοποιεί </a:t>
            </a:r>
            <a:r>
              <a:rPr lang="el-GR" b="1" dirty="0"/>
              <a:t>τις κοινωνικές και θεσμικές προϋποθέσεις της βιώσιμης ανάπτυξης.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Τοπική Ατζέντα 21 και η έννοια του κοινωνικού κεφαλαίου προσφέρουν ένα </a:t>
            </a:r>
            <a:r>
              <a:rPr lang="el-GR" b="1" dirty="0"/>
              <a:t>εναλλακτικό πλαίσιο κατανόησης και άσκησης πολιτικής στον αγροτικό χώρο.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αγροτική ανάπτυξη δεν αντιμετωπίζεται πλέον ως διαδικασία «άνωθεν», αλλά ως κοινωνική διαδικασία που συγκροτείται μέσα από τη </a:t>
            </a:r>
            <a:r>
              <a:rPr lang="el-GR" b="1" dirty="0"/>
              <a:t>συλλογική δράση</a:t>
            </a:r>
            <a:r>
              <a:rPr lang="el-GR" dirty="0"/>
              <a:t>, τη </a:t>
            </a:r>
            <a:r>
              <a:rPr lang="el-GR" b="1" dirty="0"/>
              <a:t>συμμετοχή</a:t>
            </a:r>
            <a:r>
              <a:rPr lang="el-GR" dirty="0"/>
              <a:t> και τη </a:t>
            </a:r>
            <a:r>
              <a:rPr lang="el-GR" b="1" dirty="0"/>
              <a:t>θεσμική συνεργασία</a:t>
            </a:r>
          </a:p>
        </p:txBody>
      </p:sp>
    </p:spTree>
    <p:extLst>
      <p:ext uri="{BB962C8B-B14F-4D97-AF65-F5344CB8AC3E}">
        <p14:creationId xmlns:p14="http://schemas.microsoft.com/office/powerpoint/2010/main" val="58007891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A42304-23DF-0D88-4240-678873AD3F2D}"/>
              </a:ext>
            </a:extLst>
          </p:cNvPr>
          <p:cNvSpPr txBox="1"/>
          <p:nvPr/>
        </p:nvSpPr>
        <p:spPr>
          <a:xfrm>
            <a:off x="748144" y="2098956"/>
            <a:ext cx="10458450" cy="2117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Η  σχέση μεταξύ </a:t>
            </a:r>
            <a:r>
              <a:rPr lang="el-GR" b="1" dirty="0"/>
              <a:t>αγροτικής κοινωνίας, χώρου και δημόσιων πολιτικών </a:t>
            </a:r>
            <a:r>
              <a:rPr lang="el-GR" dirty="0"/>
              <a:t>είναι σύνθετη γιατί η προσέγγιση των τριών αυτών διαστάσεων δεν αντιμετωπίζει τον αγροτικό χώρο ως έναν περιφερειακό χώρο της ανάπτυξης, αλλά ως </a:t>
            </a:r>
            <a:r>
              <a:rPr lang="el-GR" b="1" dirty="0"/>
              <a:t>κοινωνικό και χωρικό σχηματισμό με ιδιαίτερη δυναμική και δομικά χαρακτηριστικά</a:t>
            </a:r>
            <a:r>
              <a:rPr lang="el-GR" dirty="0"/>
              <a:t> και προσφέρει το αναλυτικό πλαίσιο για την κατανόηση των κοινωνικών ανισοτήτων και των πολιτικών παρεμβάσεων.</a:t>
            </a:r>
          </a:p>
        </p:txBody>
      </p:sp>
    </p:spTree>
    <p:extLst>
      <p:ext uri="{BB962C8B-B14F-4D97-AF65-F5344CB8AC3E}">
        <p14:creationId xmlns:p14="http://schemas.microsoft.com/office/powerpoint/2010/main" val="249117873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B877E8-F913-8CDF-177D-0EE0A5DE2B17}"/>
              </a:ext>
            </a:extLst>
          </p:cNvPr>
          <p:cNvSpPr txBox="1"/>
          <p:nvPr/>
        </p:nvSpPr>
        <p:spPr>
          <a:xfrm>
            <a:off x="731260" y="625825"/>
            <a:ext cx="96856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1.2 Η χωρική διάσταση της αγροτικής κοινωνίας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αγροτική κοινωνιολογία δεν μπορεί να αποσπαστεί από </a:t>
            </a:r>
            <a:r>
              <a:rPr lang="el-GR" b="1" dirty="0"/>
              <a:t>τη χωρική διάσταση των κοινωνικών φαινομένων</a:t>
            </a:r>
          </a:p>
          <a:p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Ο</a:t>
            </a:r>
            <a:r>
              <a:rPr lang="el-GR" dirty="0"/>
              <a:t> </a:t>
            </a:r>
            <a:r>
              <a:rPr lang="el-GR" b="1" dirty="0"/>
              <a:t>χώρος</a:t>
            </a:r>
            <a:r>
              <a:rPr lang="el-GR" dirty="0"/>
              <a:t> δεν αποτελεί </a:t>
            </a:r>
            <a:r>
              <a:rPr lang="el-GR" b="1" dirty="0"/>
              <a:t>ουδέτερο ή παθητικό υπόβαθρο των κοινωνικών διαδικασιών</a:t>
            </a:r>
            <a:r>
              <a:rPr lang="el-GR" dirty="0"/>
              <a:t>, αλλά </a:t>
            </a:r>
            <a:r>
              <a:rPr lang="el-GR" b="1" dirty="0"/>
              <a:t>κοινωνική κατασκευή</a:t>
            </a:r>
            <a:r>
              <a:rPr lang="el-GR" dirty="0"/>
              <a:t> με ενεργό ρόλο στη διαμόρφωση των κοινωνικών σχέσεων, των ανισοτήτων και των δυνατοτήτων ανάπτυξης.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αγροτικός χώρος δεν προσεγγίζεται </a:t>
            </a:r>
            <a:r>
              <a:rPr lang="el-GR" b="1" dirty="0"/>
              <a:t>απλώς ως γεωγραφικός τόπος</a:t>
            </a:r>
            <a:r>
              <a:rPr lang="el-GR" dirty="0"/>
              <a:t>, αλλά </a:t>
            </a:r>
            <a:r>
              <a:rPr lang="el-GR" b="1" dirty="0"/>
              <a:t>ως κοινωνικός χώρος, </a:t>
            </a:r>
            <a:r>
              <a:rPr lang="el-GR" dirty="0"/>
              <a:t>μέσα στον οποίο εγγράφονται ιστορικές επιλογές, θεσμικές ρυθμίσεις και σχέσεις εξουσίας.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ύπαιθρος, ως κοινωνικός χώρος, εντάσσεται δυναμικά στις ευρύτερες κοινωνικές και οικονομικές διεργασίες.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</a:t>
            </a:r>
            <a:r>
              <a:rPr lang="el-GR" b="1" dirty="0"/>
              <a:t>αγροτικός χώρος </a:t>
            </a:r>
            <a:r>
              <a:rPr lang="el-GR" dirty="0"/>
              <a:t>αποκτά πολλαπλές λειτουργίες, πέρα από τη γεωργία, όπως η κατοικία, ο τουρισμός, οι περιβαλλοντικές υπηρεσίες, κ.λπ.</a:t>
            </a:r>
          </a:p>
        </p:txBody>
      </p:sp>
    </p:spTree>
    <p:extLst>
      <p:ext uri="{BB962C8B-B14F-4D97-AF65-F5344CB8AC3E}">
        <p14:creationId xmlns:p14="http://schemas.microsoft.com/office/powerpoint/2010/main" val="1030516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F82A9-E7C0-2A61-B239-55460E8FB9C7}"/>
              </a:ext>
            </a:extLst>
          </p:cNvPr>
          <p:cNvSpPr txBox="1"/>
          <p:nvPr/>
        </p:nvSpPr>
        <p:spPr>
          <a:xfrm>
            <a:off x="368877" y="230371"/>
            <a:ext cx="1016230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b="1" dirty="0"/>
              <a:t>χωρική διάσταση </a:t>
            </a:r>
            <a:r>
              <a:rPr lang="el-GR" dirty="0"/>
              <a:t>αποκτά ιδιαίτερη σημασία στην αγροτική κοινωνία: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καθημερινή ζωή των αγροτικών πληθυσμών επηρεάζεται άμεσα από τον τόπο κατοικίας.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απόσταση από τα αστικά κέντρα, η ποιότητα των υποδομών και η μορφολογία του εδάφους διαμορφώνουν διαφορετικές κοινωνικές προοπτικές.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πρόσβαση στην εκπαίδευση, την υγεία, την απασχόληση και τις αγορές εξαρτάται σε μεγάλο βαθμό από τη χωρική θέση της κάθε αγροτικής περιοχής.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αγροτικές περιοχές χαρακτηρίζονται συχνά από:</a:t>
            </a:r>
          </a:p>
          <a:p>
            <a:r>
              <a:rPr lang="el-GR" dirty="0"/>
              <a:t> χαμηλή προσβασιμότητα, </a:t>
            </a:r>
          </a:p>
          <a:p>
            <a:r>
              <a:rPr lang="el-GR" dirty="0"/>
              <a:t> περιορισμένες δημόσιες και ιδιωτικές υπηρεσίες και </a:t>
            </a:r>
          </a:p>
          <a:p>
            <a:r>
              <a:rPr lang="el-GR" dirty="0"/>
              <a:t> αδύναμες τοπικές αγορές εργασίας. </a:t>
            </a:r>
          </a:p>
          <a:p>
            <a:endParaRPr lang="el-GR" dirty="0"/>
          </a:p>
          <a:p>
            <a:r>
              <a:rPr lang="el-GR" dirty="0"/>
              <a:t>Τα χαρακτηριστικά αυτά μετατρέπουν </a:t>
            </a:r>
            <a:r>
              <a:rPr lang="el-GR" b="1" dirty="0"/>
              <a:t>τη χωρική διαφοροποίηση σε κοινωνική ανισότητα</a:t>
            </a:r>
            <a:r>
              <a:rPr lang="el-GR" dirty="0"/>
              <a:t>, επηρεάζοντας το εισόδημα, τις επαγγελματικές δυνατότητες και την κοινωνική κινητικότητα των κατοίκων.</a:t>
            </a:r>
          </a:p>
          <a:p>
            <a:endParaRPr lang="el-GR" dirty="0"/>
          </a:p>
          <a:p>
            <a:r>
              <a:rPr lang="el-GR" b="1" dirty="0"/>
              <a:t>Ο χώρος, επομένως, λειτουργεί ως παράγοντας κοινωνικής διαφοροποίησης και όχι απλώς ως σκηνικό των κοινωνικών δράσεων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74155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E821C0-81F4-0FDE-F5E4-B495DB4B7A8E}"/>
              </a:ext>
            </a:extLst>
          </p:cNvPr>
          <p:cNvSpPr txBox="1"/>
          <p:nvPr/>
        </p:nvSpPr>
        <p:spPr>
          <a:xfrm>
            <a:off x="483176" y="810135"/>
            <a:ext cx="1023504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b="1" dirty="0"/>
              <a:t>χωρική ανισότητα αποτελεί προϊόν ιστορικών εξελίξεων και πολιτικών επιλογών </a:t>
            </a:r>
            <a:r>
              <a:rPr lang="el-GR" dirty="0"/>
              <a:t>που οδήγησαν στη συγκέντρωση οικονομικών δραστηριοτήτων, υπηρεσιών και υποδομών στα αστικά κέντρα. </a:t>
            </a:r>
          </a:p>
          <a:p>
            <a:endParaRPr lang="el-GR" dirty="0"/>
          </a:p>
          <a:p>
            <a:r>
              <a:rPr lang="el-GR" dirty="0"/>
              <a:t>Η αγροτική περιφέρεια συχνά αντιμετωπίστηκε ως </a:t>
            </a:r>
            <a:r>
              <a:rPr lang="el-GR" b="1" dirty="0"/>
              <a:t>δευτερεύων χώρος ανάπτυξης</a:t>
            </a:r>
            <a:r>
              <a:rPr lang="el-GR" dirty="0"/>
              <a:t>, γεγονός που συνέβαλε στη διαχρονική υποβάθμιση πολλών αγροτικών περιοχών.</a:t>
            </a:r>
          </a:p>
          <a:p>
            <a:endParaRPr lang="el-GR" dirty="0"/>
          </a:p>
          <a:p>
            <a:r>
              <a:rPr lang="el-GR" dirty="0"/>
              <a:t>Οι συνέπειες αυτής της </a:t>
            </a:r>
            <a:r>
              <a:rPr lang="el-GR" b="1" dirty="0"/>
              <a:t>άνισης χωρικής ανάπτυξης </a:t>
            </a:r>
            <a:r>
              <a:rPr lang="el-GR" dirty="0"/>
              <a:t>είναι ιδιαίτερα εμφανείς στον αγροτικό χώρο. </a:t>
            </a:r>
          </a:p>
          <a:p>
            <a:endParaRPr lang="el-GR" dirty="0"/>
          </a:p>
          <a:p>
            <a:r>
              <a:rPr lang="el-GR" dirty="0"/>
              <a:t>Η πληθυσμιακή συρρίκνωση, </a:t>
            </a:r>
          </a:p>
          <a:p>
            <a:r>
              <a:rPr lang="el-GR" dirty="0"/>
              <a:t>η γήρανση του πληθυσμού, </a:t>
            </a:r>
          </a:p>
          <a:p>
            <a:r>
              <a:rPr lang="el-GR" dirty="0"/>
              <a:t>η φυγή των νέων και </a:t>
            </a:r>
          </a:p>
          <a:p>
            <a:r>
              <a:rPr lang="el-GR" dirty="0"/>
              <a:t>η αποδυνάμωση των κοινωνικών δεσμών </a:t>
            </a:r>
          </a:p>
          <a:p>
            <a:r>
              <a:rPr lang="el-GR" b="1" dirty="0"/>
              <a:t>αποτελούν κοινωνικές εκφάνσεις της χωρικής ανισότητας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b="1" dirty="0"/>
              <a:t>Η μείωση του πληθυσμού οδηγεί με τη σειρά της σε υποβάθμιση υπηρεσιών και υποδομών, δημιουργώντας έναν φαύλο κύκλο χωρικού και κοινωνικού αποκλεισμού</a:t>
            </a:r>
          </a:p>
        </p:txBody>
      </p:sp>
    </p:spTree>
    <p:extLst>
      <p:ext uri="{BB962C8B-B14F-4D97-AF65-F5344CB8AC3E}">
        <p14:creationId xmlns:p14="http://schemas.microsoft.com/office/powerpoint/2010/main" val="26196395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ADEE2-635D-EBCF-4871-C7A4CCF12FC7}"/>
              </a:ext>
            </a:extLst>
          </p:cNvPr>
          <p:cNvSpPr txBox="1"/>
          <p:nvPr/>
        </p:nvSpPr>
        <p:spPr>
          <a:xfrm>
            <a:off x="602673" y="1443979"/>
            <a:ext cx="102038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αγροτική κοινωνιολογία αναδεικνύει ότι </a:t>
            </a:r>
            <a:r>
              <a:rPr lang="el-GR" b="1" dirty="0"/>
              <a:t>οι κοινωνικές ανισότητες στην ύπαιθρο δεν προκύπτουν αποκλειστικά από οικονομικούς παράγοντες</a:t>
            </a:r>
            <a:r>
              <a:rPr lang="el-GR" dirty="0"/>
              <a:t>, αλλά από τη </a:t>
            </a:r>
            <a:r>
              <a:rPr lang="el-GR" b="1" dirty="0"/>
              <a:t>συνδυασμένη δράση </a:t>
            </a:r>
          </a:p>
          <a:p>
            <a:r>
              <a:rPr lang="el-GR" dirty="0"/>
              <a:t>     χωρικών, </a:t>
            </a:r>
          </a:p>
          <a:p>
            <a:r>
              <a:rPr lang="el-GR" dirty="0"/>
              <a:t>    θεσμικών και </a:t>
            </a:r>
          </a:p>
          <a:p>
            <a:r>
              <a:rPr lang="el-GR" dirty="0"/>
              <a:t>    κοινωνικών μηχανισμών.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Στην ελληνική περίπτωση, η </a:t>
            </a:r>
            <a:r>
              <a:rPr lang="el-GR" b="1" dirty="0"/>
              <a:t>χωρική διάσταση των ανισοτήτων </a:t>
            </a:r>
            <a:r>
              <a:rPr lang="el-GR" dirty="0"/>
              <a:t>ενισχύεται από τη </a:t>
            </a:r>
            <a:r>
              <a:rPr lang="el-GR" b="1" dirty="0"/>
              <a:t>γεωμορφολογία</a:t>
            </a:r>
            <a:r>
              <a:rPr lang="el-GR" dirty="0"/>
              <a:t> της χώρας (</a:t>
            </a:r>
            <a:r>
              <a:rPr lang="el-GR" dirty="0" err="1"/>
              <a:t>νησιωτικότητα</a:t>
            </a:r>
            <a:r>
              <a:rPr lang="el-GR" dirty="0"/>
              <a:t>, εκτεταμένο ορεινό ανάγλυφο).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Πολλές αγροτικές περιοχές αντιμετωπίζουν </a:t>
            </a:r>
            <a:r>
              <a:rPr lang="el-GR" b="1" dirty="0"/>
              <a:t>μόνιμα μειονεκτήματα προσβασιμότητας </a:t>
            </a:r>
            <a:r>
              <a:rPr lang="el-GR" dirty="0"/>
              <a:t>και </a:t>
            </a:r>
            <a:r>
              <a:rPr lang="el-GR" b="1" dirty="0"/>
              <a:t>περιορισμένες δυνατότητες ανάπτυξης</a:t>
            </a:r>
            <a:r>
              <a:rPr lang="el-GR" dirty="0"/>
              <a:t>, γεγονός που καθιστά αναγκαία τη δημόσια παρέμβαση μέσω χωροταξικών και αναπτυξιακών πολιτικών.</a:t>
            </a:r>
          </a:p>
        </p:txBody>
      </p:sp>
    </p:spTree>
    <p:extLst>
      <p:ext uri="{BB962C8B-B14F-4D97-AF65-F5344CB8AC3E}">
        <p14:creationId xmlns:p14="http://schemas.microsoft.com/office/powerpoint/2010/main" val="38120704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390120-D447-05A4-B302-0CACC27A1E9E}"/>
              </a:ext>
            </a:extLst>
          </p:cNvPr>
          <p:cNvSpPr txBox="1"/>
          <p:nvPr/>
        </p:nvSpPr>
        <p:spPr>
          <a:xfrm>
            <a:off x="337704" y="219768"/>
            <a:ext cx="1109229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1.3  Οργάνωση του χώρου και κοινωνικές ανισότητες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b="1" dirty="0"/>
              <a:t>χωροταξία</a:t>
            </a:r>
            <a:r>
              <a:rPr lang="el-GR" dirty="0"/>
              <a:t> ασχολείται με τη </a:t>
            </a:r>
            <a:r>
              <a:rPr lang="el-GR" b="1" dirty="0"/>
              <a:t>συνειδητή οργάνωση του χώρου μέσω πολιτικών </a:t>
            </a:r>
            <a:r>
              <a:rPr lang="el-GR" dirty="0"/>
              <a:t>και σχεδιαστικών παρεμβάσεων. </a:t>
            </a:r>
          </a:p>
          <a:p>
            <a:endParaRPr lang="el-GR" dirty="0"/>
          </a:p>
          <a:p>
            <a:r>
              <a:rPr lang="el-GR" dirty="0"/>
              <a:t>Στόχος της είναι: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ρύθμιση της χωρικής κατανομής των δραστηριοτήτων,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βελτίωση της προσβασιμότητας και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ισόρροπη ανάπτυξη των περιοχών. </a:t>
            </a:r>
          </a:p>
          <a:p>
            <a:endParaRPr lang="el-GR" dirty="0"/>
          </a:p>
          <a:p>
            <a:r>
              <a:rPr lang="el-GR" dirty="0"/>
              <a:t>Για τις αγροτικές κοινωνίες, </a:t>
            </a:r>
            <a:r>
              <a:rPr lang="el-GR" b="1" dirty="0"/>
              <a:t>η χωροταξία αποτελεί κρίσιμο εργαλείο</a:t>
            </a:r>
            <a:r>
              <a:rPr lang="el-GR" dirty="0"/>
              <a:t>, γιατί μπορεί να αντιμετωπίσει ή να εντείνει τις υφιστάμενες ανισότητες.</a:t>
            </a:r>
          </a:p>
          <a:p>
            <a:endParaRPr lang="el-GR" dirty="0"/>
          </a:p>
          <a:p>
            <a:r>
              <a:rPr lang="el-GR" dirty="0"/>
              <a:t>Η οργάνωση του χώρου αποτελεί καθοριστικό παράγοντα για τη διαμόρφωση και την αναπαραγωγή των κοινωνικών ανισοτήτων, ιδιαίτερα στον αγροτικό χώρο. </a:t>
            </a:r>
          </a:p>
          <a:p>
            <a:endParaRPr lang="el-GR" dirty="0"/>
          </a:p>
          <a:p>
            <a:r>
              <a:rPr lang="el-GR" dirty="0"/>
              <a:t>Ο χώρος δεν συνιστά ουδέτερο ή παθητικό πλαίσιο εντός του οποίου αναπτύσσονται οι κοινωνικές δραστηριότητες, αλλά κοινωνική κατασκευή, η οποία αντανακλά ιστορικές επιλογές, σχέσεις εξουσίας και πολιτικές προτεραιότητες. </a:t>
            </a:r>
          </a:p>
          <a:p>
            <a:endParaRPr lang="el-GR" dirty="0"/>
          </a:p>
          <a:p>
            <a:r>
              <a:rPr lang="el-GR" b="1" dirty="0"/>
              <a:t>Η χωρική κατανομή των δραστηριοτήτων, των υποδομών και των υπηρεσιών επηρεάζει άμεσα τις δυνατότητες ζωής, την κοινωνική ένταξη και την πρόσβαση σε πόρους των αγροτικών πληθυσμών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71994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D1558-EEFB-42F2-897D-B923E8606E5E}"/>
              </a:ext>
            </a:extLst>
          </p:cNvPr>
          <p:cNvSpPr txBox="1"/>
          <p:nvPr/>
        </p:nvSpPr>
        <p:spPr>
          <a:xfrm>
            <a:off x="311727" y="869477"/>
            <a:ext cx="1069224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Στον αγροτικό χώρο, </a:t>
            </a:r>
            <a:r>
              <a:rPr lang="el-GR" b="1" dirty="0"/>
              <a:t>οι κοινωνικές ανισότητες </a:t>
            </a:r>
            <a:r>
              <a:rPr lang="el-GR" dirty="0"/>
              <a:t>συχνά συνδέονται με: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 τη γεωγραφική απομόνωση,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 τη χαμηλή προσβασιμότητα και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την άνιση κατανομή βασικών υποδομών. </a:t>
            </a:r>
          </a:p>
          <a:p>
            <a:endParaRPr lang="el-GR" dirty="0"/>
          </a:p>
          <a:p>
            <a:r>
              <a:rPr lang="el-GR" dirty="0"/>
              <a:t>Κρίσιμοι </a:t>
            </a:r>
            <a:r>
              <a:rPr lang="el-GR" b="1" dirty="0"/>
              <a:t>παράγοντες κοινωνικής διαφοροποίησης: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απόσταση από τα αστικά κέντρα,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η ποιότητα των μεταφορικών δικτύων,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 η διαθεσιμότητα υπηρεσιών υγείας και εκπαίδευσης,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 η ψηφιακή συνδεσιμότητα </a:t>
            </a:r>
          </a:p>
          <a:p>
            <a:endParaRPr lang="el-GR" dirty="0"/>
          </a:p>
          <a:p>
            <a:r>
              <a:rPr lang="el-GR" dirty="0"/>
              <a:t>Οι περιοχές που στερούνται τέτοιων υποδομών αντιμετωπίζουν </a:t>
            </a:r>
            <a:r>
              <a:rPr lang="el-GR" b="1" dirty="0"/>
              <a:t>αυξημένο κίνδυνο κοινωνικού αποκλεισμού</a:t>
            </a:r>
            <a:r>
              <a:rPr lang="el-GR" dirty="0"/>
              <a:t>, γεγονός που επηρεάζει τόσο το εισόδημα όσο και τις προοπτικές κοινωνικής κινητικότητας των κατοίκων τους.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191312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D9589-B33F-469D-2BC8-A19C3D6210B6}"/>
              </a:ext>
            </a:extLst>
          </p:cNvPr>
          <p:cNvSpPr txBox="1"/>
          <p:nvPr/>
        </p:nvSpPr>
        <p:spPr>
          <a:xfrm>
            <a:off x="166254" y="678956"/>
            <a:ext cx="1060911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Μέσω του χωρικού σχεδιασμού καθορίζεται </a:t>
            </a:r>
            <a:r>
              <a:rPr lang="el-GR" b="1" dirty="0"/>
              <a:t>η κατανομή των παραγωγικών δραστηριοτήτων, των οικισμών και των υποδομών,</a:t>
            </a:r>
            <a:r>
              <a:rPr lang="el-GR" dirty="0"/>
              <a:t> διαμορφώνοντας μακροπρόθεσμα τις κοινωνικές και οικονομικές δυναμικές των περιοχών.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χωρικός σχεδιασμός </a:t>
            </a:r>
            <a:r>
              <a:rPr lang="el-GR" b="1" dirty="0"/>
              <a:t>δεν είναι κοινωνικά ουδέτερος</a:t>
            </a:r>
            <a:r>
              <a:rPr lang="el-GR" dirty="0"/>
              <a:t>. Οι επιλογές που γίνονται ευνοούν ορισμένους τόπους και κοινωνικές ομάδες, ενώ άλλους τους οδηγούν σε περιθωριοποίηση.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</a:t>
            </a:r>
            <a:r>
              <a:rPr lang="el-GR" b="1" dirty="0"/>
              <a:t>χωρικές ανισότητες μετατρέπονται σε κοινωνικές </a:t>
            </a:r>
            <a:r>
              <a:rPr lang="el-GR" b="1" dirty="0" err="1"/>
              <a:t>ανισότητες,</a:t>
            </a:r>
            <a:r>
              <a:rPr lang="el-GR" dirty="0" err="1"/>
              <a:t>που</a:t>
            </a:r>
            <a:r>
              <a:rPr lang="el-GR" dirty="0"/>
              <a:t> αναπαράγονται διαχρονικά.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αγροτική περιφέρεια αντιμετωπίζεται συχνά ως </a:t>
            </a:r>
            <a:r>
              <a:rPr lang="el-GR" b="1" dirty="0"/>
              <a:t>δευτερεύων χώρος ανάπτυξης</a:t>
            </a:r>
            <a:r>
              <a:rPr lang="el-GR" dirty="0"/>
              <a:t>, γεγονός που οδηγεί σε </a:t>
            </a:r>
            <a:r>
              <a:rPr lang="el-GR" b="1" dirty="0"/>
              <a:t>περιορισμένες επενδύσεις, ελλιπή υποδομή και αδύναμες τοπικές αγορές εργασίας</a:t>
            </a:r>
            <a:r>
              <a:rPr lang="el-GR" dirty="0"/>
              <a:t>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</a:t>
            </a:r>
            <a:r>
              <a:rPr lang="el-GR" b="1" dirty="0"/>
              <a:t>συνέπειες</a:t>
            </a:r>
            <a:r>
              <a:rPr lang="el-GR" dirty="0"/>
              <a:t> αυτής της </a:t>
            </a:r>
            <a:r>
              <a:rPr lang="el-GR" b="1" dirty="0"/>
              <a:t>άνισης χωρικής ανάπτυξης </a:t>
            </a:r>
            <a:r>
              <a:rPr lang="el-GR" dirty="0"/>
              <a:t>αποτυπώνονται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στη μείωση του πληθυσμού,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στη γήρανση,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στη φυγή των νέων και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στην αποδυνάμωση των κοινωνικών δεσμών στις αγροτικές κοινότητες.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3041423171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3120</Words>
  <Application>Microsoft Office PowerPoint</Application>
  <PresentationFormat>Ευρεία οθόνη</PresentationFormat>
  <Paragraphs>305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5" baseType="lpstr">
      <vt:lpstr>Aptos</vt:lpstr>
      <vt:lpstr>Arial</vt:lpstr>
      <vt:lpstr>Century Gothic</vt:lpstr>
      <vt:lpstr>Corbel</vt:lpstr>
      <vt:lpstr>Wingdings</vt:lpstr>
      <vt:lpstr>Wingdings 3</vt:lpstr>
      <vt:lpstr>Ιόν</vt:lpstr>
      <vt:lpstr>ΑΓΡΟΤΙΚΗ ΚΟΙΝΩΝΙΟΛΟΓΙΑ –ΧΩΡΟΣ ΚΑΙ ΠΟΛΙΤΙΚΕΣ ΣΥΝΟΧΗΣ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Χωρο – κοινωνικές διαστάσεις της ανάπτυξης στον αγροτικό χώρο:  Η περίπτωση της Περιφερειακής Ενότητας Ξάνθης</dc:title>
  <dc:creator>user</dc:creator>
  <cp:lastModifiedBy>Dimitra Foufri</cp:lastModifiedBy>
  <cp:revision>90</cp:revision>
  <dcterms:created xsi:type="dcterms:W3CDTF">2025-03-03T19:05:47Z</dcterms:created>
  <dcterms:modified xsi:type="dcterms:W3CDTF">2026-04-02T12:48:08Z</dcterms:modified>
</cp:coreProperties>
</file>