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Lst>
  <p:sldIdLst>
    <p:sldId id="256" r:id="rId2"/>
    <p:sldId id="345" r:id="rId3"/>
    <p:sldId id="259" r:id="rId4"/>
    <p:sldId id="260" r:id="rId5"/>
    <p:sldId id="261" r:id="rId6"/>
    <p:sldId id="262" r:id="rId7"/>
    <p:sldId id="263" r:id="rId8"/>
    <p:sldId id="264" r:id="rId9"/>
    <p:sldId id="265" r:id="rId10"/>
    <p:sldId id="266" r:id="rId11"/>
    <p:sldId id="267" r:id="rId12"/>
    <p:sldId id="268" r:id="rId13"/>
    <p:sldId id="270" r:id="rId14"/>
    <p:sldId id="271" r:id="rId15"/>
    <p:sldId id="272" r:id="rId16"/>
    <p:sldId id="274" r:id="rId17"/>
    <p:sldId id="275" r:id="rId18"/>
    <p:sldId id="277" r:id="rId19"/>
    <p:sldId id="278" r:id="rId20"/>
    <p:sldId id="280" r:id="rId21"/>
    <p:sldId id="282" r:id="rId22"/>
    <p:sldId id="283" r:id="rId23"/>
    <p:sldId id="284" r:id="rId24"/>
    <p:sldId id="285" r:id="rId25"/>
    <p:sldId id="281" r:id="rId26"/>
    <p:sldId id="324" r:id="rId27"/>
    <p:sldId id="343" r:id="rId28"/>
    <p:sldId id="344" r:id="rId29"/>
    <p:sldId id="346" r:id="rId30"/>
    <p:sldId id="342" r:id="rId31"/>
    <p:sldId id="258"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93" autoAdjust="0"/>
    <p:restoredTop sz="94660"/>
  </p:normalViewPr>
  <p:slideViewPr>
    <p:cSldViewPr snapToGrid="0">
      <p:cViewPr varScale="1">
        <p:scale>
          <a:sx n="84" d="100"/>
          <a:sy n="84" d="100"/>
        </p:scale>
        <p:origin x="698" y="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159650B-9102-45F6-8B44-CA3410253F3D}" type="datetimeFigureOut">
              <a:rPr lang="el-GR" smtClean="0"/>
              <a:t>7/1/2024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6F626F8-5ECE-44C3-8393-2ADA61E7585D}" type="slidenum">
              <a:rPr lang="el-GR" smtClean="0"/>
              <a:t>‹#›</a:t>
            </a:fld>
            <a:endParaRPr lang="el-GR"/>
          </a:p>
        </p:txBody>
      </p:sp>
      <p:pic>
        <p:nvPicPr>
          <p:cNvPr id="7" name="Picture 2" descr="http://share.uoa.gr/public/Documents/new-logo/LOGO_UOA%20COL2.jpg">
            <a:extLst>
              <a:ext uri="{FF2B5EF4-FFF2-40B4-BE49-F238E27FC236}">
                <a16:creationId xmlns:a16="http://schemas.microsoft.com/office/drawing/2014/main" id="{903D06E5-FC31-A64A-13A5-3CA369BFA95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613" y="92075"/>
            <a:ext cx="765175" cy="98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a:extLst>
              <a:ext uri="{FF2B5EF4-FFF2-40B4-BE49-F238E27FC236}">
                <a16:creationId xmlns:a16="http://schemas.microsoft.com/office/drawing/2014/main" id="{F8A88742-4211-9B17-2EB1-51A28789851E}"/>
              </a:ext>
            </a:extLst>
          </p:cNvPr>
          <p:cNvSpPr txBox="1">
            <a:spLocks/>
          </p:cNvSpPr>
          <p:nvPr userDrawn="1"/>
        </p:nvSpPr>
        <p:spPr>
          <a:xfrm>
            <a:off x="609600" y="311150"/>
            <a:ext cx="2209800" cy="550863"/>
          </a:xfrm>
          <a:prstGeom prst="rect">
            <a:avLst/>
          </a:prstGeom>
        </p:spPr>
        <p:txBody>
          <a:bodyPr>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0"/>
              </a:spcBef>
              <a:defRPr/>
            </a:pPr>
            <a:r>
              <a:rPr lang="el-GR" sz="1200" b="1" dirty="0">
                <a:latin typeface="Times New Roman" panose="02020603050405020304" pitchFamily="18" charset="0"/>
                <a:cs typeface="Times New Roman" panose="02020603050405020304" pitchFamily="18" charset="0"/>
              </a:rPr>
              <a:t>Τμήμα Αγροτικής Ανάπτυξης, </a:t>
            </a:r>
            <a:r>
              <a:rPr lang="el-GR" sz="1200" b="1" dirty="0" err="1">
                <a:latin typeface="Times New Roman" panose="02020603050405020304" pitchFamily="18" charset="0"/>
                <a:cs typeface="Times New Roman" panose="02020603050405020304" pitchFamily="18" charset="0"/>
              </a:rPr>
              <a:t>Αγροδιατροφής</a:t>
            </a:r>
            <a:r>
              <a:rPr lang="el-GR" sz="1200" b="1" dirty="0">
                <a:latin typeface="Times New Roman" panose="02020603050405020304" pitchFamily="18" charset="0"/>
                <a:cs typeface="Times New Roman" panose="02020603050405020304" pitchFamily="18" charset="0"/>
              </a:rPr>
              <a:t> και Διαχείρισης Φυσικών Πόρων </a:t>
            </a:r>
            <a:endParaRPr lang="en-US" sz="1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8973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159650B-9102-45F6-8B44-CA3410253F3D}" type="datetimeFigureOut">
              <a:rPr lang="el-GR" smtClean="0"/>
              <a:t>7/1/2024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6F626F8-5ECE-44C3-8393-2ADA61E7585D}" type="slidenum">
              <a:rPr lang="el-GR" smtClean="0"/>
              <a:t>‹#›</a:t>
            </a:fld>
            <a:endParaRPr lang="el-GR"/>
          </a:p>
        </p:txBody>
      </p:sp>
      <p:pic>
        <p:nvPicPr>
          <p:cNvPr id="7" name="Picture 2" descr="http://share.uoa.gr/public/Documents/new-logo/LOGO_UOA%20COL2.jpg">
            <a:extLst>
              <a:ext uri="{FF2B5EF4-FFF2-40B4-BE49-F238E27FC236}">
                <a16:creationId xmlns:a16="http://schemas.microsoft.com/office/drawing/2014/main" id="{5727C8CE-AA66-427C-C527-354C3DD12FE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613" y="92075"/>
            <a:ext cx="765175" cy="98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a:extLst>
              <a:ext uri="{FF2B5EF4-FFF2-40B4-BE49-F238E27FC236}">
                <a16:creationId xmlns:a16="http://schemas.microsoft.com/office/drawing/2014/main" id="{DA9275A3-2E57-4B99-EEDD-F0F41E9093B9}"/>
              </a:ext>
            </a:extLst>
          </p:cNvPr>
          <p:cNvSpPr txBox="1">
            <a:spLocks/>
          </p:cNvSpPr>
          <p:nvPr userDrawn="1"/>
        </p:nvSpPr>
        <p:spPr>
          <a:xfrm>
            <a:off x="609600" y="311150"/>
            <a:ext cx="2209800" cy="550863"/>
          </a:xfrm>
          <a:prstGeom prst="rect">
            <a:avLst/>
          </a:prstGeom>
        </p:spPr>
        <p:txBody>
          <a:bodyPr>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0"/>
              </a:spcBef>
              <a:defRPr/>
            </a:pPr>
            <a:r>
              <a:rPr lang="el-GR" sz="1200" b="1" dirty="0">
                <a:latin typeface="Times New Roman" panose="02020603050405020304" pitchFamily="18" charset="0"/>
                <a:cs typeface="Times New Roman" panose="02020603050405020304" pitchFamily="18" charset="0"/>
              </a:rPr>
              <a:t>Τμήμα Αγροτικής Ανάπτυξης, </a:t>
            </a:r>
            <a:r>
              <a:rPr lang="el-GR" sz="1200" b="1" dirty="0" err="1">
                <a:latin typeface="Times New Roman" panose="02020603050405020304" pitchFamily="18" charset="0"/>
                <a:cs typeface="Times New Roman" panose="02020603050405020304" pitchFamily="18" charset="0"/>
              </a:rPr>
              <a:t>Αγροδιατροφής</a:t>
            </a:r>
            <a:r>
              <a:rPr lang="el-GR" sz="1200" b="1" dirty="0">
                <a:latin typeface="Times New Roman" panose="02020603050405020304" pitchFamily="18" charset="0"/>
                <a:cs typeface="Times New Roman" panose="02020603050405020304" pitchFamily="18" charset="0"/>
              </a:rPr>
              <a:t> και Διαχείρισης Φυσικών Πόρων </a:t>
            </a:r>
            <a:endParaRPr lang="en-US" sz="1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2147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159650B-9102-45F6-8B44-CA3410253F3D}" type="datetimeFigureOut">
              <a:rPr lang="el-GR" smtClean="0"/>
              <a:t>7/1/2024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6F626F8-5ECE-44C3-8393-2ADA61E7585D}" type="slidenum">
              <a:rPr lang="el-GR" smtClean="0"/>
              <a:t>‹#›</a:t>
            </a:fld>
            <a:endParaRPr lang="el-G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pic>
        <p:nvPicPr>
          <p:cNvPr id="7" name="Picture 2" descr="http://share.uoa.gr/public/Documents/new-logo/LOGO_UOA%20COL2.jpg">
            <a:extLst>
              <a:ext uri="{FF2B5EF4-FFF2-40B4-BE49-F238E27FC236}">
                <a16:creationId xmlns:a16="http://schemas.microsoft.com/office/drawing/2014/main" id="{77C8C807-987E-E0D5-78F8-6AF69278C80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613" y="92075"/>
            <a:ext cx="765175" cy="98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a:extLst>
              <a:ext uri="{FF2B5EF4-FFF2-40B4-BE49-F238E27FC236}">
                <a16:creationId xmlns:a16="http://schemas.microsoft.com/office/drawing/2014/main" id="{9BF99B3C-031E-E703-420E-31CEEAAD89EF}"/>
              </a:ext>
            </a:extLst>
          </p:cNvPr>
          <p:cNvSpPr txBox="1">
            <a:spLocks/>
          </p:cNvSpPr>
          <p:nvPr userDrawn="1"/>
        </p:nvSpPr>
        <p:spPr>
          <a:xfrm>
            <a:off x="609600" y="311150"/>
            <a:ext cx="2209800" cy="550863"/>
          </a:xfrm>
          <a:prstGeom prst="rect">
            <a:avLst/>
          </a:prstGeom>
        </p:spPr>
        <p:txBody>
          <a:bodyPr>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0"/>
              </a:spcBef>
              <a:defRPr/>
            </a:pPr>
            <a:r>
              <a:rPr lang="el-GR" sz="1200" b="1" dirty="0">
                <a:latin typeface="Times New Roman" panose="02020603050405020304" pitchFamily="18" charset="0"/>
                <a:cs typeface="Times New Roman" panose="02020603050405020304" pitchFamily="18" charset="0"/>
              </a:rPr>
              <a:t>Τμήμα Αγροτικής Ανάπτυξης, </a:t>
            </a:r>
            <a:r>
              <a:rPr lang="el-GR" sz="1200" b="1" dirty="0" err="1">
                <a:latin typeface="Times New Roman" panose="02020603050405020304" pitchFamily="18" charset="0"/>
                <a:cs typeface="Times New Roman" panose="02020603050405020304" pitchFamily="18" charset="0"/>
              </a:rPr>
              <a:t>Αγροδιατροφής</a:t>
            </a:r>
            <a:r>
              <a:rPr lang="el-GR" sz="1200" b="1" dirty="0">
                <a:latin typeface="Times New Roman" panose="02020603050405020304" pitchFamily="18" charset="0"/>
                <a:cs typeface="Times New Roman" panose="02020603050405020304" pitchFamily="18" charset="0"/>
              </a:rPr>
              <a:t> και Διαχείρισης Φυσικών Πόρων </a:t>
            </a:r>
            <a:endParaRPr lang="en-US" sz="1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76736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159650B-9102-45F6-8B44-CA3410253F3D}" type="datetimeFigureOut">
              <a:rPr lang="el-GR" smtClean="0"/>
              <a:t>7/1/2024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6F626F8-5ECE-44C3-8393-2ADA61E7585D}" type="slidenum">
              <a:rPr lang="el-GR" smtClean="0"/>
              <a:t>‹#›</a:t>
            </a:fld>
            <a:endParaRPr lang="el-GR"/>
          </a:p>
        </p:txBody>
      </p:sp>
    </p:spTree>
    <p:extLst>
      <p:ext uri="{BB962C8B-B14F-4D97-AF65-F5344CB8AC3E}">
        <p14:creationId xmlns:p14="http://schemas.microsoft.com/office/powerpoint/2010/main" val="37536765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159650B-9102-45F6-8B44-CA3410253F3D}" type="datetimeFigureOut">
              <a:rPr lang="el-GR" smtClean="0"/>
              <a:t>7/1/2024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6F626F8-5ECE-44C3-8393-2ADA61E7585D}" type="slidenum">
              <a:rPr lang="el-GR" smtClean="0"/>
              <a:t>‹#›</a:t>
            </a:fld>
            <a:endParaRPr lang="el-G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92507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159650B-9102-45F6-8B44-CA3410253F3D}" type="datetimeFigureOut">
              <a:rPr lang="el-GR" smtClean="0"/>
              <a:t>7/1/2024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6F626F8-5ECE-44C3-8393-2ADA61E7585D}" type="slidenum">
              <a:rPr lang="el-GR" smtClean="0"/>
              <a:t>‹#›</a:t>
            </a:fld>
            <a:endParaRPr lang="el-GR"/>
          </a:p>
        </p:txBody>
      </p:sp>
    </p:spTree>
    <p:extLst>
      <p:ext uri="{BB962C8B-B14F-4D97-AF65-F5344CB8AC3E}">
        <p14:creationId xmlns:p14="http://schemas.microsoft.com/office/powerpoint/2010/main" val="16232039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59650B-9102-45F6-8B44-CA3410253F3D}" type="datetimeFigureOut">
              <a:rPr lang="el-GR" smtClean="0"/>
              <a:t>7/1/2024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6F626F8-5ECE-44C3-8393-2ADA61E7585D}" type="slidenum">
              <a:rPr lang="el-GR" smtClean="0"/>
              <a:t>‹#›</a:t>
            </a:fld>
            <a:endParaRPr lang="el-GR"/>
          </a:p>
        </p:txBody>
      </p:sp>
    </p:spTree>
    <p:extLst>
      <p:ext uri="{BB962C8B-B14F-4D97-AF65-F5344CB8AC3E}">
        <p14:creationId xmlns:p14="http://schemas.microsoft.com/office/powerpoint/2010/main" val="40794476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59650B-9102-45F6-8B44-CA3410253F3D}" type="datetimeFigureOut">
              <a:rPr lang="el-GR" smtClean="0"/>
              <a:t>7/1/2024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6F626F8-5ECE-44C3-8393-2ADA61E7585D}" type="slidenum">
              <a:rPr lang="el-GR" smtClean="0"/>
              <a:t>‹#›</a:t>
            </a:fld>
            <a:endParaRPr lang="el-GR"/>
          </a:p>
        </p:txBody>
      </p:sp>
    </p:spTree>
    <p:extLst>
      <p:ext uri="{BB962C8B-B14F-4D97-AF65-F5344CB8AC3E}">
        <p14:creationId xmlns:p14="http://schemas.microsoft.com/office/powerpoint/2010/main" val="1040306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59650B-9102-45F6-8B44-CA3410253F3D}" type="datetimeFigureOut">
              <a:rPr lang="el-GR" smtClean="0"/>
              <a:t>7/1/2024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6F626F8-5ECE-44C3-8393-2ADA61E7585D}" type="slidenum">
              <a:rPr lang="el-GR" smtClean="0"/>
              <a:t>‹#›</a:t>
            </a:fld>
            <a:endParaRPr lang="el-GR"/>
          </a:p>
        </p:txBody>
      </p:sp>
      <p:pic>
        <p:nvPicPr>
          <p:cNvPr id="7" name="Picture 2" descr="http://share.uoa.gr/public/Documents/new-logo/LOGO_UOA%20COL2.jpg">
            <a:extLst>
              <a:ext uri="{FF2B5EF4-FFF2-40B4-BE49-F238E27FC236}">
                <a16:creationId xmlns:a16="http://schemas.microsoft.com/office/drawing/2014/main" id="{D2E4D928-1DB7-7799-0C4C-670A610F6D7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613" y="92075"/>
            <a:ext cx="765175" cy="98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a:extLst>
              <a:ext uri="{FF2B5EF4-FFF2-40B4-BE49-F238E27FC236}">
                <a16:creationId xmlns:a16="http://schemas.microsoft.com/office/drawing/2014/main" id="{800E1B1A-08C4-D76E-E57C-AC531025F78A}"/>
              </a:ext>
            </a:extLst>
          </p:cNvPr>
          <p:cNvSpPr txBox="1">
            <a:spLocks/>
          </p:cNvSpPr>
          <p:nvPr userDrawn="1"/>
        </p:nvSpPr>
        <p:spPr>
          <a:xfrm>
            <a:off x="609600" y="311150"/>
            <a:ext cx="2209800" cy="550863"/>
          </a:xfrm>
          <a:prstGeom prst="rect">
            <a:avLst/>
          </a:prstGeom>
        </p:spPr>
        <p:txBody>
          <a:bodyPr>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0"/>
              </a:spcBef>
              <a:defRPr/>
            </a:pPr>
            <a:r>
              <a:rPr lang="el-GR" sz="1200" b="1" dirty="0">
                <a:latin typeface="Times New Roman" panose="02020603050405020304" pitchFamily="18" charset="0"/>
                <a:cs typeface="Times New Roman" panose="02020603050405020304" pitchFamily="18" charset="0"/>
              </a:rPr>
              <a:t>Τμήμα Αγροτικής Ανάπτυξης, </a:t>
            </a:r>
            <a:r>
              <a:rPr lang="el-GR" sz="1200" b="1" dirty="0" err="1">
                <a:latin typeface="Times New Roman" panose="02020603050405020304" pitchFamily="18" charset="0"/>
                <a:cs typeface="Times New Roman" panose="02020603050405020304" pitchFamily="18" charset="0"/>
              </a:rPr>
              <a:t>Αγροδιατροφής</a:t>
            </a:r>
            <a:r>
              <a:rPr lang="el-GR" sz="1200" b="1" dirty="0">
                <a:latin typeface="Times New Roman" panose="02020603050405020304" pitchFamily="18" charset="0"/>
                <a:cs typeface="Times New Roman" panose="02020603050405020304" pitchFamily="18" charset="0"/>
              </a:rPr>
              <a:t> και Διαχείρισης Φυσικών Πόρων </a:t>
            </a:r>
            <a:endParaRPr lang="en-US" sz="1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0004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159650B-9102-45F6-8B44-CA3410253F3D}" type="datetimeFigureOut">
              <a:rPr lang="el-GR" smtClean="0"/>
              <a:t>7/1/2024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6F626F8-5ECE-44C3-8393-2ADA61E7585D}" type="slidenum">
              <a:rPr lang="el-GR" smtClean="0"/>
              <a:t>‹#›</a:t>
            </a:fld>
            <a:endParaRPr lang="el-GR"/>
          </a:p>
        </p:txBody>
      </p:sp>
      <p:pic>
        <p:nvPicPr>
          <p:cNvPr id="7" name="Picture 2" descr="http://share.uoa.gr/public/Documents/new-logo/LOGO_UOA%20COL2.jpg">
            <a:extLst>
              <a:ext uri="{FF2B5EF4-FFF2-40B4-BE49-F238E27FC236}">
                <a16:creationId xmlns:a16="http://schemas.microsoft.com/office/drawing/2014/main" id="{6A09F7E2-306D-FC8E-D5BE-2912130016C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613" y="92075"/>
            <a:ext cx="765175" cy="98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a:extLst>
              <a:ext uri="{FF2B5EF4-FFF2-40B4-BE49-F238E27FC236}">
                <a16:creationId xmlns:a16="http://schemas.microsoft.com/office/drawing/2014/main" id="{1A8836E1-DB05-D316-65E2-B7C601BE7EAD}"/>
              </a:ext>
            </a:extLst>
          </p:cNvPr>
          <p:cNvSpPr txBox="1">
            <a:spLocks/>
          </p:cNvSpPr>
          <p:nvPr userDrawn="1"/>
        </p:nvSpPr>
        <p:spPr>
          <a:xfrm>
            <a:off x="609600" y="311150"/>
            <a:ext cx="2209800" cy="550863"/>
          </a:xfrm>
          <a:prstGeom prst="rect">
            <a:avLst/>
          </a:prstGeom>
        </p:spPr>
        <p:txBody>
          <a:bodyPr>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0"/>
              </a:spcBef>
              <a:defRPr/>
            </a:pPr>
            <a:r>
              <a:rPr lang="el-GR" sz="1200" b="1" dirty="0">
                <a:latin typeface="Times New Roman" panose="02020603050405020304" pitchFamily="18" charset="0"/>
                <a:cs typeface="Times New Roman" panose="02020603050405020304" pitchFamily="18" charset="0"/>
              </a:rPr>
              <a:t>Τμήμα Αγροτικής Ανάπτυξης, </a:t>
            </a:r>
            <a:r>
              <a:rPr lang="el-GR" sz="1200" b="1" dirty="0" err="1">
                <a:latin typeface="Times New Roman" panose="02020603050405020304" pitchFamily="18" charset="0"/>
                <a:cs typeface="Times New Roman" panose="02020603050405020304" pitchFamily="18" charset="0"/>
              </a:rPr>
              <a:t>Αγροδιατροφής</a:t>
            </a:r>
            <a:r>
              <a:rPr lang="el-GR" sz="1200" b="1" dirty="0">
                <a:latin typeface="Times New Roman" panose="02020603050405020304" pitchFamily="18" charset="0"/>
                <a:cs typeface="Times New Roman" panose="02020603050405020304" pitchFamily="18" charset="0"/>
              </a:rPr>
              <a:t> και Διαχείρισης Φυσικών Πόρων </a:t>
            </a:r>
            <a:endParaRPr lang="en-US" sz="1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2276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59650B-9102-45F6-8B44-CA3410253F3D}" type="datetimeFigureOut">
              <a:rPr lang="el-GR" smtClean="0"/>
              <a:t>7/1/2024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6F626F8-5ECE-44C3-8393-2ADA61E7585D}" type="slidenum">
              <a:rPr lang="el-GR" smtClean="0"/>
              <a:t>‹#›</a:t>
            </a:fld>
            <a:endParaRPr lang="el-GR"/>
          </a:p>
        </p:txBody>
      </p:sp>
      <p:pic>
        <p:nvPicPr>
          <p:cNvPr id="8" name="Picture 2" descr="http://share.uoa.gr/public/Documents/new-logo/LOGO_UOA%20COL2.jpg">
            <a:extLst>
              <a:ext uri="{FF2B5EF4-FFF2-40B4-BE49-F238E27FC236}">
                <a16:creationId xmlns:a16="http://schemas.microsoft.com/office/drawing/2014/main" id="{779D3D34-9121-B358-8517-DF8DCB2D5D5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613" y="92075"/>
            <a:ext cx="765175" cy="98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ubtitle 2">
            <a:extLst>
              <a:ext uri="{FF2B5EF4-FFF2-40B4-BE49-F238E27FC236}">
                <a16:creationId xmlns:a16="http://schemas.microsoft.com/office/drawing/2014/main" id="{A55EA5FF-0D45-4FA4-8149-1EE03D5A3B07}"/>
              </a:ext>
            </a:extLst>
          </p:cNvPr>
          <p:cNvSpPr txBox="1">
            <a:spLocks/>
          </p:cNvSpPr>
          <p:nvPr userDrawn="1"/>
        </p:nvSpPr>
        <p:spPr>
          <a:xfrm>
            <a:off x="609600" y="311150"/>
            <a:ext cx="2209800" cy="550863"/>
          </a:xfrm>
          <a:prstGeom prst="rect">
            <a:avLst/>
          </a:prstGeom>
        </p:spPr>
        <p:txBody>
          <a:bodyPr>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0"/>
              </a:spcBef>
              <a:defRPr/>
            </a:pPr>
            <a:r>
              <a:rPr lang="el-GR" sz="1200" b="1" dirty="0">
                <a:latin typeface="Times New Roman" panose="02020603050405020304" pitchFamily="18" charset="0"/>
                <a:cs typeface="Times New Roman" panose="02020603050405020304" pitchFamily="18" charset="0"/>
              </a:rPr>
              <a:t>Τμήμα Αγροτικής Ανάπτυξης, </a:t>
            </a:r>
            <a:r>
              <a:rPr lang="el-GR" sz="1200" b="1" dirty="0" err="1">
                <a:latin typeface="Times New Roman" panose="02020603050405020304" pitchFamily="18" charset="0"/>
                <a:cs typeface="Times New Roman" panose="02020603050405020304" pitchFamily="18" charset="0"/>
              </a:rPr>
              <a:t>Αγροδιατροφής</a:t>
            </a:r>
            <a:r>
              <a:rPr lang="el-GR" sz="1200" b="1" dirty="0">
                <a:latin typeface="Times New Roman" panose="02020603050405020304" pitchFamily="18" charset="0"/>
                <a:cs typeface="Times New Roman" panose="02020603050405020304" pitchFamily="18" charset="0"/>
              </a:rPr>
              <a:t> και Διαχείρισης Φυσικών Πόρων </a:t>
            </a:r>
            <a:endParaRPr lang="en-US" sz="1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8399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59650B-9102-45F6-8B44-CA3410253F3D}" type="datetimeFigureOut">
              <a:rPr lang="el-GR" smtClean="0"/>
              <a:t>7/1/2024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56F626F8-5ECE-44C3-8393-2ADA61E7585D}" type="slidenum">
              <a:rPr lang="el-GR" smtClean="0"/>
              <a:t>‹#›</a:t>
            </a:fld>
            <a:endParaRPr lang="el-GR"/>
          </a:p>
        </p:txBody>
      </p:sp>
      <p:pic>
        <p:nvPicPr>
          <p:cNvPr id="10" name="Picture 2" descr="http://share.uoa.gr/public/Documents/new-logo/LOGO_UOA%20COL2.jpg">
            <a:extLst>
              <a:ext uri="{FF2B5EF4-FFF2-40B4-BE49-F238E27FC236}">
                <a16:creationId xmlns:a16="http://schemas.microsoft.com/office/drawing/2014/main" id="{FD05CB7F-BD2E-312D-4D5A-78AAB0D464B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613" y="92075"/>
            <a:ext cx="765175" cy="98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Subtitle 2">
            <a:extLst>
              <a:ext uri="{FF2B5EF4-FFF2-40B4-BE49-F238E27FC236}">
                <a16:creationId xmlns:a16="http://schemas.microsoft.com/office/drawing/2014/main" id="{476CB6B3-17A4-1E6A-9CD9-F617210EB18F}"/>
              </a:ext>
            </a:extLst>
          </p:cNvPr>
          <p:cNvSpPr txBox="1">
            <a:spLocks/>
          </p:cNvSpPr>
          <p:nvPr userDrawn="1"/>
        </p:nvSpPr>
        <p:spPr>
          <a:xfrm>
            <a:off x="609600" y="311150"/>
            <a:ext cx="2209800" cy="550863"/>
          </a:xfrm>
          <a:prstGeom prst="rect">
            <a:avLst/>
          </a:prstGeom>
        </p:spPr>
        <p:txBody>
          <a:bodyPr>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0"/>
              </a:spcBef>
              <a:defRPr/>
            </a:pPr>
            <a:r>
              <a:rPr lang="el-GR" sz="1200" b="1" dirty="0">
                <a:latin typeface="Times New Roman" panose="02020603050405020304" pitchFamily="18" charset="0"/>
                <a:cs typeface="Times New Roman" panose="02020603050405020304" pitchFamily="18" charset="0"/>
              </a:rPr>
              <a:t>Τμήμα Αγροτικής Ανάπτυξης, </a:t>
            </a:r>
            <a:r>
              <a:rPr lang="el-GR" sz="1200" b="1" dirty="0" err="1">
                <a:latin typeface="Times New Roman" panose="02020603050405020304" pitchFamily="18" charset="0"/>
                <a:cs typeface="Times New Roman" panose="02020603050405020304" pitchFamily="18" charset="0"/>
              </a:rPr>
              <a:t>Αγροδιατροφής</a:t>
            </a:r>
            <a:r>
              <a:rPr lang="el-GR" sz="1200" b="1" dirty="0">
                <a:latin typeface="Times New Roman" panose="02020603050405020304" pitchFamily="18" charset="0"/>
                <a:cs typeface="Times New Roman" panose="02020603050405020304" pitchFamily="18" charset="0"/>
              </a:rPr>
              <a:t> και Διαχείρισης Φυσικών Πόρων </a:t>
            </a:r>
            <a:endParaRPr lang="en-US" sz="1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1383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59650B-9102-45F6-8B44-CA3410253F3D}" type="datetimeFigureOut">
              <a:rPr lang="el-GR" smtClean="0"/>
              <a:t>7/1/2024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56F626F8-5ECE-44C3-8393-2ADA61E7585D}" type="slidenum">
              <a:rPr lang="el-GR" smtClean="0"/>
              <a:t>‹#›</a:t>
            </a:fld>
            <a:endParaRPr lang="el-GR"/>
          </a:p>
        </p:txBody>
      </p:sp>
      <p:pic>
        <p:nvPicPr>
          <p:cNvPr id="6" name="Picture 2" descr="http://share.uoa.gr/public/Documents/new-logo/LOGO_UOA%20COL2.jpg">
            <a:extLst>
              <a:ext uri="{FF2B5EF4-FFF2-40B4-BE49-F238E27FC236}">
                <a16:creationId xmlns:a16="http://schemas.microsoft.com/office/drawing/2014/main" id="{3C7D0FFA-A062-2644-D070-9A06D26DF91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613" y="92075"/>
            <a:ext cx="765175" cy="98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ubtitle 2">
            <a:extLst>
              <a:ext uri="{FF2B5EF4-FFF2-40B4-BE49-F238E27FC236}">
                <a16:creationId xmlns:a16="http://schemas.microsoft.com/office/drawing/2014/main" id="{0C7396EE-04CE-CEA4-AD8F-C99372C58B73}"/>
              </a:ext>
            </a:extLst>
          </p:cNvPr>
          <p:cNvSpPr txBox="1">
            <a:spLocks/>
          </p:cNvSpPr>
          <p:nvPr userDrawn="1"/>
        </p:nvSpPr>
        <p:spPr>
          <a:xfrm>
            <a:off x="609600" y="311150"/>
            <a:ext cx="2209800" cy="550863"/>
          </a:xfrm>
          <a:prstGeom prst="rect">
            <a:avLst/>
          </a:prstGeom>
        </p:spPr>
        <p:txBody>
          <a:bodyPr>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0"/>
              </a:spcBef>
              <a:defRPr/>
            </a:pPr>
            <a:r>
              <a:rPr lang="el-GR" sz="1200" b="1" dirty="0">
                <a:latin typeface="Times New Roman" panose="02020603050405020304" pitchFamily="18" charset="0"/>
                <a:cs typeface="Times New Roman" panose="02020603050405020304" pitchFamily="18" charset="0"/>
              </a:rPr>
              <a:t>Τμήμα Αγροτικής Ανάπτυξης, </a:t>
            </a:r>
            <a:r>
              <a:rPr lang="el-GR" sz="1200" b="1" dirty="0" err="1">
                <a:latin typeface="Times New Roman" panose="02020603050405020304" pitchFamily="18" charset="0"/>
                <a:cs typeface="Times New Roman" panose="02020603050405020304" pitchFamily="18" charset="0"/>
              </a:rPr>
              <a:t>Αγροδιατροφής</a:t>
            </a:r>
            <a:r>
              <a:rPr lang="el-GR" sz="1200" b="1" dirty="0">
                <a:latin typeface="Times New Roman" panose="02020603050405020304" pitchFamily="18" charset="0"/>
                <a:cs typeface="Times New Roman" panose="02020603050405020304" pitchFamily="18" charset="0"/>
              </a:rPr>
              <a:t> και Διαχείρισης Φυσικών Πόρων </a:t>
            </a:r>
            <a:endParaRPr lang="en-US" sz="1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0565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59650B-9102-45F6-8B44-CA3410253F3D}" type="datetimeFigureOut">
              <a:rPr lang="el-GR" smtClean="0"/>
              <a:t>7/1/2024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56F626F8-5ECE-44C3-8393-2ADA61E7585D}" type="slidenum">
              <a:rPr lang="el-GR" smtClean="0"/>
              <a:t>‹#›</a:t>
            </a:fld>
            <a:endParaRPr lang="el-GR"/>
          </a:p>
        </p:txBody>
      </p:sp>
      <p:pic>
        <p:nvPicPr>
          <p:cNvPr id="5" name="Picture 2" descr="http://share.uoa.gr/public/Documents/new-logo/LOGO_UOA%20COL2.jpg">
            <a:extLst>
              <a:ext uri="{FF2B5EF4-FFF2-40B4-BE49-F238E27FC236}">
                <a16:creationId xmlns:a16="http://schemas.microsoft.com/office/drawing/2014/main" id="{2B4A3813-E36D-A697-C567-D6CA42371B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613" y="92075"/>
            <a:ext cx="765175" cy="98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ubtitle 2">
            <a:extLst>
              <a:ext uri="{FF2B5EF4-FFF2-40B4-BE49-F238E27FC236}">
                <a16:creationId xmlns:a16="http://schemas.microsoft.com/office/drawing/2014/main" id="{B630C654-A562-D093-1B89-16FAE6581DF6}"/>
              </a:ext>
            </a:extLst>
          </p:cNvPr>
          <p:cNvSpPr txBox="1">
            <a:spLocks/>
          </p:cNvSpPr>
          <p:nvPr userDrawn="1"/>
        </p:nvSpPr>
        <p:spPr>
          <a:xfrm>
            <a:off x="609600" y="311150"/>
            <a:ext cx="2209800" cy="550863"/>
          </a:xfrm>
          <a:prstGeom prst="rect">
            <a:avLst/>
          </a:prstGeom>
        </p:spPr>
        <p:txBody>
          <a:bodyPr>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0"/>
              </a:spcBef>
              <a:defRPr/>
            </a:pPr>
            <a:r>
              <a:rPr lang="el-GR" sz="1200" b="1" dirty="0">
                <a:latin typeface="Times New Roman" panose="02020603050405020304" pitchFamily="18" charset="0"/>
                <a:cs typeface="Times New Roman" panose="02020603050405020304" pitchFamily="18" charset="0"/>
              </a:rPr>
              <a:t>Τμήμα Αγροτικής Ανάπτυξης, </a:t>
            </a:r>
            <a:r>
              <a:rPr lang="el-GR" sz="1200" b="1" dirty="0" err="1">
                <a:latin typeface="Times New Roman" panose="02020603050405020304" pitchFamily="18" charset="0"/>
                <a:cs typeface="Times New Roman" panose="02020603050405020304" pitchFamily="18" charset="0"/>
              </a:rPr>
              <a:t>Αγροδιατροφής</a:t>
            </a:r>
            <a:r>
              <a:rPr lang="el-GR" sz="1200" b="1" dirty="0">
                <a:latin typeface="Times New Roman" panose="02020603050405020304" pitchFamily="18" charset="0"/>
                <a:cs typeface="Times New Roman" panose="02020603050405020304" pitchFamily="18" charset="0"/>
              </a:rPr>
              <a:t> και Διαχείρισης Φυσικών Πόρων </a:t>
            </a:r>
            <a:endParaRPr lang="en-US" sz="1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0529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159650B-9102-45F6-8B44-CA3410253F3D}" type="datetimeFigureOut">
              <a:rPr lang="el-GR" smtClean="0"/>
              <a:t>7/1/2024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6F626F8-5ECE-44C3-8393-2ADA61E7585D}" type="slidenum">
              <a:rPr lang="el-GR" smtClean="0"/>
              <a:t>‹#›</a:t>
            </a:fld>
            <a:endParaRPr lang="el-GR"/>
          </a:p>
        </p:txBody>
      </p:sp>
      <p:pic>
        <p:nvPicPr>
          <p:cNvPr id="8" name="Picture 2" descr="http://share.uoa.gr/public/Documents/new-logo/LOGO_UOA%20COL2.jpg">
            <a:extLst>
              <a:ext uri="{FF2B5EF4-FFF2-40B4-BE49-F238E27FC236}">
                <a16:creationId xmlns:a16="http://schemas.microsoft.com/office/drawing/2014/main" id="{B354A2DD-76E8-1076-3803-C8AD1E3DCC6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613" y="92075"/>
            <a:ext cx="765175" cy="98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ubtitle 2">
            <a:extLst>
              <a:ext uri="{FF2B5EF4-FFF2-40B4-BE49-F238E27FC236}">
                <a16:creationId xmlns:a16="http://schemas.microsoft.com/office/drawing/2014/main" id="{A07AE8A5-1880-5490-3696-2A943A1C600D}"/>
              </a:ext>
            </a:extLst>
          </p:cNvPr>
          <p:cNvSpPr txBox="1">
            <a:spLocks/>
          </p:cNvSpPr>
          <p:nvPr userDrawn="1"/>
        </p:nvSpPr>
        <p:spPr>
          <a:xfrm>
            <a:off x="609600" y="311150"/>
            <a:ext cx="2209800" cy="550863"/>
          </a:xfrm>
          <a:prstGeom prst="rect">
            <a:avLst/>
          </a:prstGeom>
        </p:spPr>
        <p:txBody>
          <a:bodyPr>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0"/>
              </a:spcBef>
              <a:defRPr/>
            </a:pPr>
            <a:r>
              <a:rPr lang="el-GR" sz="1200" b="1" dirty="0">
                <a:latin typeface="Times New Roman" panose="02020603050405020304" pitchFamily="18" charset="0"/>
                <a:cs typeface="Times New Roman" panose="02020603050405020304" pitchFamily="18" charset="0"/>
              </a:rPr>
              <a:t>Τμήμα Αγροτικής Ανάπτυξης, </a:t>
            </a:r>
            <a:r>
              <a:rPr lang="el-GR" sz="1200" b="1" dirty="0" err="1">
                <a:latin typeface="Times New Roman" panose="02020603050405020304" pitchFamily="18" charset="0"/>
                <a:cs typeface="Times New Roman" panose="02020603050405020304" pitchFamily="18" charset="0"/>
              </a:rPr>
              <a:t>Αγροδιατροφής</a:t>
            </a:r>
            <a:r>
              <a:rPr lang="el-GR" sz="1200" b="1" dirty="0">
                <a:latin typeface="Times New Roman" panose="02020603050405020304" pitchFamily="18" charset="0"/>
                <a:cs typeface="Times New Roman" panose="02020603050405020304" pitchFamily="18" charset="0"/>
              </a:rPr>
              <a:t> και Διαχείρισης Φυσικών Πόρων </a:t>
            </a:r>
            <a:endParaRPr lang="en-US" sz="1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0196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6F626F8-5ECE-44C3-8393-2ADA61E7585D}" type="slidenum">
              <a:rPr lang="el-GR" smtClean="0"/>
              <a:t>‹#›</a:t>
            </a:fld>
            <a:endParaRPr lang="el-GR"/>
          </a:p>
        </p:txBody>
      </p:sp>
      <p:sp>
        <p:nvSpPr>
          <p:cNvPr id="5" name="Date Placeholder 4"/>
          <p:cNvSpPr>
            <a:spLocks noGrp="1"/>
          </p:cNvSpPr>
          <p:nvPr>
            <p:ph type="dt" sz="half" idx="10"/>
          </p:nvPr>
        </p:nvSpPr>
        <p:spPr/>
        <p:txBody>
          <a:bodyPr/>
          <a:lstStyle/>
          <a:p>
            <a:fld id="{3159650B-9102-45F6-8B44-CA3410253F3D}" type="datetimeFigureOut">
              <a:rPr lang="el-GR" smtClean="0"/>
              <a:t>7/1/2024</a:t>
            </a:fld>
            <a:endParaRPr lang="el-GR"/>
          </a:p>
        </p:txBody>
      </p:sp>
      <p:pic>
        <p:nvPicPr>
          <p:cNvPr id="8" name="Picture 2" descr="http://share.uoa.gr/public/Documents/new-logo/LOGO_UOA%20COL2.jpg">
            <a:extLst>
              <a:ext uri="{FF2B5EF4-FFF2-40B4-BE49-F238E27FC236}">
                <a16:creationId xmlns:a16="http://schemas.microsoft.com/office/drawing/2014/main" id="{F0AFA39A-87D1-437A-30E2-21FA651FA78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613" y="92075"/>
            <a:ext cx="765175" cy="98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ubtitle 2">
            <a:extLst>
              <a:ext uri="{FF2B5EF4-FFF2-40B4-BE49-F238E27FC236}">
                <a16:creationId xmlns:a16="http://schemas.microsoft.com/office/drawing/2014/main" id="{D8713D88-8941-FA3E-8D65-F96E6D77DB00}"/>
              </a:ext>
            </a:extLst>
          </p:cNvPr>
          <p:cNvSpPr txBox="1">
            <a:spLocks/>
          </p:cNvSpPr>
          <p:nvPr userDrawn="1"/>
        </p:nvSpPr>
        <p:spPr>
          <a:xfrm>
            <a:off x="609600" y="311150"/>
            <a:ext cx="2209800" cy="550863"/>
          </a:xfrm>
          <a:prstGeom prst="rect">
            <a:avLst/>
          </a:prstGeom>
        </p:spPr>
        <p:txBody>
          <a:bodyPr>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0"/>
              </a:spcBef>
              <a:defRPr/>
            </a:pPr>
            <a:r>
              <a:rPr lang="el-GR" sz="1200" b="1" dirty="0">
                <a:latin typeface="Times New Roman" panose="02020603050405020304" pitchFamily="18" charset="0"/>
                <a:cs typeface="Times New Roman" panose="02020603050405020304" pitchFamily="18" charset="0"/>
              </a:rPr>
              <a:t>Τμήμα Αγροτικής Ανάπτυξης, </a:t>
            </a:r>
            <a:r>
              <a:rPr lang="el-GR" sz="1200" b="1" dirty="0" err="1">
                <a:latin typeface="Times New Roman" panose="02020603050405020304" pitchFamily="18" charset="0"/>
                <a:cs typeface="Times New Roman" panose="02020603050405020304" pitchFamily="18" charset="0"/>
              </a:rPr>
              <a:t>Αγροδιατροφής</a:t>
            </a:r>
            <a:r>
              <a:rPr lang="el-GR" sz="1200" b="1" dirty="0">
                <a:latin typeface="Times New Roman" panose="02020603050405020304" pitchFamily="18" charset="0"/>
                <a:cs typeface="Times New Roman" panose="02020603050405020304" pitchFamily="18" charset="0"/>
              </a:rPr>
              <a:t> και Διαχείρισης Φυσικών Πόρων </a:t>
            </a:r>
            <a:endParaRPr lang="en-US" sz="1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4678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159650B-9102-45F6-8B44-CA3410253F3D}" type="datetimeFigureOut">
              <a:rPr lang="el-GR" smtClean="0"/>
              <a:t>7/1/2024</a:t>
            </a:fld>
            <a:endParaRPr lang="el-G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6F626F8-5ECE-44C3-8393-2ADA61E7585D}" type="slidenum">
              <a:rPr lang="el-GR" smtClean="0"/>
              <a:t>‹#›</a:t>
            </a:fld>
            <a:endParaRPr lang="el-GR"/>
          </a:p>
        </p:txBody>
      </p:sp>
    </p:spTree>
    <p:extLst>
      <p:ext uri="{BB962C8B-B14F-4D97-AF65-F5344CB8AC3E}">
        <p14:creationId xmlns:p14="http://schemas.microsoft.com/office/powerpoint/2010/main" val="232990198"/>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 id="2147483731" r:id="rId13"/>
    <p:sldLayoutId id="2147483732" r:id="rId14"/>
    <p:sldLayoutId id="2147483733" r:id="rId15"/>
    <p:sldLayoutId id="214748373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055" y="732906"/>
            <a:ext cx="9631679" cy="1646302"/>
          </a:xfrm>
        </p:spPr>
        <p:txBody>
          <a:bodyPr/>
          <a:lstStyle/>
          <a:p>
            <a:pPr algn="ctr"/>
            <a:r>
              <a:rPr lang="el-GR" dirty="0">
                <a:solidFill>
                  <a:schemeClr val="tx1"/>
                </a:solidFill>
                <a:latin typeface="Times New Roman" panose="02020603050405020304" pitchFamily="18" charset="0"/>
                <a:cs typeface="Times New Roman" panose="02020603050405020304" pitchFamily="18" charset="0"/>
              </a:rPr>
              <a:t>Διαχείριση υδάτινων πόρων</a:t>
            </a:r>
          </a:p>
        </p:txBody>
      </p:sp>
      <p:sp>
        <p:nvSpPr>
          <p:cNvPr id="7" name="Title 1"/>
          <p:cNvSpPr txBox="1">
            <a:spLocks/>
          </p:cNvSpPr>
          <p:nvPr/>
        </p:nvSpPr>
        <p:spPr>
          <a:xfrm>
            <a:off x="235651" y="2624541"/>
            <a:ext cx="10723501" cy="766806"/>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l-GR" sz="3500" dirty="0">
                <a:solidFill>
                  <a:schemeClr val="accent1">
                    <a:lumMod val="75000"/>
                  </a:schemeClr>
                </a:solidFill>
                <a:latin typeface="Times New Roman" panose="02020603050405020304" pitchFamily="18" charset="0"/>
                <a:cs typeface="Times New Roman" panose="02020603050405020304" pitchFamily="18" charset="0"/>
              </a:rPr>
              <a:t>Διάλεξη </a:t>
            </a:r>
            <a:r>
              <a:rPr lang="en-US" sz="3500" dirty="0">
                <a:solidFill>
                  <a:schemeClr val="accent1">
                    <a:lumMod val="75000"/>
                  </a:schemeClr>
                </a:solidFill>
                <a:latin typeface="Times New Roman" panose="02020603050405020304" pitchFamily="18" charset="0"/>
                <a:cs typeface="Times New Roman" panose="02020603050405020304" pitchFamily="18" charset="0"/>
              </a:rPr>
              <a:t>9</a:t>
            </a:r>
            <a:r>
              <a:rPr lang="el-GR" sz="3500" dirty="0">
                <a:solidFill>
                  <a:schemeClr val="accent1">
                    <a:lumMod val="75000"/>
                  </a:schemeClr>
                </a:solidFill>
                <a:latin typeface="Times New Roman" panose="02020603050405020304" pitchFamily="18" charset="0"/>
                <a:cs typeface="Times New Roman" panose="02020603050405020304" pitchFamily="18" charset="0"/>
              </a:rPr>
              <a:t> </a:t>
            </a:r>
            <a:r>
              <a:rPr lang="en-US" sz="3500" dirty="0">
                <a:solidFill>
                  <a:schemeClr val="accent1">
                    <a:lumMod val="75000"/>
                  </a:schemeClr>
                </a:solidFill>
                <a:latin typeface="Times New Roman" panose="02020603050405020304" pitchFamily="18" charset="0"/>
                <a:cs typeface="Times New Roman" panose="02020603050405020304" pitchFamily="18" charset="0"/>
              </a:rPr>
              <a:t>–</a:t>
            </a:r>
            <a:r>
              <a:rPr lang="el-GR" sz="3500" dirty="0">
                <a:solidFill>
                  <a:schemeClr val="accent1">
                    <a:lumMod val="75000"/>
                  </a:schemeClr>
                </a:solidFill>
                <a:latin typeface="Times New Roman" panose="02020603050405020304" pitchFamily="18" charset="0"/>
                <a:cs typeface="Times New Roman" panose="02020603050405020304" pitchFamily="18" charset="0"/>
              </a:rPr>
              <a:t> Επαναχρησιμοποίηση - Κλιματική αλλαγή</a:t>
            </a:r>
          </a:p>
        </p:txBody>
      </p:sp>
      <p:pic>
        <p:nvPicPr>
          <p:cNvPr id="1028" name="Picture 4" descr="Βιωσιμότητα των υδάτινων πόρων για τα ελληνικά νησιά - Tourism Toda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8099" y="3973652"/>
            <a:ext cx="3398520" cy="2124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40564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Τίτλος 3">
            <a:extLst>
              <a:ext uri="{FF2B5EF4-FFF2-40B4-BE49-F238E27FC236}">
                <a16:creationId xmlns:a16="http://schemas.microsoft.com/office/drawing/2014/main" id="{62FAA698-E62A-279B-8227-B28DDD345C70}"/>
              </a:ext>
            </a:extLst>
          </p:cNvPr>
          <p:cNvSpPr txBox="1">
            <a:spLocks/>
          </p:cNvSpPr>
          <p:nvPr/>
        </p:nvSpPr>
        <p:spPr bwMode="auto">
          <a:xfrm>
            <a:off x="1981200" y="1214438"/>
            <a:ext cx="82296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400"/>
          </a:p>
        </p:txBody>
      </p:sp>
      <p:sp>
        <p:nvSpPr>
          <p:cNvPr id="24581" name="Θέση περιεχομένου 4">
            <a:extLst>
              <a:ext uri="{FF2B5EF4-FFF2-40B4-BE49-F238E27FC236}">
                <a16:creationId xmlns:a16="http://schemas.microsoft.com/office/drawing/2014/main" id="{16C3378F-976F-D272-98B9-1090E8B9D58B}"/>
              </a:ext>
            </a:extLst>
          </p:cNvPr>
          <p:cNvSpPr txBox="1">
            <a:spLocks/>
          </p:cNvSpPr>
          <p:nvPr/>
        </p:nvSpPr>
        <p:spPr bwMode="auto">
          <a:xfrm>
            <a:off x="1847850" y="3086100"/>
            <a:ext cx="8229600" cy="377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buFont typeface="Arial" panose="020B0604020202020204" pitchFamily="34" charset="0"/>
              <a:buNone/>
            </a:pPr>
            <a:endParaRPr lang="el-GR" altLang="el-GR" sz="2800"/>
          </a:p>
        </p:txBody>
      </p:sp>
      <p:sp>
        <p:nvSpPr>
          <p:cNvPr id="7" name="6 - Θέση αριθμού διαφάνειας">
            <a:extLst>
              <a:ext uri="{FF2B5EF4-FFF2-40B4-BE49-F238E27FC236}">
                <a16:creationId xmlns:a16="http://schemas.microsoft.com/office/drawing/2014/main" id="{C617CE06-E2F6-CB74-AF4A-D70440B42551}"/>
              </a:ext>
            </a:extLst>
          </p:cNvPr>
          <p:cNvSpPr txBox="1">
            <a:spLocks noGrp="1"/>
          </p:cNvSpPr>
          <p:nvPr/>
        </p:nvSpPr>
        <p:spPr>
          <a:xfrm>
            <a:off x="8077200" y="6356351"/>
            <a:ext cx="2133600" cy="365125"/>
          </a:xfrm>
          <a:prstGeom prst="rect">
            <a:avLst/>
          </a:prstGeom>
          <a:noFill/>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r"/>
            <a:fld id="{8E4EF2D7-1C9E-4FCE-BE7D-31477E98E5B9}" type="slidenum">
              <a:rPr lang="el-GR" altLang="el-GR" sz="1200">
                <a:solidFill>
                  <a:srgbClr val="898989"/>
                </a:solidFill>
              </a:rPr>
              <a:pPr algn="r"/>
              <a:t>10</a:t>
            </a:fld>
            <a:endParaRPr lang="el-GR" altLang="el-GR" sz="1200">
              <a:solidFill>
                <a:srgbClr val="898989"/>
              </a:solidFill>
            </a:endParaRPr>
          </a:p>
        </p:txBody>
      </p:sp>
      <p:sp>
        <p:nvSpPr>
          <p:cNvPr id="24583" name="Title 1">
            <a:extLst>
              <a:ext uri="{FF2B5EF4-FFF2-40B4-BE49-F238E27FC236}">
                <a16:creationId xmlns:a16="http://schemas.microsoft.com/office/drawing/2014/main" id="{49EC220A-09CB-2008-2762-AA0CEF2ED128}"/>
              </a:ext>
            </a:extLst>
          </p:cNvPr>
          <p:cNvSpPr>
            <a:spLocks/>
          </p:cNvSpPr>
          <p:nvPr/>
        </p:nvSpPr>
        <p:spPr bwMode="auto">
          <a:xfrm>
            <a:off x="1992313" y="1268413"/>
            <a:ext cx="8229600" cy="874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000" b="1"/>
          </a:p>
        </p:txBody>
      </p:sp>
      <p:sp>
        <p:nvSpPr>
          <p:cNvPr id="24584" name="Υπότιτλος 4">
            <a:extLst>
              <a:ext uri="{FF2B5EF4-FFF2-40B4-BE49-F238E27FC236}">
                <a16:creationId xmlns:a16="http://schemas.microsoft.com/office/drawing/2014/main" id="{3AD572F5-FA8E-E75D-6F31-A2F16522F025}"/>
              </a:ext>
            </a:extLst>
          </p:cNvPr>
          <p:cNvSpPr>
            <a:spLocks/>
          </p:cNvSpPr>
          <p:nvPr/>
        </p:nvSpPr>
        <p:spPr bwMode="auto">
          <a:xfrm>
            <a:off x="2063751" y="2492375"/>
            <a:ext cx="777557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
        <p:nvSpPr>
          <p:cNvPr id="24585" name="10 - Ορθογώνιο">
            <a:extLst>
              <a:ext uri="{FF2B5EF4-FFF2-40B4-BE49-F238E27FC236}">
                <a16:creationId xmlns:a16="http://schemas.microsoft.com/office/drawing/2014/main" id="{7D86C8D1-18AA-DEAB-63CC-D2335CC3400D}"/>
              </a:ext>
            </a:extLst>
          </p:cNvPr>
          <p:cNvSpPr>
            <a:spLocks noChangeArrowheads="1"/>
          </p:cNvSpPr>
          <p:nvPr/>
        </p:nvSpPr>
        <p:spPr bwMode="auto">
          <a:xfrm>
            <a:off x="1524000" y="1125539"/>
            <a:ext cx="9144000" cy="164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spcBef>
                <a:spcPct val="20000"/>
              </a:spcBef>
            </a:pPr>
            <a:r>
              <a:rPr lang="el-GR" altLang="el-GR" sz="4000" b="1">
                <a:latin typeface="Arial" panose="020B0604020202020204" pitchFamily="34" charset="0"/>
              </a:rPr>
              <a:t>Καθορισμός της ποιότητας των επεξεργασμένων λυμάτων</a:t>
            </a:r>
            <a:r>
              <a:rPr lang="el-GR" altLang="el-GR">
                <a:latin typeface="Arial" panose="020B0604020202020204" pitchFamily="34" charset="0"/>
              </a:rPr>
              <a:t> </a:t>
            </a:r>
          </a:p>
          <a:p>
            <a:pPr>
              <a:spcBef>
                <a:spcPct val="20000"/>
              </a:spcBef>
            </a:pPr>
            <a:endParaRPr lang="el-GR" altLang="el-GR" b="1"/>
          </a:p>
        </p:txBody>
      </p:sp>
      <p:sp>
        <p:nvSpPr>
          <p:cNvPr id="24586" name="Rectangle 8">
            <a:extLst>
              <a:ext uri="{FF2B5EF4-FFF2-40B4-BE49-F238E27FC236}">
                <a16:creationId xmlns:a16="http://schemas.microsoft.com/office/drawing/2014/main" id="{498BD303-685D-DC01-FB67-B0D400B7A920}"/>
              </a:ext>
            </a:extLst>
          </p:cNvPr>
          <p:cNvSpPr>
            <a:spLocks noChangeArrowheads="1"/>
          </p:cNvSpPr>
          <p:nvPr/>
        </p:nvSpPr>
        <p:spPr bwMode="auto">
          <a:xfrm>
            <a:off x="2105026" y="3307448"/>
            <a:ext cx="85629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tabLst>
                <a:tab pos="457200" algn="l"/>
              </a:tabLst>
              <a:defRPr>
                <a:solidFill>
                  <a:schemeClr val="tx1"/>
                </a:solidFill>
                <a:latin typeface="Calibri" panose="020F0502020204030204" pitchFamily="34" charset="0"/>
                <a:cs typeface="Arial" panose="020B0604020202020204" pitchFamily="34" charset="0"/>
              </a:defRPr>
            </a:lvl1pPr>
            <a:lvl2pPr marL="742950" indent="-285750">
              <a:tabLst>
                <a:tab pos="457200" algn="l"/>
              </a:tabLst>
              <a:defRPr>
                <a:solidFill>
                  <a:schemeClr val="tx1"/>
                </a:solidFill>
                <a:latin typeface="Calibri" panose="020F0502020204030204" pitchFamily="34" charset="0"/>
                <a:cs typeface="Arial" panose="020B0604020202020204" pitchFamily="34" charset="0"/>
              </a:defRPr>
            </a:lvl2pPr>
            <a:lvl3pPr marL="1143000" indent="-228600">
              <a:tabLst>
                <a:tab pos="457200" algn="l"/>
              </a:tabLst>
              <a:defRPr>
                <a:solidFill>
                  <a:schemeClr val="tx1"/>
                </a:solidFill>
                <a:latin typeface="Calibri" panose="020F0502020204030204" pitchFamily="34" charset="0"/>
                <a:cs typeface="Arial" panose="020B0604020202020204" pitchFamily="34" charset="0"/>
              </a:defRPr>
            </a:lvl3pPr>
            <a:lvl4pPr marL="1600200" indent="-228600">
              <a:tabLst>
                <a:tab pos="457200" algn="l"/>
              </a:tabLst>
              <a:defRPr>
                <a:solidFill>
                  <a:schemeClr val="tx1"/>
                </a:solidFill>
                <a:latin typeface="Calibri" panose="020F0502020204030204" pitchFamily="34" charset="0"/>
                <a:cs typeface="Arial" panose="020B0604020202020204" pitchFamily="34" charset="0"/>
              </a:defRPr>
            </a:lvl4pPr>
            <a:lvl5pPr marL="2057400" indent="-228600">
              <a:tabLst>
                <a:tab pos="457200" algn="l"/>
              </a:tabLst>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9pPr>
          </a:lstStyle>
          <a:p>
            <a:pPr>
              <a:buFont typeface="Wingdings" panose="05000000000000000000" pitchFamily="2" charset="2"/>
              <a:buNone/>
            </a:pPr>
            <a:endParaRPr lang="el-GR" altLang="el-GR"/>
          </a:p>
          <a:p>
            <a:pPr>
              <a:buFont typeface="Wingdings" panose="05000000000000000000" pitchFamily="2" charset="2"/>
              <a:buNone/>
            </a:pPr>
            <a:endParaRPr lang="el-GR" altLang="el-GR"/>
          </a:p>
        </p:txBody>
      </p:sp>
      <p:sp>
        <p:nvSpPr>
          <p:cNvPr id="24587" name="Υπότιτλος 4">
            <a:extLst>
              <a:ext uri="{FF2B5EF4-FFF2-40B4-BE49-F238E27FC236}">
                <a16:creationId xmlns:a16="http://schemas.microsoft.com/office/drawing/2014/main" id="{F3B4FDDC-0C63-6763-CEAA-1C1CD8B1E098}"/>
              </a:ext>
            </a:extLst>
          </p:cNvPr>
          <p:cNvSpPr>
            <a:spLocks/>
          </p:cNvSpPr>
          <p:nvPr/>
        </p:nvSpPr>
        <p:spPr bwMode="auto">
          <a:xfrm>
            <a:off x="2566989" y="2133600"/>
            <a:ext cx="7775575"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24588" name="Rectangle 12">
            <a:extLst>
              <a:ext uri="{FF2B5EF4-FFF2-40B4-BE49-F238E27FC236}">
                <a16:creationId xmlns:a16="http://schemas.microsoft.com/office/drawing/2014/main" id="{793086EC-6550-7AEF-14C9-11365F1EF9A1}"/>
              </a:ext>
            </a:extLst>
          </p:cNvPr>
          <p:cNvSpPr>
            <a:spLocks noChangeArrowheads="1"/>
          </p:cNvSpPr>
          <p:nvPr/>
        </p:nvSpPr>
        <p:spPr bwMode="auto">
          <a:xfrm>
            <a:off x="1881188" y="3071813"/>
            <a:ext cx="3168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endParaRPr lang="el-GR" altLang="el-GR"/>
          </a:p>
        </p:txBody>
      </p:sp>
      <p:sp>
        <p:nvSpPr>
          <p:cNvPr id="24589" name="Θέση περιεχομένου 3">
            <a:extLst>
              <a:ext uri="{FF2B5EF4-FFF2-40B4-BE49-F238E27FC236}">
                <a16:creationId xmlns:a16="http://schemas.microsoft.com/office/drawing/2014/main" id="{A775141C-A0B3-CF51-11E1-BD6144F9BBE0}"/>
              </a:ext>
            </a:extLst>
          </p:cNvPr>
          <p:cNvSpPr>
            <a:spLocks/>
          </p:cNvSpPr>
          <p:nvPr/>
        </p:nvSpPr>
        <p:spPr bwMode="auto">
          <a:xfrm>
            <a:off x="6167438" y="3617914"/>
            <a:ext cx="4038600" cy="324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a:p>
            <a:pPr>
              <a:lnSpc>
                <a:spcPct val="80000"/>
              </a:lnSpc>
              <a:spcBef>
                <a:spcPct val="20000"/>
              </a:spcBef>
            </a:pPr>
            <a:endParaRPr lang="el-GR" altLang="el-GR"/>
          </a:p>
        </p:txBody>
      </p:sp>
      <p:sp>
        <p:nvSpPr>
          <p:cNvPr id="24590" name="Θέση περιεχομένου 2">
            <a:extLst>
              <a:ext uri="{FF2B5EF4-FFF2-40B4-BE49-F238E27FC236}">
                <a16:creationId xmlns:a16="http://schemas.microsoft.com/office/drawing/2014/main" id="{98BC28FA-10E1-E04C-0FA3-6FEF28A05D1B}"/>
              </a:ext>
            </a:extLst>
          </p:cNvPr>
          <p:cNvSpPr>
            <a:spLocks/>
          </p:cNvSpPr>
          <p:nvPr/>
        </p:nvSpPr>
        <p:spPr bwMode="auto">
          <a:xfrm>
            <a:off x="2095500" y="3573464"/>
            <a:ext cx="4038600" cy="328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p:txBody>
      </p:sp>
      <p:sp>
        <p:nvSpPr>
          <p:cNvPr id="24591" name="Υπότιτλος 4">
            <a:extLst>
              <a:ext uri="{FF2B5EF4-FFF2-40B4-BE49-F238E27FC236}">
                <a16:creationId xmlns:a16="http://schemas.microsoft.com/office/drawing/2014/main" id="{04623978-497C-CDA0-CEB0-99D88E23139B}"/>
              </a:ext>
            </a:extLst>
          </p:cNvPr>
          <p:cNvSpPr>
            <a:spLocks/>
          </p:cNvSpPr>
          <p:nvPr/>
        </p:nvSpPr>
        <p:spPr bwMode="auto">
          <a:xfrm>
            <a:off x="2279651" y="2708275"/>
            <a:ext cx="352901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24592" name="Υπότιτλος 4">
            <a:extLst>
              <a:ext uri="{FF2B5EF4-FFF2-40B4-BE49-F238E27FC236}">
                <a16:creationId xmlns:a16="http://schemas.microsoft.com/office/drawing/2014/main" id="{641AA783-F70E-3B6B-65F8-549A5A3CD23F}"/>
              </a:ext>
            </a:extLst>
          </p:cNvPr>
          <p:cNvSpPr>
            <a:spLocks/>
          </p:cNvSpPr>
          <p:nvPr/>
        </p:nvSpPr>
        <p:spPr bwMode="auto">
          <a:xfrm>
            <a:off x="4167189" y="2500313"/>
            <a:ext cx="38877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24593" name="Rectangle 17">
            <a:extLst>
              <a:ext uri="{FF2B5EF4-FFF2-40B4-BE49-F238E27FC236}">
                <a16:creationId xmlns:a16="http://schemas.microsoft.com/office/drawing/2014/main" id="{C7FA913F-7C64-4314-B5AB-3B6A7C8C5B23}"/>
              </a:ext>
            </a:extLst>
          </p:cNvPr>
          <p:cNvSpPr>
            <a:spLocks noChangeArrowheads="1"/>
          </p:cNvSpPr>
          <p:nvPr/>
        </p:nvSpPr>
        <p:spPr bwMode="auto">
          <a:xfrm>
            <a:off x="2135188" y="3741727"/>
            <a:ext cx="8532812"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buFont typeface="Wingdings" panose="05000000000000000000" pitchFamily="2" charset="2"/>
              <a:buChar char="Ø"/>
            </a:pPr>
            <a:r>
              <a:rPr lang="el-GR" altLang="el-GR">
                <a:latin typeface="Arial" panose="020B0604020202020204" pitchFamily="34" charset="0"/>
              </a:rPr>
              <a:t>Οι Ayers και Westcott (1985) κατατάσσουν το αρδευτικό νερό σε </a:t>
            </a:r>
            <a:r>
              <a:rPr lang="en-US" altLang="el-GR">
                <a:latin typeface="Arial" panose="020B0604020202020204" pitchFamily="34" charset="0"/>
              </a:rPr>
              <a:t>4</a:t>
            </a:r>
            <a:r>
              <a:rPr lang="el-GR" altLang="el-GR">
                <a:latin typeface="Arial" panose="020B0604020202020204" pitchFamily="34" charset="0"/>
              </a:rPr>
              <a:t> ομάδες βασισμένες αντίστοιχα</a:t>
            </a:r>
            <a:r>
              <a:rPr lang="en-US" altLang="el-GR">
                <a:latin typeface="Arial" panose="020B0604020202020204" pitchFamily="34" charset="0"/>
              </a:rPr>
              <a:t>:</a:t>
            </a:r>
          </a:p>
          <a:p>
            <a:pPr>
              <a:buFont typeface="Wingdings" panose="05000000000000000000" pitchFamily="2" charset="2"/>
              <a:buChar char="§"/>
            </a:pPr>
            <a:r>
              <a:rPr lang="el-GR" altLang="el-GR">
                <a:latin typeface="Arial" panose="020B0604020202020204" pitchFamily="34" charset="0"/>
              </a:rPr>
              <a:t>στην αλατότητα</a:t>
            </a:r>
            <a:endParaRPr lang="en-US" altLang="el-GR">
              <a:latin typeface="Arial" panose="020B0604020202020204" pitchFamily="34" charset="0"/>
            </a:endParaRPr>
          </a:p>
          <a:p>
            <a:pPr>
              <a:buFont typeface="Wingdings" panose="05000000000000000000" pitchFamily="2" charset="2"/>
              <a:buChar char="§"/>
            </a:pPr>
            <a:r>
              <a:rPr lang="el-GR" altLang="el-GR">
                <a:latin typeface="Arial" panose="020B0604020202020204" pitchFamily="34" charset="0"/>
              </a:rPr>
              <a:t>την διηθητικότητα </a:t>
            </a:r>
            <a:endParaRPr lang="en-US" altLang="el-GR">
              <a:latin typeface="Arial" panose="020B0604020202020204" pitchFamily="34" charset="0"/>
            </a:endParaRPr>
          </a:p>
          <a:p>
            <a:pPr>
              <a:buFont typeface="Wingdings" panose="05000000000000000000" pitchFamily="2" charset="2"/>
              <a:buChar char="§"/>
            </a:pPr>
            <a:r>
              <a:rPr lang="el-GR" altLang="el-GR">
                <a:latin typeface="Arial" panose="020B0604020202020204" pitchFamily="34" charset="0"/>
              </a:rPr>
              <a:t>την τοξικότητα </a:t>
            </a:r>
            <a:endParaRPr lang="en-US" altLang="el-GR">
              <a:latin typeface="Arial" panose="020B0604020202020204" pitchFamily="34" charset="0"/>
            </a:endParaRPr>
          </a:p>
          <a:p>
            <a:pPr>
              <a:buFont typeface="Wingdings" panose="05000000000000000000" pitchFamily="2" charset="2"/>
              <a:buChar char="§"/>
            </a:pPr>
            <a:r>
              <a:rPr lang="el-GR" altLang="el-GR">
                <a:latin typeface="Arial" panose="020B0604020202020204" pitchFamily="34" charset="0"/>
              </a:rPr>
              <a:t>και τους υπόλοιπους κινδύνους </a:t>
            </a:r>
          </a:p>
          <a:p>
            <a:endParaRPr lang="el-GR" altLang="el-GR">
              <a:latin typeface="Arial" panose="020B0604020202020204" pitchFamily="34" charset="0"/>
            </a:endParaRPr>
          </a:p>
          <a:p>
            <a:endParaRPr lang="el-GR" altLang="el-GR">
              <a:latin typeface="Arial" panose="020B0604020202020204" pitchFamily="34" charset="0"/>
            </a:endParaRPr>
          </a:p>
          <a:p>
            <a:endParaRPr lang="en-US" altLang="el-GR">
              <a:latin typeface="Arial" panose="020B0604020202020204" pitchFamily="34" charset="0"/>
            </a:endParaRPr>
          </a:p>
          <a:p>
            <a:endParaRPr lang="en-US" altLang="el-GR">
              <a:latin typeface="Arial" panose="020B0604020202020204" pitchFamily="34" charset="0"/>
            </a:endParaRPr>
          </a:p>
          <a:p>
            <a:endParaRPr lang="en-US" altLang="el-GR">
              <a:latin typeface="Arial" panose="020B0604020202020204" pitchFamily="34" charset="0"/>
            </a:endParaRPr>
          </a:p>
          <a:p>
            <a:endParaRPr lang="en-US" altLang="el-GR" u="sng">
              <a:latin typeface="Arial" panose="020B0604020202020204" pitchFamily="34" charset="0"/>
            </a:endParaRPr>
          </a:p>
        </p:txBody>
      </p:sp>
      <p:sp>
        <p:nvSpPr>
          <p:cNvPr id="24594" name="Υπότιτλος 4">
            <a:extLst>
              <a:ext uri="{FF2B5EF4-FFF2-40B4-BE49-F238E27FC236}">
                <a16:creationId xmlns:a16="http://schemas.microsoft.com/office/drawing/2014/main" id="{73B081F6-4DB8-A529-7C8E-18A4C357DA31}"/>
              </a:ext>
            </a:extLst>
          </p:cNvPr>
          <p:cNvSpPr>
            <a:spLocks/>
          </p:cNvSpPr>
          <p:nvPr/>
        </p:nvSpPr>
        <p:spPr bwMode="auto">
          <a:xfrm>
            <a:off x="2208213" y="2565400"/>
            <a:ext cx="8640762"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latin typeface="Arial" panose="020B0604020202020204" pitchFamily="34" charset="0"/>
            </a:endParaRPr>
          </a:p>
        </p:txBody>
      </p:sp>
      <p:sp>
        <p:nvSpPr>
          <p:cNvPr id="24595" name="Θέση κειμένου 7">
            <a:extLst>
              <a:ext uri="{FF2B5EF4-FFF2-40B4-BE49-F238E27FC236}">
                <a16:creationId xmlns:a16="http://schemas.microsoft.com/office/drawing/2014/main" id="{1EE79535-FA10-7B1E-9AB5-B36BB20F2C80}"/>
              </a:ext>
            </a:extLst>
          </p:cNvPr>
          <p:cNvSpPr>
            <a:spLocks/>
          </p:cNvSpPr>
          <p:nvPr/>
        </p:nvSpPr>
        <p:spPr bwMode="auto">
          <a:xfrm>
            <a:off x="1992314" y="4149726"/>
            <a:ext cx="3538537"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Τίτλος 3">
            <a:extLst>
              <a:ext uri="{FF2B5EF4-FFF2-40B4-BE49-F238E27FC236}">
                <a16:creationId xmlns:a16="http://schemas.microsoft.com/office/drawing/2014/main" id="{329569D5-E6F0-0AF2-A91A-0CF70E9CFEEB}"/>
              </a:ext>
            </a:extLst>
          </p:cNvPr>
          <p:cNvSpPr txBox="1">
            <a:spLocks/>
          </p:cNvSpPr>
          <p:nvPr/>
        </p:nvSpPr>
        <p:spPr bwMode="auto">
          <a:xfrm>
            <a:off x="1981200" y="1214438"/>
            <a:ext cx="82296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400"/>
          </a:p>
        </p:txBody>
      </p:sp>
      <p:sp>
        <p:nvSpPr>
          <p:cNvPr id="7" name="6 - Θέση αριθμού διαφάνειας">
            <a:extLst>
              <a:ext uri="{FF2B5EF4-FFF2-40B4-BE49-F238E27FC236}">
                <a16:creationId xmlns:a16="http://schemas.microsoft.com/office/drawing/2014/main" id="{9F371025-8D0C-864E-4D7D-731C6168DF54}"/>
              </a:ext>
            </a:extLst>
          </p:cNvPr>
          <p:cNvSpPr txBox="1">
            <a:spLocks noGrp="1"/>
          </p:cNvSpPr>
          <p:nvPr/>
        </p:nvSpPr>
        <p:spPr>
          <a:xfrm>
            <a:off x="8077200" y="6356351"/>
            <a:ext cx="2133600" cy="365125"/>
          </a:xfrm>
          <a:prstGeom prst="rect">
            <a:avLst/>
          </a:prstGeom>
          <a:noFill/>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r"/>
            <a:fld id="{96980C99-C214-44D3-8CB1-CC7E6CAAC3CA}" type="slidenum">
              <a:rPr lang="el-GR" altLang="el-GR" sz="1200">
                <a:solidFill>
                  <a:srgbClr val="898989"/>
                </a:solidFill>
              </a:rPr>
              <a:pPr algn="r"/>
              <a:t>11</a:t>
            </a:fld>
            <a:endParaRPr lang="el-GR" altLang="el-GR" sz="1200">
              <a:solidFill>
                <a:srgbClr val="898989"/>
              </a:solidFill>
            </a:endParaRPr>
          </a:p>
        </p:txBody>
      </p:sp>
      <p:sp>
        <p:nvSpPr>
          <p:cNvPr id="25607" name="Title 1">
            <a:extLst>
              <a:ext uri="{FF2B5EF4-FFF2-40B4-BE49-F238E27FC236}">
                <a16:creationId xmlns:a16="http://schemas.microsoft.com/office/drawing/2014/main" id="{1DB09071-54EA-F167-C492-A1904EF9B50D}"/>
              </a:ext>
            </a:extLst>
          </p:cNvPr>
          <p:cNvSpPr>
            <a:spLocks/>
          </p:cNvSpPr>
          <p:nvPr/>
        </p:nvSpPr>
        <p:spPr bwMode="auto">
          <a:xfrm>
            <a:off x="1992313" y="1268413"/>
            <a:ext cx="8229600" cy="874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000" b="1"/>
          </a:p>
        </p:txBody>
      </p:sp>
      <p:sp>
        <p:nvSpPr>
          <p:cNvPr id="25608" name="Υπότιτλος 4">
            <a:extLst>
              <a:ext uri="{FF2B5EF4-FFF2-40B4-BE49-F238E27FC236}">
                <a16:creationId xmlns:a16="http://schemas.microsoft.com/office/drawing/2014/main" id="{AEB870BF-166A-6173-24E5-424E3B3BC32A}"/>
              </a:ext>
            </a:extLst>
          </p:cNvPr>
          <p:cNvSpPr>
            <a:spLocks/>
          </p:cNvSpPr>
          <p:nvPr/>
        </p:nvSpPr>
        <p:spPr bwMode="auto">
          <a:xfrm>
            <a:off x="2063751" y="2492375"/>
            <a:ext cx="777557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
        <p:nvSpPr>
          <p:cNvPr id="25609" name="10 - Ορθογώνιο">
            <a:extLst>
              <a:ext uri="{FF2B5EF4-FFF2-40B4-BE49-F238E27FC236}">
                <a16:creationId xmlns:a16="http://schemas.microsoft.com/office/drawing/2014/main" id="{F5AC84F3-880B-1AC0-54CA-9DD07AFE57DA}"/>
              </a:ext>
            </a:extLst>
          </p:cNvPr>
          <p:cNvSpPr>
            <a:spLocks noChangeArrowheads="1"/>
          </p:cNvSpPr>
          <p:nvPr/>
        </p:nvSpPr>
        <p:spPr bwMode="auto">
          <a:xfrm>
            <a:off x="1524000" y="1125539"/>
            <a:ext cx="91440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hangingPunct="0"/>
            <a:r>
              <a:rPr lang="el-GR" altLang="el-GR" sz="4000" b="1">
                <a:latin typeface="Arial" panose="020B0604020202020204" pitchFamily="34" charset="0"/>
              </a:rPr>
              <a:t>Καθορισμός της ποιότητας των επεξεργασμένων λυμάτων</a:t>
            </a:r>
          </a:p>
        </p:txBody>
      </p:sp>
      <p:sp>
        <p:nvSpPr>
          <p:cNvPr id="25610" name="Rectangle 8">
            <a:extLst>
              <a:ext uri="{FF2B5EF4-FFF2-40B4-BE49-F238E27FC236}">
                <a16:creationId xmlns:a16="http://schemas.microsoft.com/office/drawing/2014/main" id="{1D22E249-E264-CCF4-DF88-B5490F3E3AE8}"/>
              </a:ext>
            </a:extLst>
          </p:cNvPr>
          <p:cNvSpPr>
            <a:spLocks noChangeArrowheads="1"/>
          </p:cNvSpPr>
          <p:nvPr/>
        </p:nvSpPr>
        <p:spPr bwMode="auto">
          <a:xfrm>
            <a:off x="2105026" y="3307448"/>
            <a:ext cx="85629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tabLst>
                <a:tab pos="457200" algn="l"/>
              </a:tabLst>
              <a:defRPr>
                <a:solidFill>
                  <a:schemeClr val="tx1"/>
                </a:solidFill>
                <a:latin typeface="Calibri" panose="020F0502020204030204" pitchFamily="34" charset="0"/>
                <a:cs typeface="Arial" panose="020B0604020202020204" pitchFamily="34" charset="0"/>
              </a:defRPr>
            </a:lvl1pPr>
            <a:lvl2pPr marL="742950" indent="-285750">
              <a:tabLst>
                <a:tab pos="457200" algn="l"/>
              </a:tabLst>
              <a:defRPr>
                <a:solidFill>
                  <a:schemeClr val="tx1"/>
                </a:solidFill>
                <a:latin typeface="Calibri" panose="020F0502020204030204" pitchFamily="34" charset="0"/>
                <a:cs typeface="Arial" panose="020B0604020202020204" pitchFamily="34" charset="0"/>
              </a:defRPr>
            </a:lvl2pPr>
            <a:lvl3pPr marL="1143000" indent="-228600">
              <a:tabLst>
                <a:tab pos="457200" algn="l"/>
              </a:tabLst>
              <a:defRPr>
                <a:solidFill>
                  <a:schemeClr val="tx1"/>
                </a:solidFill>
                <a:latin typeface="Calibri" panose="020F0502020204030204" pitchFamily="34" charset="0"/>
                <a:cs typeface="Arial" panose="020B0604020202020204" pitchFamily="34" charset="0"/>
              </a:defRPr>
            </a:lvl3pPr>
            <a:lvl4pPr marL="1600200" indent="-228600">
              <a:tabLst>
                <a:tab pos="457200" algn="l"/>
              </a:tabLst>
              <a:defRPr>
                <a:solidFill>
                  <a:schemeClr val="tx1"/>
                </a:solidFill>
                <a:latin typeface="Calibri" panose="020F0502020204030204" pitchFamily="34" charset="0"/>
                <a:cs typeface="Arial" panose="020B0604020202020204" pitchFamily="34" charset="0"/>
              </a:defRPr>
            </a:lvl4pPr>
            <a:lvl5pPr marL="2057400" indent="-228600">
              <a:tabLst>
                <a:tab pos="457200" algn="l"/>
              </a:tabLst>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9pPr>
          </a:lstStyle>
          <a:p>
            <a:pPr>
              <a:buFont typeface="Wingdings" panose="05000000000000000000" pitchFamily="2" charset="2"/>
              <a:buNone/>
            </a:pPr>
            <a:endParaRPr lang="el-GR" altLang="el-GR"/>
          </a:p>
          <a:p>
            <a:pPr>
              <a:buFont typeface="Wingdings" panose="05000000000000000000" pitchFamily="2" charset="2"/>
              <a:buNone/>
            </a:pPr>
            <a:endParaRPr lang="el-GR" altLang="el-GR"/>
          </a:p>
        </p:txBody>
      </p:sp>
      <p:sp>
        <p:nvSpPr>
          <p:cNvPr id="25611" name="Υπότιτλος 4">
            <a:extLst>
              <a:ext uri="{FF2B5EF4-FFF2-40B4-BE49-F238E27FC236}">
                <a16:creationId xmlns:a16="http://schemas.microsoft.com/office/drawing/2014/main" id="{4FFAC125-D122-8FC9-E831-1C4B73708B76}"/>
              </a:ext>
            </a:extLst>
          </p:cNvPr>
          <p:cNvSpPr>
            <a:spLocks/>
          </p:cNvSpPr>
          <p:nvPr/>
        </p:nvSpPr>
        <p:spPr bwMode="auto">
          <a:xfrm>
            <a:off x="2524126" y="2214564"/>
            <a:ext cx="7775575"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25612" name="Rectangle 12">
            <a:extLst>
              <a:ext uri="{FF2B5EF4-FFF2-40B4-BE49-F238E27FC236}">
                <a16:creationId xmlns:a16="http://schemas.microsoft.com/office/drawing/2014/main" id="{217B122C-D9AF-CC8A-B39A-85820AFFF5B2}"/>
              </a:ext>
            </a:extLst>
          </p:cNvPr>
          <p:cNvSpPr>
            <a:spLocks noChangeArrowheads="1"/>
          </p:cNvSpPr>
          <p:nvPr/>
        </p:nvSpPr>
        <p:spPr bwMode="auto">
          <a:xfrm>
            <a:off x="1881188" y="3071813"/>
            <a:ext cx="3168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endParaRPr lang="el-GR" altLang="el-GR"/>
          </a:p>
        </p:txBody>
      </p:sp>
      <p:sp>
        <p:nvSpPr>
          <p:cNvPr id="25613" name="Θέση περιεχομένου 3">
            <a:extLst>
              <a:ext uri="{FF2B5EF4-FFF2-40B4-BE49-F238E27FC236}">
                <a16:creationId xmlns:a16="http://schemas.microsoft.com/office/drawing/2014/main" id="{4E31B752-A919-E9EB-0C3A-FF8ED7FBBDA3}"/>
              </a:ext>
            </a:extLst>
          </p:cNvPr>
          <p:cNvSpPr>
            <a:spLocks/>
          </p:cNvSpPr>
          <p:nvPr/>
        </p:nvSpPr>
        <p:spPr bwMode="auto">
          <a:xfrm>
            <a:off x="6167438" y="3617914"/>
            <a:ext cx="4038600" cy="324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a:p>
            <a:pPr>
              <a:lnSpc>
                <a:spcPct val="80000"/>
              </a:lnSpc>
              <a:spcBef>
                <a:spcPct val="20000"/>
              </a:spcBef>
            </a:pPr>
            <a:endParaRPr lang="el-GR" altLang="el-GR"/>
          </a:p>
        </p:txBody>
      </p:sp>
      <p:sp>
        <p:nvSpPr>
          <p:cNvPr id="25614" name="Θέση περιεχομένου 2">
            <a:extLst>
              <a:ext uri="{FF2B5EF4-FFF2-40B4-BE49-F238E27FC236}">
                <a16:creationId xmlns:a16="http://schemas.microsoft.com/office/drawing/2014/main" id="{8636CF05-ADBC-A78C-8136-4C4CD1F1319F}"/>
              </a:ext>
            </a:extLst>
          </p:cNvPr>
          <p:cNvSpPr>
            <a:spLocks/>
          </p:cNvSpPr>
          <p:nvPr/>
        </p:nvSpPr>
        <p:spPr bwMode="auto">
          <a:xfrm>
            <a:off x="2095500" y="3573464"/>
            <a:ext cx="4038600" cy="328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p:txBody>
      </p:sp>
      <p:sp>
        <p:nvSpPr>
          <p:cNvPr id="25615" name="Υπότιτλος 4">
            <a:extLst>
              <a:ext uri="{FF2B5EF4-FFF2-40B4-BE49-F238E27FC236}">
                <a16:creationId xmlns:a16="http://schemas.microsoft.com/office/drawing/2014/main" id="{958C7796-4CEA-D5EA-74BC-E7AC770AA90D}"/>
              </a:ext>
            </a:extLst>
          </p:cNvPr>
          <p:cNvSpPr>
            <a:spLocks/>
          </p:cNvSpPr>
          <p:nvPr/>
        </p:nvSpPr>
        <p:spPr bwMode="auto">
          <a:xfrm>
            <a:off x="2279651" y="2708275"/>
            <a:ext cx="352901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25616" name="Υπότιτλος 4">
            <a:extLst>
              <a:ext uri="{FF2B5EF4-FFF2-40B4-BE49-F238E27FC236}">
                <a16:creationId xmlns:a16="http://schemas.microsoft.com/office/drawing/2014/main" id="{97F16B81-0983-A09F-79A1-7BB5C20E29BC}"/>
              </a:ext>
            </a:extLst>
          </p:cNvPr>
          <p:cNvSpPr>
            <a:spLocks/>
          </p:cNvSpPr>
          <p:nvPr/>
        </p:nvSpPr>
        <p:spPr bwMode="auto">
          <a:xfrm>
            <a:off x="4167189" y="2500313"/>
            <a:ext cx="38877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25617" name="Rectangle 17">
            <a:extLst>
              <a:ext uri="{FF2B5EF4-FFF2-40B4-BE49-F238E27FC236}">
                <a16:creationId xmlns:a16="http://schemas.microsoft.com/office/drawing/2014/main" id="{1B45BA09-864A-FC51-7CBE-A7C4AD07B7A5}"/>
              </a:ext>
            </a:extLst>
          </p:cNvPr>
          <p:cNvSpPr>
            <a:spLocks noChangeArrowheads="1"/>
          </p:cNvSpPr>
          <p:nvPr/>
        </p:nvSpPr>
        <p:spPr bwMode="auto">
          <a:xfrm>
            <a:off x="2311401" y="2953574"/>
            <a:ext cx="8459787"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buFont typeface="Wingdings" panose="05000000000000000000" pitchFamily="2" charset="2"/>
              <a:buChar char="Ø"/>
            </a:pPr>
            <a:r>
              <a:rPr lang="el-GR" altLang="el-GR" dirty="0">
                <a:latin typeface="Arial" panose="020B0604020202020204" pitchFamily="34" charset="0"/>
              </a:rPr>
              <a:t>Τα κριτήρια αυτά μπορούν να εφαρμοσθούν για την</a:t>
            </a:r>
            <a:endParaRPr lang="en-US" altLang="el-GR" dirty="0">
              <a:latin typeface="Arial" panose="020B0604020202020204" pitchFamily="34" charset="0"/>
            </a:endParaRPr>
          </a:p>
          <a:p>
            <a:pPr>
              <a:buFont typeface="Wingdings" panose="05000000000000000000" pitchFamily="2" charset="2"/>
              <a:buNone/>
            </a:pPr>
            <a:r>
              <a:rPr lang="el-GR" altLang="el-GR" dirty="0">
                <a:latin typeface="Arial" panose="020B0604020202020204" pitchFamily="34" charset="0"/>
              </a:rPr>
              <a:t>εκτίμηση</a:t>
            </a:r>
            <a:r>
              <a:rPr lang="en-US" altLang="el-GR" dirty="0">
                <a:latin typeface="Arial" panose="020B0604020202020204" pitchFamily="34" charset="0"/>
              </a:rPr>
              <a:t> </a:t>
            </a:r>
            <a:r>
              <a:rPr lang="el-GR" altLang="el-GR" dirty="0">
                <a:latin typeface="Arial" panose="020B0604020202020204" pitchFamily="34" charset="0"/>
              </a:rPr>
              <a:t>της ποιότητας των επεξεργασμένων λυμάτων</a:t>
            </a:r>
            <a:endParaRPr lang="en-US" altLang="el-GR" dirty="0">
              <a:latin typeface="Arial" panose="020B0604020202020204" pitchFamily="34" charset="0"/>
            </a:endParaRPr>
          </a:p>
          <a:p>
            <a:pPr>
              <a:buFont typeface="Wingdings" panose="05000000000000000000" pitchFamily="2" charset="2"/>
              <a:buNone/>
            </a:pPr>
            <a:r>
              <a:rPr lang="el-GR" altLang="el-GR" dirty="0">
                <a:latin typeface="Arial" panose="020B0604020202020204" pitchFamily="34" charset="0"/>
              </a:rPr>
              <a:t>για αρδευτικούς σκοπούς όσον αφορά στην περιεκτικότητα</a:t>
            </a:r>
          </a:p>
          <a:p>
            <a:pPr>
              <a:buFont typeface="Wingdings" panose="05000000000000000000" pitchFamily="2" charset="2"/>
              <a:buNone/>
            </a:pPr>
            <a:r>
              <a:rPr lang="el-GR" altLang="el-GR" dirty="0">
                <a:latin typeface="Arial" panose="020B0604020202020204" pitchFamily="34" charset="0"/>
              </a:rPr>
              <a:t>σε χημικές ουσίες όπως είναι</a:t>
            </a:r>
            <a:r>
              <a:rPr lang="en-US" altLang="el-GR" dirty="0">
                <a:latin typeface="Arial" panose="020B0604020202020204" pitchFamily="34" charset="0"/>
              </a:rPr>
              <a:t>:</a:t>
            </a:r>
            <a:r>
              <a:rPr lang="el-GR" altLang="el-GR" dirty="0">
                <a:latin typeface="Arial" panose="020B0604020202020204" pitchFamily="34" charset="0"/>
              </a:rPr>
              <a:t> </a:t>
            </a:r>
            <a:endParaRPr lang="en-US" altLang="el-GR" dirty="0">
              <a:latin typeface="Arial" panose="020B0604020202020204" pitchFamily="34" charset="0"/>
            </a:endParaRPr>
          </a:p>
          <a:p>
            <a:pPr>
              <a:buFont typeface="Wingdings" panose="05000000000000000000" pitchFamily="2" charset="2"/>
              <a:buNone/>
            </a:pPr>
            <a:endParaRPr lang="en-US" altLang="el-GR" dirty="0">
              <a:latin typeface="Arial" panose="020B0604020202020204" pitchFamily="34" charset="0"/>
            </a:endParaRPr>
          </a:p>
          <a:p>
            <a:pPr>
              <a:buFont typeface="Wingdings" panose="05000000000000000000" pitchFamily="2" charset="2"/>
              <a:buChar char="§"/>
            </a:pPr>
            <a:r>
              <a:rPr lang="el-GR" altLang="el-GR" dirty="0">
                <a:latin typeface="Arial" panose="020B0604020202020204" pitchFamily="34" charset="0"/>
              </a:rPr>
              <a:t>τα διαλυμένα άλατα</a:t>
            </a:r>
            <a:endParaRPr lang="en-US" altLang="el-GR" dirty="0">
              <a:latin typeface="Arial" panose="020B0604020202020204" pitchFamily="34" charset="0"/>
            </a:endParaRPr>
          </a:p>
          <a:p>
            <a:pPr>
              <a:buFont typeface="Wingdings" panose="05000000000000000000" pitchFamily="2" charset="2"/>
              <a:buChar char="§"/>
            </a:pPr>
            <a:endParaRPr lang="en-US" altLang="el-GR" dirty="0">
              <a:latin typeface="Arial" panose="020B0604020202020204" pitchFamily="34" charset="0"/>
            </a:endParaRPr>
          </a:p>
          <a:p>
            <a:pPr>
              <a:buFont typeface="Wingdings" panose="05000000000000000000" pitchFamily="2" charset="2"/>
              <a:buChar char="§"/>
            </a:pPr>
            <a:r>
              <a:rPr lang="el-GR" altLang="el-GR" dirty="0">
                <a:latin typeface="Arial" panose="020B0604020202020204" pitchFamily="34" charset="0"/>
              </a:rPr>
              <a:t>η σχετική αναλογία νατρίου </a:t>
            </a:r>
            <a:endParaRPr lang="en-US" altLang="el-GR" dirty="0">
              <a:latin typeface="Arial" panose="020B0604020202020204" pitchFamily="34" charset="0"/>
            </a:endParaRPr>
          </a:p>
          <a:p>
            <a:pPr>
              <a:buFont typeface="Wingdings" panose="05000000000000000000" pitchFamily="2" charset="2"/>
              <a:buChar char="§"/>
            </a:pPr>
            <a:endParaRPr lang="en-US" altLang="el-GR" dirty="0">
              <a:latin typeface="Arial" panose="020B0604020202020204" pitchFamily="34" charset="0"/>
            </a:endParaRPr>
          </a:p>
          <a:p>
            <a:pPr>
              <a:buFont typeface="Wingdings" panose="05000000000000000000" pitchFamily="2" charset="2"/>
              <a:buChar char="§"/>
            </a:pPr>
            <a:r>
              <a:rPr lang="el-GR" altLang="el-GR" dirty="0">
                <a:latin typeface="Arial" panose="020B0604020202020204" pitchFamily="34" charset="0"/>
              </a:rPr>
              <a:t>και τα τοξικά ιόντα</a:t>
            </a:r>
          </a:p>
          <a:p>
            <a:endParaRPr lang="el-GR" altLang="el-GR" dirty="0">
              <a:latin typeface="Arial" panose="020B0604020202020204" pitchFamily="34" charset="0"/>
            </a:endParaRPr>
          </a:p>
          <a:p>
            <a:endParaRPr lang="el-GR" altLang="el-GR" dirty="0">
              <a:latin typeface="Arial" panose="020B0604020202020204" pitchFamily="34" charset="0"/>
            </a:endParaRPr>
          </a:p>
          <a:p>
            <a:endParaRPr lang="en-US" altLang="el-GR" dirty="0">
              <a:latin typeface="Arial" panose="020B0604020202020204" pitchFamily="34" charset="0"/>
            </a:endParaRPr>
          </a:p>
          <a:p>
            <a:endParaRPr lang="en-US" altLang="el-GR" dirty="0">
              <a:latin typeface="Arial" panose="020B0604020202020204" pitchFamily="34" charset="0"/>
            </a:endParaRPr>
          </a:p>
          <a:p>
            <a:endParaRPr lang="en-US" altLang="el-GR" dirty="0">
              <a:latin typeface="Arial" panose="020B0604020202020204" pitchFamily="34" charset="0"/>
            </a:endParaRPr>
          </a:p>
          <a:p>
            <a:endParaRPr lang="en-US" altLang="el-GR" u="sng" dirty="0">
              <a:latin typeface="Arial" panose="020B0604020202020204" pitchFamily="34" charset="0"/>
            </a:endParaRPr>
          </a:p>
        </p:txBody>
      </p:sp>
      <p:sp>
        <p:nvSpPr>
          <p:cNvPr id="25618" name="Υπότιτλος 4">
            <a:extLst>
              <a:ext uri="{FF2B5EF4-FFF2-40B4-BE49-F238E27FC236}">
                <a16:creationId xmlns:a16="http://schemas.microsoft.com/office/drawing/2014/main" id="{278AB0B9-7D87-8F91-49B8-DEA1DA60E837}"/>
              </a:ext>
            </a:extLst>
          </p:cNvPr>
          <p:cNvSpPr>
            <a:spLocks/>
          </p:cNvSpPr>
          <p:nvPr/>
        </p:nvSpPr>
        <p:spPr bwMode="auto">
          <a:xfrm>
            <a:off x="2208213" y="2565400"/>
            <a:ext cx="8640762"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latin typeface="Arial" panose="020B0604020202020204" pitchFamily="34" charset="0"/>
            </a:endParaRPr>
          </a:p>
        </p:txBody>
      </p:sp>
      <p:sp>
        <p:nvSpPr>
          <p:cNvPr id="25619" name="Θέση κειμένου 7">
            <a:extLst>
              <a:ext uri="{FF2B5EF4-FFF2-40B4-BE49-F238E27FC236}">
                <a16:creationId xmlns:a16="http://schemas.microsoft.com/office/drawing/2014/main" id="{65C0C513-6C16-EADE-C18E-7FD8D3C07521}"/>
              </a:ext>
            </a:extLst>
          </p:cNvPr>
          <p:cNvSpPr>
            <a:spLocks/>
          </p:cNvSpPr>
          <p:nvPr/>
        </p:nvSpPr>
        <p:spPr bwMode="auto">
          <a:xfrm>
            <a:off x="1992314" y="4149726"/>
            <a:ext cx="3538537"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Τίτλος 3">
            <a:extLst>
              <a:ext uri="{FF2B5EF4-FFF2-40B4-BE49-F238E27FC236}">
                <a16:creationId xmlns:a16="http://schemas.microsoft.com/office/drawing/2014/main" id="{7339A619-17D2-C160-6C24-C1CA33613CF4}"/>
              </a:ext>
            </a:extLst>
          </p:cNvPr>
          <p:cNvSpPr txBox="1">
            <a:spLocks/>
          </p:cNvSpPr>
          <p:nvPr/>
        </p:nvSpPr>
        <p:spPr bwMode="auto">
          <a:xfrm>
            <a:off x="1981200" y="1214438"/>
            <a:ext cx="82296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400"/>
          </a:p>
        </p:txBody>
      </p:sp>
      <p:sp>
        <p:nvSpPr>
          <p:cNvPr id="26629" name="Θέση περιεχομένου 4">
            <a:extLst>
              <a:ext uri="{FF2B5EF4-FFF2-40B4-BE49-F238E27FC236}">
                <a16:creationId xmlns:a16="http://schemas.microsoft.com/office/drawing/2014/main" id="{94DB7E1B-1638-4555-9AFA-67E26F419374}"/>
              </a:ext>
            </a:extLst>
          </p:cNvPr>
          <p:cNvSpPr txBox="1">
            <a:spLocks/>
          </p:cNvSpPr>
          <p:nvPr/>
        </p:nvSpPr>
        <p:spPr bwMode="auto">
          <a:xfrm>
            <a:off x="1847850" y="3086100"/>
            <a:ext cx="8229600" cy="377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buFont typeface="Arial" panose="020B0604020202020204" pitchFamily="34" charset="0"/>
              <a:buNone/>
            </a:pPr>
            <a:endParaRPr lang="el-GR" altLang="el-GR" sz="2800"/>
          </a:p>
        </p:txBody>
      </p:sp>
      <p:sp>
        <p:nvSpPr>
          <p:cNvPr id="7" name="6 - Θέση αριθμού διαφάνειας">
            <a:extLst>
              <a:ext uri="{FF2B5EF4-FFF2-40B4-BE49-F238E27FC236}">
                <a16:creationId xmlns:a16="http://schemas.microsoft.com/office/drawing/2014/main" id="{A76C7182-759C-72BF-5960-A34B2FB38D1F}"/>
              </a:ext>
            </a:extLst>
          </p:cNvPr>
          <p:cNvSpPr txBox="1">
            <a:spLocks noGrp="1"/>
          </p:cNvSpPr>
          <p:nvPr/>
        </p:nvSpPr>
        <p:spPr>
          <a:xfrm>
            <a:off x="8077200" y="6356351"/>
            <a:ext cx="2133600" cy="365125"/>
          </a:xfrm>
          <a:prstGeom prst="rect">
            <a:avLst/>
          </a:prstGeom>
          <a:noFill/>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r"/>
            <a:fld id="{3F2794EF-7F34-4CE4-B6EE-0AC2A7ED680F}" type="slidenum">
              <a:rPr lang="el-GR" altLang="el-GR" sz="1200">
                <a:solidFill>
                  <a:srgbClr val="898989"/>
                </a:solidFill>
              </a:rPr>
              <a:pPr algn="r"/>
              <a:t>12</a:t>
            </a:fld>
            <a:endParaRPr lang="el-GR" altLang="el-GR" sz="1200">
              <a:solidFill>
                <a:srgbClr val="898989"/>
              </a:solidFill>
            </a:endParaRPr>
          </a:p>
        </p:txBody>
      </p:sp>
      <p:sp>
        <p:nvSpPr>
          <p:cNvPr id="26631" name="Title 1">
            <a:extLst>
              <a:ext uri="{FF2B5EF4-FFF2-40B4-BE49-F238E27FC236}">
                <a16:creationId xmlns:a16="http://schemas.microsoft.com/office/drawing/2014/main" id="{EAEFB69F-B426-8204-F5D4-D98193D2570D}"/>
              </a:ext>
            </a:extLst>
          </p:cNvPr>
          <p:cNvSpPr>
            <a:spLocks/>
          </p:cNvSpPr>
          <p:nvPr/>
        </p:nvSpPr>
        <p:spPr bwMode="auto">
          <a:xfrm>
            <a:off x="1992313" y="1268413"/>
            <a:ext cx="8229600" cy="874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000" b="1"/>
          </a:p>
        </p:txBody>
      </p:sp>
      <p:sp>
        <p:nvSpPr>
          <p:cNvPr id="26632" name="Υπότιτλος 4">
            <a:extLst>
              <a:ext uri="{FF2B5EF4-FFF2-40B4-BE49-F238E27FC236}">
                <a16:creationId xmlns:a16="http://schemas.microsoft.com/office/drawing/2014/main" id="{90D6ABFD-401F-D18E-F210-93420B2C8047}"/>
              </a:ext>
            </a:extLst>
          </p:cNvPr>
          <p:cNvSpPr>
            <a:spLocks/>
          </p:cNvSpPr>
          <p:nvPr/>
        </p:nvSpPr>
        <p:spPr bwMode="auto">
          <a:xfrm>
            <a:off x="2063751" y="2492375"/>
            <a:ext cx="777557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
        <p:nvSpPr>
          <p:cNvPr id="26633" name="10 - Ορθογώνιο">
            <a:extLst>
              <a:ext uri="{FF2B5EF4-FFF2-40B4-BE49-F238E27FC236}">
                <a16:creationId xmlns:a16="http://schemas.microsoft.com/office/drawing/2014/main" id="{777CAB09-A01E-C12B-3EE3-A338344591A9}"/>
              </a:ext>
            </a:extLst>
          </p:cNvPr>
          <p:cNvSpPr>
            <a:spLocks noChangeArrowheads="1"/>
          </p:cNvSpPr>
          <p:nvPr/>
        </p:nvSpPr>
        <p:spPr bwMode="auto">
          <a:xfrm>
            <a:off x="1524000" y="1125539"/>
            <a:ext cx="91440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hangingPunct="0"/>
            <a:r>
              <a:rPr lang="el-GR" altLang="el-GR" sz="4000" b="1">
                <a:latin typeface="Arial" panose="020B0604020202020204" pitchFamily="34" charset="0"/>
              </a:rPr>
              <a:t>Καθορισμός της ποιότητας των επεξεργασμένων λυμάτων</a:t>
            </a:r>
          </a:p>
        </p:txBody>
      </p:sp>
      <p:sp>
        <p:nvSpPr>
          <p:cNvPr id="26634" name="Rectangle 8">
            <a:extLst>
              <a:ext uri="{FF2B5EF4-FFF2-40B4-BE49-F238E27FC236}">
                <a16:creationId xmlns:a16="http://schemas.microsoft.com/office/drawing/2014/main" id="{162E8913-F116-94AB-25D8-279E459A9B88}"/>
              </a:ext>
            </a:extLst>
          </p:cNvPr>
          <p:cNvSpPr>
            <a:spLocks noChangeArrowheads="1"/>
          </p:cNvSpPr>
          <p:nvPr/>
        </p:nvSpPr>
        <p:spPr bwMode="auto">
          <a:xfrm>
            <a:off x="2105026" y="3307448"/>
            <a:ext cx="85629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tabLst>
                <a:tab pos="457200" algn="l"/>
              </a:tabLst>
              <a:defRPr>
                <a:solidFill>
                  <a:schemeClr val="tx1"/>
                </a:solidFill>
                <a:latin typeface="Calibri" panose="020F0502020204030204" pitchFamily="34" charset="0"/>
                <a:cs typeface="Arial" panose="020B0604020202020204" pitchFamily="34" charset="0"/>
              </a:defRPr>
            </a:lvl1pPr>
            <a:lvl2pPr marL="742950" indent="-285750">
              <a:tabLst>
                <a:tab pos="457200" algn="l"/>
              </a:tabLst>
              <a:defRPr>
                <a:solidFill>
                  <a:schemeClr val="tx1"/>
                </a:solidFill>
                <a:latin typeface="Calibri" panose="020F0502020204030204" pitchFamily="34" charset="0"/>
                <a:cs typeface="Arial" panose="020B0604020202020204" pitchFamily="34" charset="0"/>
              </a:defRPr>
            </a:lvl2pPr>
            <a:lvl3pPr marL="1143000" indent="-228600">
              <a:tabLst>
                <a:tab pos="457200" algn="l"/>
              </a:tabLst>
              <a:defRPr>
                <a:solidFill>
                  <a:schemeClr val="tx1"/>
                </a:solidFill>
                <a:latin typeface="Calibri" panose="020F0502020204030204" pitchFamily="34" charset="0"/>
                <a:cs typeface="Arial" panose="020B0604020202020204" pitchFamily="34" charset="0"/>
              </a:defRPr>
            </a:lvl3pPr>
            <a:lvl4pPr marL="1600200" indent="-228600">
              <a:tabLst>
                <a:tab pos="457200" algn="l"/>
              </a:tabLst>
              <a:defRPr>
                <a:solidFill>
                  <a:schemeClr val="tx1"/>
                </a:solidFill>
                <a:latin typeface="Calibri" panose="020F0502020204030204" pitchFamily="34" charset="0"/>
                <a:cs typeface="Arial" panose="020B0604020202020204" pitchFamily="34" charset="0"/>
              </a:defRPr>
            </a:lvl4pPr>
            <a:lvl5pPr marL="2057400" indent="-228600">
              <a:tabLst>
                <a:tab pos="457200" algn="l"/>
              </a:tabLst>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9pPr>
          </a:lstStyle>
          <a:p>
            <a:pPr>
              <a:buFont typeface="Wingdings" panose="05000000000000000000" pitchFamily="2" charset="2"/>
              <a:buNone/>
            </a:pPr>
            <a:endParaRPr lang="el-GR" altLang="el-GR"/>
          </a:p>
          <a:p>
            <a:pPr>
              <a:buFont typeface="Wingdings" panose="05000000000000000000" pitchFamily="2" charset="2"/>
              <a:buNone/>
            </a:pPr>
            <a:endParaRPr lang="el-GR" altLang="el-GR"/>
          </a:p>
        </p:txBody>
      </p:sp>
      <p:sp>
        <p:nvSpPr>
          <p:cNvPr id="26635" name="Υπότιτλος 4">
            <a:extLst>
              <a:ext uri="{FF2B5EF4-FFF2-40B4-BE49-F238E27FC236}">
                <a16:creationId xmlns:a16="http://schemas.microsoft.com/office/drawing/2014/main" id="{A9106DA1-E04C-73B1-F4B5-8B15F8032044}"/>
              </a:ext>
            </a:extLst>
          </p:cNvPr>
          <p:cNvSpPr>
            <a:spLocks/>
          </p:cNvSpPr>
          <p:nvPr/>
        </p:nvSpPr>
        <p:spPr bwMode="auto">
          <a:xfrm>
            <a:off x="2524126" y="2214564"/>
            <a:ext cx="7775575"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26636" name="Rectangle 12">
            <a:extLst>
              <a:ext uri="{FF2B5EF4-FFF2-40B4-BE49-F238E27FC236}">
                <a16:creationId xmlns:a16="http://schemas.microsoft.com/office/drawing/2014/main" id="{23B47DD5-C0D8-05F3-17B9-8A5C2162CAF8}"/>
              </a:ext>
            </a:extLst>
          </p:cNvPr>
          <p:cNvSpPr>
            <a:spLocks noChangeArrowheads="1"/>
          </p:cNvSpPr>
          <p:nvPr/>
        </p:nvSpPr>
        <p:spPr bwMode="auto">
          <a:xfrm>
            <a:off x="1881188" y="3071813"/>
            <a:ext cx="3168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endParaRPr lang="el-GR" altLang="el-GR"/>
          </a:p>
        </p:txBody>
      </p:sp>
      <p:sp>
        <p:nvSpPr>
          <p:cNvPr id="26637" name="Θέση περιεχομένου 3">
            <a:extLst>
              <a:ext uri="{FF2B5EF4-FFF2-40B4-BE49-F238E27FC236}">
                <a16:creationId xmlns:a16="http://schemas.microsoft.com/office/drawing/2014/main" id="{352011AB-5D0E-99A4-F620-AC98C4A2DC59}"/>
              </a:ext>
            </a:extLst>
          </p:cNvPr>
          <p:cNvSpPr>
            <a:spLocks/>
          </p:cNvSpPr>
          <p:nvPr/>
        </p:nvSpPr>
        <p:spPr bwMode="auto">
          <a:xfrm>
            <a:off x="6167438" y="3617914"/>
            <a:ext cx="4038600" cy="324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a:p>
            <a:pPr>
              <a:lnSpc>
                <a:spcPct val="80000"/>
              </a:lnSpc>
              <a:spcBef>
                <a:spcPct val="20000"/>
              </a:spcBef>
            </a:pPr>
            <a:endParaRPr lang="el-GR" altLang="el-GR"/>
          </a:p>
        </p:txBody>
      </p:sp>
      <p:sp>
        <p:nvSpPr>
          <p:cNvPr id="26638" name="Θέση περιεχομένου 2">
            <a:extLst>
              <a:ext uri="{FF2B5EF4-FFF2-40B4-BE49-F238E27FC236}">
                <a16:creationId xmlns:a16="http://schemas.microsoft.com/office/drawing/2014/main" id="{57FB5E2D-2BBF-410D-303D-3AFF3E37DA4B}"/>
              </a:ext>
            </a:extLst>
          </p:cNvPr>
          <p:cNvSpPr>
            <a:spLocks/>
          </p:cNvSpPr>
          <p:nvPr/>
        </p:nvSpPr>
        <p:spPr bwMode="auto">
          <a:xfrm>
            <a:off x="2095500" y="3573464"/>
            <a:ext cx="4038600" cy="328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p:txBody>
      </p:sp>
      <p:sp>
        <p:nvSpPr>
          <p:cNvPr id="26639" name="Υπότιτλος 4">
            <a:extLst>
              <a:ext uri="{FF2B5EF4-FFF2-40B4-BE49-F238E27FC236}">
                <a16:creationId xmlns:a16="http://schemas.microsoft.com/office/drawing/2014/main" id="{18F16687-2F17-C8A3-D78A-E5199CDF2DE4}"/>
              </a:ext>
            </a:extLst>
          </p:cNvPr>
          <p:cNvSpPr>
            <a:spLocks/>
          </p:cNvSpPr>
          <p:nvPr/>
        </p:nvSpPr>
        <p:spPr bwMode="auto">
          <a:xfrm>
            <a:off x="2279651" y="2708275"/>
            <a:ext cx="352901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26640" name="Υπότιτλος 4">
            <a:extLst>
              <a:ext uri="{FF2B5EF4-FFF2-40B4-BE49-F238E27FC236}">
                <a16:creationId xmlns:a16="http://schemas.microsoft.com/office/drawing/2014/main" id="{A51DC448-EA2E-9EFC-B453-EBA33AC5BAE9}"/>
              </a:ext>
            </a:extLst>
          </p:cNvPr>
          <p:cNvSpPr>
            <a:spLocks/>
          </p:cNvSpPr>
          <p:nvPr/>
        </p:nvSpPr>
        <p:spPr bwMode="auto">
          <a:xfrm>
            <a:off x="4167189" y="2500313"/>
            <a:ext cx="38877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26641" name="Rectangle 17">
            <a:extLst>
              <a:ext uri="{FF2B5EF4-FFF2-40B4-BE49-F238E27FC236}">
                <a16:creationId xmlns:a16="http://schemas.microsoft.com/office/drawing/2014/main" id="{C5738194-4CB7-8936-E0DF-36C064697BB8}"/>
              </a:ext>
            </a:extLst>
          </p:cNvPr>
          <p:cNvSpPr>
            <a:spLocks noChangeArrowheads="1"/>
          </p:cNvSpPr>
          <p:nvPr/>
        </p:nvSpPr>
        <p:spPr bwMode="auto">
          <a:xfrm>
            <a:off x="2208214" y="3425429"/>
            <a:ext cx="8459787"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buFont typeface="Wingdings" panose="05000000000000000000" pitchFamily="2" charset="2"/>
              <a:buChar char="Ø"/>
            </a:pPr>
            <a:r>
              <a:rPr lang="el-GR" altLang="el-GR">
                <a:latin typeface="Arial" panose="020B0604020202020204" pitchFamily="34" charset="0"/>
              </a:rPr>
              <a:t>Κατά τη χρήση των επεξεργασμένων λυμάτων για</a:t>
            </a:r>
          </a:p>
          <a:p>
            <a:pPr>
              <a:buFont typeface="Wingdings" panose="05000000000000000000" pitchFamily="2" charset="2"/>
              <a:buNone/>
            </a:pPr>
            <a:r>
              <a:rPr lang="el-GR" altLang="el-GR">
                <a:latin typeface="Arial" panose="020B0604020202020204" pitchFamily="34" charset="0"/>
              </a:rPr>
              <a:t>άρδευση, πρέπει να γίνει εκτίμηση των πλεονεκτημάτων,</a:t>
            </a:r>
          </a:p>
          <a:p>
            <a:pPr>
              <a:buFont typeface="Wingdings" panose="05000000000000000000" pitchFamily="2" charset="2"/>
              <a:buNone/>
            </a:pPr>
            <a:r>
              <a:rPr lang="el-GR" altLang="el-GR">
                <a:latin typeface="Arial" panose="020B0604020202020204" pitchFamily="34" charset="0"/>
              </a:rPr>
              <a:t>μειονεκτημάτων και των πιθανών κινδύνων της χρήσης</a:t>
            </a:r>
          </a:p>
          <a:p>
            <a:pPr>
              <a:buFont typeface="Wingdings" panose="05000000000000000000" pitchFamily="2" charset="2"/>
              <a:buNone/>
            </a:pPr>
            <a:r>
              <a:rPr lang="el-GR" altLang="el-GR">
                <a:latin typeface="Arial" panose="020B0604020202020204" pitchFamily="34" charset="0"/>
              </a:rPr>
              <a:t>αυτής. </a:t>
            </a:r>
          </a:p>
          <a:p>
            <a:pPr>
              <a:buFont typeface="Wingdings" panose="05000000000000000000" pitchFamily="2" charset="2"/>
              <a:buChar char="Ø"/>
            </a:pPr>
            <a:endParaRPr lang="el-GR" altLang="el-GR">
              <a:latin typeface="Arial" panose="020B0604020202020204" pitchFamily="34" charset="0"/>
            </a:endParaRPr>
          </a:p>
          <a:p>
            <a:pPr>
              <a:buFont typeface="Wingdings" panose="05000000000000000000" pitchFamily="2" charset="2"/>
              <a:buChar char="Ø"/>
            </a:pPr>
            <a:r>
              <a:rPr lang="el-GR" altLang="el-GR">
                <a:latin typeface="Arial" panose="020B0604020202020204" pitchFamily="34" charset="0"/>
              </a:rPr>
              <a:t>Συνοψίζοντας τις θετικές και αρνητικές πλευρές, μπορεί να</a:t>
            </a:r>
          </a:p>
          <a:p>
            <a:r>
              <a:rPr lang="el-GR" altLang="el-GR">
                <a:latin typeface="Arial" panose="020B0604020202020204" pitchFamily="34" charset="0"/>
              </a:rPr>
              <a:t>ειπωθεί ότι τα λύματα, ακόμη και επεξεργασμένα, σχετίζονται</a:t>
            </a:r>
          </a:p>
          <a:p>
            <a:r>
              <a:rPr lang="el-GR" altLang="el-GR">
                <a:latin typeface="Arial" panose="020B0604020202020204" pitchFamily="34" charset="0"/>
              </a:rPr>
              <a:t>με κινδύνους στην υγεία και το περιβάλλον. </a:t>
            </a:r>
          </a:p>
          <a:p>
            <a:endParaRPr lang="el-GR" altLang="el-GR">
              <a:latin typeface="Arial" panose="020B0604020202020204" pitchFamily="34" charset="0"/>
            </a:endParaRPr>
          </a:p>
          <a:p>
            <a:endParaRPr lang="en-US" altLang="el-GR">
              <a:latin typeface="Arial" panose="020B0604020202020204" pitchFamily="34" charset="0"/>
            </a:endParaRPr>
          </a:p>
          <a:p>
            <a:endParaRPr lang="en-US" altLang="el-GR">
              <a:latin typeface="Arial" panose="020B0604020202020204" pitchFamily="34" charset="0"/>
            </a:endParaRPr>
          </a:p>
          <a:p>
            <a:endParaRPr lang="en-US" altLang="el-GR">
              <a:latin typeface="Arial" panose="020B0604020202020204" pitchFamily="34" charset="0"/>
            </a:endParaRPr>
          </a:p>
          <a:p>
            <a:endParaRPr lang="en-US" altLang="el-GR" u="sng">
              <a:latin typeface="Arial" panose="020B0604020202020204" pitchFamily="34" charset="0"/>
            </a:endParaRPr>
          </a:p>
        </p:txBody>
      </p:sp>
      <p:sp>
        <p:nvSpPr>
          <p:cNvPr id="26642" name="Υπότιτλος 4">
            <a:extLst>
              <a:ext uri="{FF2B5EF4-FFF2-40B4-BE49-F238E27FC236}">
                <a16:creationId xmlns:a16="http://schemas.microsoft.com/office/drawing/2014/main" id="{40BD63B5-A81D-D6C9-993A-DF22F821463E}"/>
              </a:ext>
            </a:extLst>
          </p:cNvPr>
          <p:cNvSpPr>
            <a:spLocks/>
          </p:cNvSpPr>
          <p:nvPr/>
        </p:nvSpPr>
        <p:spPr bwMode="auto">
          <a:xfrm>
            <a:off x="2208213" y="2565400"/>
            <a:ext cx="8640762"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latin typeface="Arial" panose="020B0604020202020204" pitchFamily="34" charset="0"/>
            </a:endParaRPr>
          </a:p>
        </p:txBody>
      </p:sp>
      <p:sp>
        <p:nvSpPr>
          <p:cNvPr id="26643" name="Θέση κειμένου 7">
            <a:extLst>
              <a:ext uri="{FF2B5EF4-FFF2-40B4-BE49-F238E27FC236}">
                <a16:creationId xmlns:a16="http://schemas.microsoft.com/office/drawing/2014/main" id="{549145CA-FE1A-2B84-66E7-FE99179F2D15}"/>
              </a:ext>
            </a:extLst>
          </p:cNvPr>
          <p:cNvSpPr>
            <a:spLocks/>
          </p:cNvSpPr>
          <p:nvPr/>
        </p:nvSpPr>
        <p:spPr bwMode="auto">
          <a:xfrm>
            <a:off x="1992314" y="4149726"/>
            <a:ext cx="3538537"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Τίτλος 3">
            <a:extLst>
              <a:ext uri="{FF2B5EF4-FFF2-40B4-BE49-F238E27FC236}">
                <a16:creationId xmlns:a16="http://schemas.microsoft.com/office/drawing/2014/main" id="{D0E05C9B-3B49-807B-AA60-3F93A5AE37C9}"/>
              </a:ext>
            </a:extLst>
          </p:cNvPr>
          <p:cNvSpPr txBox="1">
            <a:spLocks/>
          </p:cNvSpPr>
          <p:nvPr/>
        </p:nvSpPr>
        <p:spPr bwMode="auto">
          <a:xfrm>
            <a:off x="1981200" y="1214438"/>
            <a:ext cx="82296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400"/>
          </a:p>
        </p:txBody>
      </p:sp>
      <p:sp>
        <p:nvSpPr>
          <p:cNvPr id="28677" name="Θέση περιεχομένου 4">
            <a:extLst>
              <a:ext uri="{FF2B5EF4-FFF2-40B4-BE49-F238E27FC236}">
                <a16:creationId xmlns:a16="http://schemas.microsoft.com/office/drawing/2014/main" id="{FF47611A-12BF-5F82-A0CC-85F623855BCE}"/>
              </a:ext>
            </a:extLst>
          </p:cNvPr>
          <p:cNvSpPr txBox="1">
            <a:spLocks/>
          </p:cNvSpPr>
          <p:nvPr/>
        </p:nvSpPr>
        <p:spPr bwMode="auto">
          <a:xfrm>
            <a:off x="1847850" y="3086100"/>
            <a:ext cx="8229600" cy="377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buFont typeface="Arial" panose="020B0604020202020204" pitchFamily="34" charset="0"/>
              <a:buNone/>
            </a:pPr>
            <a:endParaRPr lang="el-GR" altLang="el-GR" sz="2800"/>
          </a:p>
        </p:txBody>
      </p:sp>
      <p:sp>
        <p:nvSpPr>
          <p:cNvPr id="7" name="6 - Θέση αριθμού διαφάνειας">
            <a:extLst>
              <a:ext uri="{FF2B5EF4-FFF2-40B4-BE49-F238E27FC236}">
                <a16:creationId xmlns:a16="http://schemas.microsoft.com/office/drawing/2014/main" id="{2974A5DF-9A89-0A1B-62A4-E437F79C9056}"/>
              </a:ext>
            </a:extLst>
          </p:cNvPr>
          <p:cNvSpPr txBox="1">
            <a:spLocks noGrp="1"/>
          </p:cNvSpPr>
          <p:nvPr/>
        </p:nvSpPr>
        <p:spPr>
          <a:xfrm>
            <a:off x="8077200" y="6356351"/>
            <a:ext cx="2133600" cy="365125"/>
          </a:xfrm>
          <a:prstGeom prst="rect">
            <a:avLst/>
          </a:prstGeom>
          <a:noFill/>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r"/>
            <a:fld id="{8C51C7F7-031A-4C16-9C98-B0063B293067}" type="slidenum">
              <a:rPr lang="el-GR" altLang="el-GR" sz="1200">
                <a:solidFill>
                  <a:srgbClr val="898989"/>
                </a:solidFill>
              </a:rPr>
              <a:pPr algn="r"/>
              <a:t>13</a:t>
            </a:fld>
            <a:endParaRPr lang="el-GR" altLang="el-GR" sz="1200">
              <a:solidFill>
                <a:srgbClr val="898989"/>
              </a:solidFill>
            </a:endParaRPr>
          </a:p>
        </p:txBody>
      </p:sp>
      <p:sp>
        <p:nvSpPr>
          <p:cNvPr id="28679" name="Title 1">
            <a:extLst>
              <a:ext uri="{FF2B5EF4-FFF2-40B4-BE49-F238E27FC236}">
                <a16:creationId xmlns:a16="http://schemas.microsoft.com/office/drawing/2014/main" id="{707D69B9-1C30-D817-862A-CB4CDCB863B5}"/>
              </a:ext>
            </a:extLst>
          </p:cNvPr>
          <p:cNvSpPr>
            <a:spLocks/>
          </p:cNvSpPr>
          <p:nvPr/>
        </p:nvSpPr>
        <p:spPr bwMode="auto">
          <a:xfrm>
            <a:off x="1992313" y="1268413"/>
            <a:ext cx="8229600" cy="874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000" b="1"/>
          </a:p>
        </p:txBody>
      </p:sp>
      <p:sp>
        <p:nvSpPr>
          <p:cNvPr id="28680" name="Υπότιτλος 4">
            <a:extLst>
              <a:ext uri="{FF2B5EF4-FFF2-40B4-BE49-F238E27FC236}">
                <a16:creationId xmlns:a16="http://schemas.microsoft.com/office/drawing/2014/main" id="{9AF3454D-5FAE-6158-0324-31055DAEF384}"/>
              </a:ext>
            </a:extLst>
          </p:cNvPr>
          <p:cNvSpPr>
            <a:spLocks/>
          </p:cNvSpPr>
          <p:nvPr/>
        </p:nvSpPr>
        <p:spPr bwMode="auto">
          <a:xfrm>
            <a:off x="2063751" y="2492375"/>
            <a:ext cx="777557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
        <p:nvSpPr>
          <p:cNvPr id="28681" name="10 - Ορθογώνιο">
            <a:extLst>
              <a:ext uri="{FF2B5EF4-FFF2-40B4-BE49-F238E27FC236}">
                <a16:creationId xmlns:a16="http://schemas.microsoft.com/office/drawing/2014/main" id="{B74BD140-E4BA-C000-4ABB-A8E53EAC7B5E}"/>
              </a:ext>
            </a:extLst>
          </p:cNvPr>
          <p:cNvSpPr>
            <a:spLocks noChangeArrowheads="1"/>
          </p:cNvSpPr>
          <p:nvPr/>
        </p:nvSpPr>
        <p:spPr bwMode="auto">
          <a:xfrm>
            <a:off x="1524000" y="1125539"/>
            <a:ext cx="91440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hangingPunct="0"/>
            <a:r>
              <a:rPr lang="el-GR" altLang="el-GR" sz="4000" b="1">
                <a:latin typeface="Arial" panose="020B0604020202020204" pitchFamily="34" charset="0"/>
              </a:rPr>
              <a:t>Απαιτήσεις ποιότητας σε σχέση με τη δημόσια υγεία</a:t>
            </a:r>
          </a:p>
        </p:txBody>
      </p:sp>
      <p:sp>
        <p:nvSpPr>
          <p:cNvPr id="28682" name="Rectangle 8">
            <a:extLst>
              <a:ext uri="{FF2B5EF4-FFF2-40B4-BE49-F238E27FC236}">
                <a16:creationId xmlns:a16="http://schemas.microsoft.com/office/drawing/2014/main" id="{A9CD8B9D-C7F9-085A-1EDC-EC40D0BF67D1}"/>
              </a:ext>
            </a:extLst>
          </p:cNvPr>
          <p:cNvSpPr>
            <a:spLocks noChangeArrowheads="1"/>
          </p:cNvSpPr>
          <p:nvPr/>
        </p:nvSpPr>
        <p:spPr bwMode="auto">
          <a:xfrm>
            <a:off x="2105026" y="3307448"/>
            <a:ext cx="85629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tabLst>
                <a:tab pos="457200" algn="l"/>
              </a:tabLst>
              <a:defRPr>
                <a:solidFill>
                  <a:schemeClr val="tx1"/>
                </a:solidFill>
                <a:latin typeface="Calibri" panose="020F0502020204030204" pitchFamily="34" charset="0"/>
                <a:cs typeface="Arial" panose="020B0604020202020204" pitchFamily="34" charset="0"/>
              </a:defRPr>
            </a:lvl1pPr>
            <a:lvl2pPr marL="742950" indent="-285750">
              <a:tabLst>
                <a:tab pos="457200" algn="l"/>
              </a:tabLst>
              <a:defRPr>
                <a:solidFill>
                  <a:schemeClr val="tx1"/>
                </a:solidFill>
                <a:latin typeface="Calibri" panose="020F0502020204030204" pitchFamily="34" charset="0"/>
                <a:cs typeface="Arial" panose="020B0604020202020204" pitchFamily="34" charset="0"/>
              </a:defRPr>
            </a:lvl2pPr>
            <a:lvl3pPr marL="1143000" indent="-228600">
              <a:tabLst>
                <a:tab pos="457200" algn="l"/>
              </a:tabLst>
              <a:defRPr>
                <a:solidFill>
                  <a:schemeClr val="tx1"/>
                </a:solidFill>
                <a:latin typeface="Calibri" panose="020F0502020204030204" pitchFamily="34" charset="0"/>
                <a:cs typeface="Arial" panose="020B0604020202020204" pitchFamily="34" charset="0"/>
              </a:defRPr>
            </a:lvl3pPr>
            <a:lvl4pPr marL="1600200" indent="-228600">
              <a:tabLst>
                <a:tab pos="457200" algn="l"/>
              </a:tabLst>
              <a:defRPr>
                <a:solidFill>
                  <a:schemeClr val="tx1"/>
                </a:solidFill>
                <a:latin typeface="Calibri" panose="020F0502020204030204" pitchFamily="34" charset="0"/>
                <a:cs typeface="Arial" panose="020B0604020202020204" pitchFamily="34" charset="0"/>
              </a:defRPr>
            </a:lvl4pPr>
            <a:lvl5pPr marL="2057400" indent="-228600">
              <a:tabLst>
                <a:tab pos="457200" algn="l"/>
              </a:tabLst>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9pPr>
          </a:lstStyle>
          <a:p>
            <a:pPr>
              <a:buFont typeface="Wingdings" panose="05000000000000000000" pitchFamily="2" charset="2"/>
              <a:buNone/>
            </a:pPr>
            <a:endParaRPr lang="el-GR" altLang="el-GR"/>
          </a:p>
          <a:p>
            <a:pPr>
              <a:buFont typeface="Wingdings" panose="05000000000000000000" pitchFamily="2" charset="2"/>
              <a:buNone/>
            </a:pPr>
            <a:endParaRPr lang="el-GR" altLang="el-GR"/>
          </a:p>
        </p:txBody>
      </p:sp>
      <p:sp>
        <p:nvSpPr>
          <p:cNvPr id="28683" name="Υπότιτλος 4">
            <a:extLst>
              <a:ext uri="{FF2B5EF4-FFF2-40B4-BE49-F238E27FC236}">
                <a16:creationId xmlns:a16="http://schemas.microsoft.com/office/drawing/2014/main" id="{6D5E92D7-D25E-470E-5A35-26B897B4F349}"/>
              </a:ext>
            </a:extLst>
          </p:cNvPr>
          <p:cNvSpPr>
            <a:spLocks/>
          </p:cNvSpPr>
          <p:nvPr/>
        </p:nvSpPr>
        <p:spPr bwMode="auto">
          <a:xfrm>
            <a:off x="2524126" y="2214564"/>
            <a:ext cx="7775575"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28684" name="Rectangle 12">
            <a:extLst>
              <a:ext uri="{FF2B5EF4-FFF2-40B4-BE49-F238E27FC236}">
                <a16:creationId xmlns:a16="http://schemas.microsoft.com/office/drawing/2014/main" id="{53DD1950-0CE8-5FAF-724B-DF81B649CC70}"/>
              </a:ext>
            </a:extLst>
          </p:cNvPr>
          <p:cNvSpPr>
            <a:spLocks noChangeArrowheads="1"/>
          </p:cNvSpPr>
          <p:nvPr/>
        </p:nvSpPr>
        <p:spPr bwMode="auto">
          <a:xfrm>
            <a:off x="1881188" y="3071813"/>
            <a:ext cx="3168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endParaRPr lang="el-GR" altLang="el-GR"/>
          </a:p>
        </p:txBody>
      </p:sp>
      <p:sp>
        <p:nvSpPr>
          <p:cNvPr id="28685" name="Θέση περιεχομένου 3">
            <a:extLst>
              <a:ext uri="{FF2B5EF4-FFF2-40B4-BE49-F238E27FC236}">
                <a16:creationId xmlns:a16="http://schemas.microsoft.com/office/drawing/2014/main" id="{312241C7-C8B5-7069-9078-E8E79819980A}"/>
              </a:ext>
            </a:extLst>
          </p:cNvPr>
          <p:cNvSpPr>
            <a:spLocks/>
          </p:cNvSpPr>
          <p:nvPr/>
        </p:nvSpPr>
        <p:spPr bwMode="auto">
          <a:xfrm>
            <a:off x="6167438" y="3617914"/>
            <a:ext cx="4038600" cy="324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a:p>
            <a:pPr>
              <a:lnSpc>
                <a:spcPct val="80000"/>
              </a:lnSpc>
              <a:spcBef>
                <a:spcPct val="20000"/>
              </a:spcBef>
            </a:pPr>
            <a:endParaRPr lang="el-GR" altLang="el-GR"/>
          </a:p>
        </p:txBody>
      </p:sp>
      <p:sp>
        <p:nvSpPr>
          <p:cNvPr id="28686" name="Θέση περιεχομένου 2">
            <a:extLst>
              <a:ext uri="{FF2B5EF4-FFF2-40B4-BE49-F238E27FC236}">
                <a16:creationId xmlns:a16="http://schemas.microsoft.com/office/drawing/2014/main" id="{D19FB16B-0F54-A92D-D9CA-058D2A40741E}"/>
              </a:ext>
            </a:extLst>
          </p:cNvPr>
          <p:cNvSpPr>
            <a:spLocks/>
          </p:cNvSpPr>
          <p:nvPr/>
        </p:nvSpPr>
        <p:spPr bwMode="auto">
          <a:xfrm>
            <a:off x="2095500" y="3573464"/>
            <a:ext cx="4038600" cy="328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p:txBody>
      </p:sp>
      <p:sp>
        <p:nvSpPr>
          <p:cNvPr id="28687" name="Υπότιτλος 4">
            <a:extLst>
              <a:ext uri="{FF2B5EF4-FFF2-40B4-BE49-F238E27FC236}">
                <a16:creationId xmlns:a16="http://schemas.microsoft.com/office/drawing/2014/main" id="{FDAC28E9-1783-3E91-9617-D86879729AB8}"/>
              </a:ext>
            </a:extLst>
          </p:cNvPr>
          <p:cNvSpPr>
            <a:spLocks/>
          </p:cNvSpPr>
          <p:nvPr/>
        </p:nvSpPr>
        <p:spPr bwMode="auto">
          <a:xfrm>
            <a:off x="2279651" y="2708275"/>
            <a:ext cx="352901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28688" name="Υπότιτλος 4">
            <a:extLst>
              <a:ext uri="{FF2B5EF4-FFF2-40B4-BE49-F238E27FC236}">
                <a16:creationId xmlns:a16="http://schemas.microsoft.com/office/drawing/2014/main" id="{CCA56CDA-F2B9-156E-11EB-031BF597205F}"/>
              </a:ext>
            </a:extLst>
          </p:cNvPr>
          <p:cNvSpPr>
            <a:spLocks/>
          </p:cNvSpPr>
          <p:nvPr/>
        </p:nvSpPr>
        <p:spPr bwMode="auto">
          <a:xfrm>
            <a:off x="4167189" y="2500313"/>
            <a:ext cx="38877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28689" name="Rectangle 17">
            <a:extLst>
              <a:ext uri="{FF2B5EF4-FFF2-40B4-BE49-F238E27FC236}">
                <a16:creationId xmlns:a16="http://schemas.microsoft.com/office/drawing/2014/main" id="{18E94245-265B-85F7-2F8C-C04B973E2281}"/>
              </a:ext>
            </a:extLst>
          </p:cNvPr>
          <p:cNvSpPr>
            <a:spLocks noChangeArrowheads="1"/>
          </p:cNvSpPr>
          <p:nvPr/>
        </p:nvSpPr>
        <p:spPr bwMode="auto">
          <a:xfrm>
            <a:off x="2208214" y="3492490"/>
            <a:ext cx="8459787"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buFont typeface="Wingdings" panose="05000000000000000000" pitchFamily="2" charset="2"/>
              <a:buChar char="q"/>
            </a:pPr>
            <a:r>
              <a:rPr lang="el-GR" altLang="el-GR">
                <a:latin typeface="Arial" panose="020B0604020202020204" pitchFamily="34" charset="0"/>
              </a:rPr>
              <a:t>Οι πιθανοί κίνδυνοι για την υγεία από την επεξεργασία και την επαναχρησιμοποίηση των λυμάτων σχετίζονται με το βαθμό άμεσης έκθεσης στα επεξεργασμένα λύματα και την καταλληλότητα, την αποτελεσματικότητα και την αξιοπιστία του συστήματος επεξεργασίας. </a:t>
            </a:r>
          </a:p>
          <a:p>
            <a:pPr>
              <a:buFont typeface="Wingdings" panose="05000000000000000000" pitchFamily="2" charset="2"/>
              <a:buChar char="q"/>
            </a:pPr>
            <a:endParaRPr lang="el-GR" altLang="el-GR">
              <a:latin typeface="Arial" panose="020B0604020202020204" pitchFamily="34" charset="0"/>
            </a:endParaRPr>
          </a:p>
          <a:p>
            <a:pPr>
              <a:buFont typeface="Wingdings" panose="05000000000000000000" pitchFamily="2" charset="2"/>
              <a:buChar char="q"/>
            </a:pPr>
            <a:r>
              <a:rPr lang="el-GR" altLang="el-GR">
                <a:latin typeface="Arial" panose="020B0604020202020204" pitchFamily="34" charset="0"/>
              </a:rPr>
              <a:t>Οι κύριοι κίνδυνοι για την υγεία από τις χημικές ουσίες των επεξεργασμένων λυμάτων, προέρχονται από μόλυνση των καλλιεργειών ή των υπόγειων νερών. </a:t>
            </a:r>
          </a:p>
          <a:p>
            <a:endParaRPr lang="en-US" altLang="el-GR">
              <a:latin typeface="Arial" panose="020B0604020202020204" pitchFamily="34" charset="0"/>
            </a:endParaRPr>
          </a:p>
          <a:p>
            <a:endParaRPr lang="en-US" altLang="el-GR">
              <a:latin typeface="Arial" panose="020B0604020202020204" pitchFamily="34" charset="0"/>
            </a:endParaRPr>
          </a:p>
          <a:p>
            <a:endParaRPr lang="en-US" altLang="el-GR">
              <a:latin typeface="Arial" panose="020B0604020202020204" pitchFamily="34" charset="0"/>
            </a:endParaRPr>
          </a:p>
          <a:p>
            <a:endParaRPr lang="en-US" altLang="el-GR" u="sng">
              <a:latin typeface="Arial" panose="020B0604020202020204" pitchFamily="34" charset="0"/>
            </a:endParaRPr>
          </a:p>
        </p:txBody>
      </p:sp>
      <p:sp>
        <p:nvSpPr>
          <p:cNvPr id="28690" name="Υπότιτλος 4">
            <a:extLst>
              <a:ext uri="{FF2B5EF4-FFF2-40B4-BE49-F238E27FC236}">
                <a16:creationId xmlns:a16="http://schemas.microsoft.com/office/drawing/2014/main" id="{4CC2F2E2-124D-D78A-9328-B4DBBC1860EC}"/>
              </a:ext>
            </a:extLst>
          </p:cNvPr>
          <p:cNvSpPr>
            <a:spLocks/>
          </p:cNvSpPr>
          <p:nvPr/>
        </p:nvSpPr>
        <p:spPr bwMode="auto">
          <a:xfrm>
            <a:off x="2208213" y="2565400"/>
            <a:ext cx="8640762"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latin typeface="Arial" panose="020B0604020202020204" pitchFamily="34" charset="0"/>
            </a:endParaRPr>
          </a:p>
        </p:txBody>
      </p:sp>
      <p:sp>
        <p:nvSpPr>
          <p:cNvPr id="28691" name="Θέση κειμένου 7">
            <a:extLst>
              <a:ext uri="{FF2B5EF4-FFF2-40B4-BE49-F238E27FC236}">
                <a16:creationId xmlns:a16="http://schemas.microsoft.com/office/drawing/2014/main" id="{1E2D4B8A-968F-3C8F-4E5A-3EEE20E0C13E}"/>
              </a:ext>
            </a:extLst>
          </p:cNvPr>
          <p:cNvSpPr>
            <a:spLocks/>
          </p:cNvSpPr>
          <p:nvPr/>
        </p:nvSpPr>
        <p:spPr bwMode="auto">
          <a:xfrm>
            <a:off x="1992314" y="4149726"/>
            <a:ext cx="3538537"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Τίτλος 3">
            <a:extLst>
              <a:ext uri="{FF2B5EF4-FFF2-40B4-BE49-F238E27FC236}">
                <a16:creationId xmlns:a16="http://schemas.microsoft.com/office/drawing/2014/main" id="{719CD311-446F-5D52-530F-A0B34A718C22}"/>
              </a:ext>
            </a:extLst>
          </p:cNvPr>
          <p:cNvSpPr txBox="1">
            <a:spLocks/>
          </p:cNvSpPr>
          <p:nvPr/>
        </p:nvSpPr>
        <p:spPr bwMode="auto">
          <a:xfrm>
            <a:off x="1981200" y="1214438"/>
            <a:ext cx="82296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400"/>
          </a:p>
        </p:txBody>
      </p:sp>
      <p:sp>
        <p:nvSpPr>
          <p:cNvPr id="29701" name="Θέση περιεχομένου 4">
            <a:extLst>
              <a:ext uri="{FF2B5EF4-FFF2-40B4-BE49-F238E27FC236}">
                <a16:creationId xmlns:a16="http://schemas.microsoft.com/office/drawing/2014/main" id="{687BAACE-865C-D482-C5B6-F3243587E735}"/>
              </a:ext>
            </a:extLst>
          </p:cNvPr>
          <p:cNvSpPr txBox="1">
            <a:spLocks/>
          </p:cNvSpPr>
          <p:nvPr/>
        </p:nvSpPr>
        <p:spPr bwMode="auto">
          <a:xfrm>
            <a:off x="1847850" y="3086100"/>
            <a:ext cx="8229600" cy="377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buFont typeface="Arial" panose="020B0604020202020204" pitchFamily="34" charset="0"/>
              <a:buNone/>
            </a:pPr>
            <a:endParaRPr lang="el-GR" altLang="el-GR" sz="2800"/>
          </a:p>
        </p:txBody>
      </p:sp>
      <p:sp>
        <p:nvSpPr>
          <p:cNvPr id="7" name="6 - Θέση αριθμού διαφάνειας">
            <a:extLst>
              <a:ext uri="{FF2B5EF4-FFF2-40B4-BE49-F238E27FC236}">
                <a16:creationId xmlns:a16="http://schemas.microsoft.com/office/drawing/2014/main" id="{43F850B8-78BB-7611-92A3-1D881976A743}"/>
              </a:ext>
            </a:extLst>
          </p:cNvPr>
          <p:cNvSpPr txBox="1">
            <a:spLocks noGrp="1"/>
          </p:cNvSpPr>
          <p:nvPr/>
        </p:nvSpPr>
        <p:spPr>
          <a:xfrm>
            <a:off x="8077200" y="6356351"/>
            <a:ext cx="2133600" cy="365125"/>
          </a:xfrm>
          <a:prstGeom prst="rect">
            <a:avLst/>
          </a:prstGeom>
          <a:noFill/>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r"/>
            <a:fld id="{2B6B989F-1984-4949-B44D-7148091C2BF5}" type="slidenum">
              <a:rPr lang="el-GR" altLang="el-GR" sz="1200">
                <a:solidFill>
                  <a:srgbClr val="898989"/>
                </a:solidFill>
              </a:rPr>
              <a:pPr algn="r"/>
              <a:t>14</a:t>
            </a:fld>
            <a:endParaRPr lang="el-GR" altLang="el-GR" sz="1200">
              <a:solidFill>
                <a:srgbClr val="898989"/>
              </a:solidFill>
            </a:endParaRPr>
          </a:p>
        </p:txBody>
      </p:sp>
      <p:sp>
        <p:nvSpPr>
          <p:cNvPr id="29703" name="Title 1">
            <a:extLst>
              <a:ext uri="{FF2B5EF4-FFF2-40B4-BE49-F238E27FC236}">
                <a16:creationId xmlns:a16="http://schemas.microsoft.com/office/drawing/2014/main" id="{D4AB177A-F405-503D-DB09-41B4983B390B}"/>
              </a:ext>
            </a:extLst>
          </p:cNvPr>
          <p:cNvSpPr>
            <a:spLocks/>
          </p:cNvSpPr>
          <p:nvPr/>
        </p:nvSpPr>
        <p:spPr bwMode="auto">
          <a:xfrm>
            <a:off x="1992313" y="1268413"/>
            <a:ext cx="8229600" cy="874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000" b="1"/>
          </a:p>
        </p:txBody>
      </p:sp>
      <p:sp>
        <p:nvSpPr>
          <p:cNvPr id="29704" name="Υπότιτλος 4">
            <a:extLst>
              <a:ext uri="{FF2B5EF4-FFF2-40B4-BE49-F238E27FC236}">
                <a16:creationId xmlns:a16="http://schemas.microsoft.com/office/drawing/2014/main" id="{E9F00420-AF25-933E-332A-1FFDD35F478B}"/>
              </a:ext>
            </a:extLst>
          </p:cNvPr>
          <p:cNvSpPr>
            <a:spLocks/>
          </p:cNvSpPr>
          <p:nvPr/>
        </p:nvSpPr>
        <p:spPr bwMode="auto">
          <a:xfrm>
            <a:off x="2063751" y="2492375"/>
            <a:ext cx="777557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
        <p:nvSpPr>
          <p:cNvPr id="29705" name="10 - Ορθογώνιο">
            <a:extLst>
              <a:ext uri="{FF2B5EF4-FFF2-40B4-BE49-F238E27FC236}">
                <a16:creationId xmlns:a16="http://schemas.microsoft.com/office/drawing/2014/main" id="{F43B513A-2BB8-EF50-5419-D97A55CA4E26}"/>
              </a:ext>
            </a:extLst>
          </p:cNvPr>
          <p:cNvSpPr>
            <a:spLocks noChangeArrowheads="1"/>
          </p:cNvSpPr>
          <p:nvPr/>
        </p:nvSpPr>
        <p:spPr bwMode="auto">
          <a:xfrm>
            <a:off x="1524000" y="1125539"/>
            <a:ext cx="91440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hangingPunct="0"/>
            <a:r>
              <a:rPr lang="el-GR" altLang="el-GR" sz="4000" b="1">
                <a:latin typeface="Arial" panose="020B0604020202020204" pitchFamily="34" charset="0"/>
              </a:rPr>
              <a:t>Απαιτήσεις ποιότητας για τη γεωργία</a:t>
            </a:r>
          </a:p>
        </p:txBody>
      </p:sp>
      <p:sp>
        <p:nvSpPr>
          <p:cNvPr id="29706" name="Rectangle 8">
            <a:extLst>
              <a:ext uri="{FF2B5EF4-FFF2-40B4-BE49-F238E27FC236}">
                <a16:creationId xmlns:a16="http://schemas.microsoft.com/office/drawing/2014/main" id="{3AF74C0A-EC19-07F8-112B-A7690EEB09E0}"/>
              </a:ext>
            </a:extLst>
          </p:cNvPr>
          <p:cNvSpPr>
            <a:spLocks noChangeArrowheads="1"/>
          </p:cNvSpPr>
          <p:nvPr/>
        </p:nvSpPr>
        <p:spPr bwMode="auto">
          <a:xfrm>
            <a:off x="2105026" y="3307448"/>
            <a:ext cx="85629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tabLst>
                <a:tab pos="457200" algn="l"/>
              </a:tabLst>
              <a:defRPr>
                <a:solidFill>
                  <a:schemeClr val="tx1"/>
                </a:solidFill>
                <a:latin typeface="Calibri" panose="020F0502020204030204" pitchFamily="34" charset="0"/>
                <a:cs typeface="Arial" panose="020B0604020202020204" pitchFamily="34" charset="0"/>
              </a:defRPr>
            </a:lvl1pPr>
            <a:lvl2pPr marL="742950" indent="-285750">
              <a:tabLst>
                <a:tab pos="457200" algn="l"/>
              </a:tabLst>
              <a:defRPr>
                <a:solidFill>
                  <a:schemeClr val="tx1"/>
                </a:solidFill>
                <a:latin typeface="Calibri" panose="020F0502020204030204" pitchFamily="34" charset="0"/>
                <a:cs typeface="Arial" panose="020B0604020202020204" pitchFamily="34" charset="0"/>
              </a:defRPr>
            </a:lvl2pPr>
            <a:lvl3pPr marL="1143000" indent="-228600">
              <a:tabLst>
                <a:tab pos="457200" algn="l"/>
              </a:tabLst>
              <a:defRPr>
                <a:solidFill>
                  <a:schemeClr val="tx1"/>
                </a:solidFill>
                <a:latin typeface="Calibri" panose="020F0502020204030204" pitchFamily="34" charset="0"/>
                <a:cs typeface="Arial" panose="020B0604020202020204" pitchFamily="34" charset="0"/>
              </a:defRPr>
            </a:lvl3pPr>
            <a:lvl4pPr marL="1600200" indent="-228600">
              <a:tabLst>
                <a:tab pos="457200" algn="l"/>
              </a:tabLst>
              <a:defRPr>
                <a:solidFill>
                  <a:schemeClr val="tx1"/>
                </a:solidFill>
                <a:latin typeface="Calibri" panose="020F0502020204030204" pitchFamily="34" charset="0"/>
                <a:cs typeface="Arial" panose="020B0604020202020204" pitchFamily="34" charset="0"/>
              </a:defRPr>
            </a:lvl4pPr>
            <a:lvl5pPr marL="2057400" indent="-228600">
              <a:tabLst>
                <a:tab pos="457200" algn="l"/>
              </a:tabLst>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9pPr>
          </a:lstStyle>
          <a:p>
            <a:pPr>
              <a:buFont typeface="Wingdings" panose="05000000000000000000" pitchFamily="2" charset="2"/>
              <a:buNone/>
            </a:pPr>
            <a:endParaRPr lang="el-GR" altLang="el-GR"/>
          </a:p>
          <a:p>
            <a:pPr>
              <a:buFont typeface="Wingdings" panose="05000000000000000000" pitchFamily="2" charset="2"/>
              <a:buNone/>
            </a:pPr>
            <a:endParaRPr lang="el-GR" altLang="el-GR"/>
          </a:p>
        </p:txBody>
      </p:sp>
      <p:sp>
        <p:nvSpPr>
          <p:cNvPr id="29707" name="Υπότιτλος 4">
            <a:extLst>
              <a:ext uri="{FF2B5EF4-FFF2-40B4-BE49-F238E27FC236}">
                <a16:creationId xmlns:a16="http://schemas.microsoft.com/office/drawing/2014/main" id="{B39A6BC9-8C1D-A286-7B48-B7D524FE8381}"/>
              </a:ext>
            </a:extLst>
          </p:cNvPr>
          <p:cNvSpPr>
            <a:spLocks/>
          </p:cNvSpPr>
          <p:nvPr/>
        </p:nvSpPr>
        <p:spPr bwMode="auto">
          <a:xfrm>
            <a:off x="2524126" y="2214564"/>
            <a:ext cx="7775575"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29708" name="Rectangle 12">
            <a:extLst>
              <a:ext uri="{FF2B5EF4-FFF2-40B4-BE49-F238E27FC236}">
                <a16:creationId xmlns:a16="http://schemas.microsoft.com/office/drawing/2014/main" id="{DF69C1B2-DB15-C804-5571-3FB05F2E46A8}"/>
              </a:ext>
            </a:extLst>
          </p:cNvPr>
          <p:cNvSpPr>
            <a:spLocks noChangeArrowheads="1"/>
          </p:cNvSpPr>
          <p:nvPr/>
        </p:nvSpPr>
        <p:spPr bwMode="auto">
          <a:xfrm>
            <a:off x="1881188" y="3071813"/>
            <a:ext cx="3168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endParaRPr lang="el-GR" altLang="el-GR"/>
          </a:p>
        </p:txBody>
      </p:sp>
      <p:sp>
        <p:nvSpPr>
          <p:cNvPr id="29709" name="Θέση περιεχομένου 3">
            <a:extLst>
              <a:ext uri="{FF2B5EF4-FFF2-40B4-BE49-F238E27FC236}">
                <a16:creationId xmlns:a16="http://schemas.microsoft.com/office/drawing/2014/main" id="{F65B78E0-4EF1-74E7-C80D-21C0192DBAE8}"/>
              </a:ext>
            </a:extLst>
          </p:cNvPr>
          <p:cNvSpPr>
            <a:spLocks/>
          </p:cNvSpPr>
          <p:nvPr/>
        </p:nvSpPr>
        <p:spPr bwMode="auto">
          <a:xfrm>
            <a:off x="6167438" y="3617914"/>
            <a:ext cx="4038600" cy="324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a:p>
            <a:pPr>
              <a:lnSpc>
                <a:spcPct val="80000"/>
              </a:lnSpc>
              <a:spcBef>
                <a:spcPct val="20000"/>
              </a:spcBef>
            </a:pPr>
            <a:endParaRPr lang="el-GR" altLang="el-GR"/>
          </a:p>
        </p:txBody>
      </p:sp>
      <p:sp>
        <p:nvSpPr>
          <p:cNvPr id="29710" name="Θέση περιεχομένου 2">
            <a:extLst>
              <a:ext uri="{FF2B5EF4-FFF2-40B4-BE49-F238E27FC236}">
                <a16:creationId xmlns:a16="http://schemas.microsoft.com/office/drawing/2014/main" id="{AB3FCC73-A8A8-4207-2B3B-0B37442ACD2D}"/>
              </a:ext>
            </a:extLst>
          </p:cNvPr>
          <p:cNvSpPr>
            <a:spLocks/>
          </p:cNvSpPr>
          <p:nvPr/>
        </p:nvSpPr>
        <p:spPr bwMode="auto">
          <a:xfrm>
            <a:off x="2095500" y="3573464"/>
            <a:ext cx="4038600" cy="328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p:txBody>
      </p:sp>
      <p:sp>
        <p:nvSpPr>
          <p:cNvPr id="29711" name="Υπότιτλος 4">
            <a:extLst>
              <a:ext uri="{FF2B5EF4-FFF2-40B4-BE49-F238E27FC236}">
                <a16:creationId xmlns:a16="http://schemas.microsoft.com/office/drawing/2014/main" id="{29DDC1FD-C9CA-6145-15EB-19073BE688DD}"/>
              </a:ext>
            </a:extLst>
          </p:cNvPr>
          <p:cNvSpPr>
            <a:spLocks/>
          </p:cNvSpPr>
          <p:nvPr/>
        </p:nvSpPr>
        <p:spPr bwMode="auto">
          <a:xfrm>
            <a:off x="2279651" y="2708275"/>
            <a:ext cx="352901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29712" name="Υπότιτλος 4">
            <a:extLst>
              <a:ext uri="{FF2B5EF4-FFF2-40B4-BE49-F238E27FC236}">
                <a16:creationId xmlns:a16="http://schemas.microsoft.com/office/drawing/2014/main" id="{B093BAFD-3A23-E99C-58B4-033DE357B18B}"/>
              </a:ext>
            </a:extLst>
          </p:cNvPr>
          <p:cNvSpPr>
            <a:spLocks/>
          </p:cNvSpPr>
          <p:nvPr/>
        </p:nvSpPr>
        <p:spPr bwMode="auto">
          <a:xfrm>
            <a:off x="4167189" y="2500313"/>
            <a:ext cx="38877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29713" name="Rectangle 17">
            <a:extLst>
              <a:ext uri="{FF2B5EF4-FFF2-40B4-BE49-F238E27FC236}">
                <a16:creationId xmlns:a16="http://schemas.microsoft.com/office/drawing/2014/main" id="{AFE873F2-0559-3C15-6DE9-EFA21C0AE9E0}"/>
              </a:ext>
            </a:extLst>
          </p:cNvPr>
          <p:cNvSpPr>
            <a:spLocks noChangeArrowheads="1"/>
          </p:cNvSpPr>
          <p:nvPr/>
        </p:nvSpPr>
        <p:spPr bwMode="auto">
          <a:xfrm>
            <a:off x="2208214" y="3832175"/>
            <a:ext cx="8459787"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buFont typeface="Wingdings" panose="05000000000000000000" pitchFamily="2" charset="2"/>
              <a:buChar char="q"/>
            </a:pPr>
            <a:r>
              <a:rPr lang="el-GR" altLang="el-GR">
                <a:latin typeface="Arial" panose="020B0604020202020204" pitchFamily="34" charset="0"/>
              </a:rPr>
              <a:t>Οι φυσικές και μηχανικές ιδιότητες του εδάφους όπως η διασπορά των τεμαχιδίων η σταθερότητα των συσσωματωμάτων, η δομή του εδάφους και η αγωγιμότητα, είναι χαρακτηριστικά ευαίσθητα στο είδος των ανταλλάξιμων ιόντων που εντοπίζονται στο αρδευτικό νερό. </a:t>
            </a:r>
          </a:p>
          <a:p>
            <a:endParaRPr lang="en-US" altLang="el-GR">
              <a:latin typeface="Arial" panose="020B0604020202020204" pitchFamily="34" charset="0"/>
            </a:endParaRPr>
          </a:p>
          <a:p>
            <a:endParaRPr lang="en-US" altLang="el-GR">
              <a:latin typeface="Arial" panose="020B0604020202020204" pitchFamily="34" charset="0"/>
            </a:endParaRPr>
          </a:p>
          <a:p>
            <a:endParaRPr lang="en-US" altLang="el-GR">
              <a:latin typeface="Arial" panose="020B0604020202020204" pitchFamily="34" charset="0"/>
            </a:endParaRPr>
          </a:p>
          <a:p>
            <a:endParaRPr lang="en-US" altLang="el-GR" u="sng">
              <a:latin typeface="Arial" panose="020B0604020202020204" pitchFamily="34" charset="0"/>
            </a:endParaRPr>
          </a:p>
        </p:txBody>
      </p:sp>
      <p:sp>
        <p:nvSpPr>
          <p:cNvPr id="29714" name="Υπότιτλος 4">
            <a:extLst>
              <a:ext uri="{FF2B5EF4-FFF2-40B4-BE49-F238E27FC236}">
                <a16:creationId xmlns:a16="http://schemas.microsoft.com/office/drawing/2014/main" id="{E81E0460-4EB1-4081-9412-0BC547172F1D}"/>
              </a:ext>
            </a:extLst>
          </p:cNvPr>
          <p:cNvSpPr>
            <a:spLocks/>
          </p:cNvSpPr>
          <p:nvPr/>
        </p:nvSpPr>
        <p:spPr bwMode="auto">
          <a:xfrm>
            <a:off x="2208213" y="2565400"/>
            <a:ext cx="8640762"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latin typeface="Arial" panose="020B0604020202020204" pitchFamily="34" charset="0"/>
            </a:endParaRPr>
          </a:p>
        </p:txBody>
      </p:sp>
      <p:sp>
        <p:nvSpPr>
          <p:cNvPr id="29715" name="Θέση κειμένου 7">
            <a:extLst>
              <a:ext uri="{FF2B5EF4-FFF2-40B4-BE49-F238E27FC236}">
                <a16:creationId xmlns:a16="http://schemas.microsoft.com/office/drawing/2014/main" id="{2F6B00C4-8452-8086-DE98-6F0C39296E79}"/>
              </a:ext>
            </a:extLst>
          </p:cNvPr>
          <p:cNvSpPr>
            <a:spLocks/>
          </p:cNvSpPr>
          <p:nvPr/>
        </p:nvSpPr>
        <p:spPr bwMode="auto">
          <a:xfrm>
            <a:off x="1992314" y="4149726"/>
            <a:ext cx="3538537"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Τίτλος 3">
            <a:extLst>
              <a:ext uri="{FF2B5EF4-FFF2-40B4-BE49-F238E27FC236}">
                <a16:creationId xmlns:a16="http://schemas.microsoft.com/office/drawing/2014/main" id="{9CE46F93-EDD8-3F51-B94B-80331D9A812D}"/>
              </a:ext>
            </a:extLst>
          </p:cNvPr>
          <p:cNvSpPr txBox="1">
            <a:spLocks/>
          </p:cNvSpPr>
          <p:nvPr/>
        </p:nvSpPr>
        <p:spPr bwMode="auto">
          <a:xfrm>
            <a:off x="1981200" y="1214438"/>
            <a:ext cx="82296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400"/>
          </a:p>
        </p:txBody>
      </p:sp>
      <p:sp>
        <p:nvSpPr>
          <p:cNvPr id="30725" name="Θέση περιεχομένου 4">
            <a:extLst>
              <a:ext uri="{FF2B5EF4-FFF2-40B4-BE49-F238E27FC236}">
                <a16:creationId xmlns:a16="http://schemas.microsoft.com/office/drawing/2014/main" id="{8685BEAD-627A-8F52-6973-8BD33A44C581}"/>
              </a:ext>
            </a:extLst>
          </p:cNvPr>
          <p:cNvSpPr txBox="1">
            <a:spLocks/>
          </p:cNvSpPr>
          <p:nvPr/>
        </p:nvSpPr>
        <p:spPr bwMode="auto">
          <a:xfrm>
            <a:off x="1847850" y="3086100"/>
            <a:ext cx="8229600" cy="377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buFont typeface="Arial" panose="020B0604020202020204" pitchFamily="34" charset="0"/>
              <a:buNone/>
            </a:pPr>
            <a:endParaRPr lang="el-GR" altLang="el-GR" sz="2800"/>
          </a:p>
        </p:txBody>
      </p:sp>
      <p:sp>
        <p:nvSpPr>
          <p:cNvPr id="7" name="6 - Θέση αριθμού διαφάνειας">
            <a:extLst>
              <a:ext uri="{FF2B5EF4-FFF2-40B4-BE49-F238E27FC236}">
                <a16:creationId xmlns:a16="http://schemas.microsoft.com/office/drawing/2014/main" id="{043BC3ED-9DCE-4512-3A0B-BBEFDA9B316E}"/>
              </a:ext>
            </a:extLst>
          </p:cNvPr>
          <p:cNvSpPr txBox="1">
            <a:spLocks noGrp="1"/>
          </p:cNvSpPr>
          <p:nvPr/>
        </p:nvSpPr>
        <p:spPr>
          <a:xfrm>
            <a:off x="8077200" y="6356351"/>
            <a:ext cx="2133600" cy="365125"/>
          </a:xfrm>
          <a:prstGeom prst="rect">
            <a:avLst/>
          </a:prstGeom>
          <a:noFill/>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r"/>
            <a:fld id="{E0D3D0EB-5CDB-45F2-BBE1-CAF3670C0A61}" type="slidenum">
              <a:rPr lang="el-GR" altLang="el-GR" sz="1200">
                <a:solidFill>
                  <a:srgbClr val="898989"/>
                </a:solidFill>
              </a:rPr>
              <a:pPr algn="r"/>
              <a:t>15</a:t>
            </a:fld>
            <a:endParaRPr lang="el-GR" altLang="el-GR" sz="1200">
              <a:solidFill>
                <a:srgbClr val="898989"/>
              </a:solidFill>
            </a:endParaRPr>
          </a:p>
        </p:txBody>
      </p:sp>
      <p:sp>
        <p:nvSpPr>
          <p:cNvPr id="30727" name="Title 1">
            <a:extLst>
              <a:ext uri="{FF2B5EF4-FFF2-40B4-BE49-F238E27FC236}">
                <a16:creationId xmlns:a16="http://schemas.microsoft.com/office/drawing/2014/main" id="{9ABD3A25-BC86-4061-70DE-22B8921FF8FC}"/>
              </a:ext>
            </a:extLst>
          </p:cNvPr>
          <p:cNvSpPr>
            <a:spLocks/>
          </p:cNvSpPr>
          <p:nvPr/>
        </p:nvSpPr>
        <p:spPr bwMode="auto">
          <a:xfrm>
            <a:off x="1992313" y="1268413"/>
            <a:ext cx="8229600" cy="874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000" b="1"/>
          </a:p>
        </p:txBody>
      </p:sp>
      <p:sp>
        <p:nvSpPr>
          <p:cNvPr id="30728" name="Υπότιτλος 4">
            <a:extLst>
              <a:ext uri="{FF2B5EF4-FFF2-40B4-BE49-F238E27FC236}">
                <a16:creationId xmlns:a16="http://schemas.microsoft.com/office/drawing/2014/main" id="{DC451758-C664-1450-8C3A-B357F6851677}"/>
              </a:ext>
            </a:extLst>
          </p:cNvPr>
          <p:cNvSpPr>
            <a:spLocks/>
          </p:cNvSpPr>
          <p:nvPr/>
        </p:nvSpPr>
        <p:spPr bwMode="auto">
          <a:xfrm>
            <a:off x="2063751" y="2492375"/>
            <a:ext cx="777557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
        <p:nvSpPr>
          <p:cNvPr id="30729" name="10 - Ορθογώνιο">
            <a:extLst>
              <a:ext uri="{FF2B5EF4-FFF2-40B4-BE49-F238E27FC236}">
                <a16:creationId xmlns:a16="http://schemas.microsoft.com/office/drawing/2014/main" id="{91064D44-9415-3B7F-4CDF-C59F88F15E2C}"/>
              </a:ext>
            </a:extLst>
          </p:cNvPr>
          <p:cNvSpPr>
            <a:spLocks noChangeArrowheads="1"/>
          </p:cNvSpPr>
          <p:nvPr/>
        </p:nvSpPr>
        <p:spPr bwMode="auto">
          <a:xfrm>
            <a:off x="1524000" y="1125539"/>
            <a:ext cx="91440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hangingPunct="0"/>
            <a:r>
              <a:rPr lang="el-GR" altLang="el-GR" sz="4000" b="1">
                <a:latin typeface="Arial" panose="020B0604020202020204" pitchFamily="34" charset="0"/>
              </a:rPr>
              <a:t>Απαιτήσεις ποιότητας για τη γεωργία</a:t>
            </a:r>
          </a:p>
        </p:txBody>
      </p:sp>
      <p:sp>
        <p:nvSpPr>
          <p:cNvPr id="30730" name="Rectangle 8">
            <a:extLst>
              <a:ext uri="{FF2B5EF4-FFF2-40B4-BE49-F238E27FC236}">
                <a16:creationId xmlns:a16="http://schemas.microsoft.com/office/drawing/2014/main" id="{87A94A61-6545-267F-CF0F-C915A07899E7}"/>
              </a:ext>
            </a:extLst>
          </p:cNvPr>
          <p:cNvSpPr>
            <a:spLocks noChangeArrowheads="1"/>
          </p:cNvSpPr>
          <p:nvPr/>
        </p:nvSpPr>
        <p:spPr bwMode="auto">
          <a:xfrm>
            <a:off x="2105026" y="3307448"/>
            <a:ext cx="85629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tabLst>
                <a:tab pos="457200" algn="l"/>
              </a:tabLst>
              <a:defRPr>
                <a:solidFill>
                  <a:schemeClr val="tx1"/>
                </a:solidFill>
                <a:latin typeface="Calibri" panose="020F0502020204030204" pitchFamily="34" charset="0"/>
                <a:cs typeface="Arial" panose="020B0604020202020204" pitchFamily="34" charset="0"/>
              </a:defRPr>
            </a:lvl1pPr>
            <a:lvl2pPr marL="742950" indent="-285750">
              <a:tabLst>
                <a:tab pos="457200" algn="l"/>
              </a:tabLst>
              <a:defRPr>
                <a:solidFill>
                  <a:schemeClr val="tx1"/>
                </a:solidFill>
                <a:latin typeface="Calibri" panose="020F0502020204030204" pitchFamily="34" charset="0"/>
                <a:cs typeface="Arial" panose="020B0604020202020204" pitchFamily="34" charset="0"/>
              </a:defRPr>
            </a:lvl2pPr>
            <a:lvl3pPr marL="1143000" indent="-228600">
              <a:tabLst>
                <a:tab pos="457200" algn="l"/>
              </a:tabLst>
              <a:defRPr>
                <a:solidFill>
                  <a:schemeClr val="tx1"/>
                </a:solidFill>
                <a:latin typeface="Calibri" panose="020F0502020204030204" pitchFamily="34" charset="0"/>
                <a:cs typeface="Arial" panose="020B0604020202020204" pitchFamily="34" charset="0"/>
              </a:defRPr>
            </a:lvl3pPr>
            <a:lvl4pPr marL="1600200" indent="-228600">
              <a:tabLst>
                <a:tab pos="457200" algn="l"/>
              </a:tabLst>
              <a:defRPr>
                <a:solidFill>
                  <a:schemeClr val="tx1"/>
                </a:solidFill>
                <a:latin typeface="Calibri" panose="020F0502020204030204" pitchFamily="34" charset="0"/>
                <a:cs typeface="Arial" panose="020B0604020202020204" pitchFamily="34" charset="0"/>
              </a:defRPr>
            </a:lvl4pPr>
            <a:lvl5pPr marL="2057400" indent="-228600">
              <a:tabLst>
                <a:tab pos="457200" algn="l"/>
              </a:tabLst>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9pPr>
          </a:lstStyle>
          <a:p>
            <a:pPr>
              <a:buFont typeface="Wingdings" panose="05000000000000000000" pitchFamily="2" charset="2"/>
              <a:buNone/>
            </a:pPr>
            <a:endParaRPr lang="el-GR" altLang="el-GR"/>
          </a:p>
          <a:p>
            <a:pPr>
              <a:buFont typeface="Wingdings" panose="05000000000000000000" pitchFamily="2" charset="2"/>
              <a:buNone/>
            </a:pPr>
            <a:endParaRPr lang="el-GR" altLang="el-GR"/>
          </a:p>
        </p:txBody>
      </p:sp>
      <p:sp>
        <p:nvSpPr>
          <p:cNvPr id="30731" name="Υπότιτλος 4">
            <a:extLst>
              <a:ext uri="{FF2B5EF4-FFF2-40B4-BE49-F238E27FC236}">
                <a16:creationId xmlns:a16="http://schemas.microsoft.com/office/drawing/2014/main" id="{702BFDF6-4C9E-D1AB-A707-DC53C864A505}"/>
              </a:ext>
            </a:extLst>
          </p:cNvPr>
          <p:cNvSpPr>
            <a:spLocks/>
          </p:cNvSpPr>
          <p:nvPr/>
        </p:nvSpPr>
        <p:spPr bwMode="auto">
          <a:xfrm>
            <a:off x="2495551" y="2205039"/>
            <a:ext cx="7775575"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30732" name="Rectangle 12">
            <a:extLst>
              <a:ext uri="{FF2B5EF4-FFF2-40B4-BE49-F238E27FC236}">
                <a16:creationId xmlns:a16="http://schemas.microsoft.com/office/drawing/2014/main" id="{B7BFA983-8639-75C4-CB15-D7DA5758F752}"/>
              </a:ext>
            </a:extLst>
          </p:cNvPr>
          <p:cNvSpPr>
            <a:spLocks noChangeArrowheads="1"/>
          </p:cNvSpPr>
          <p:nvPr/>
        </p:nvSpPr>
        <p:spPr bwMode="auto">
          <a:xfrm>
            <a:off x="1881188" y="3071813"/>
            <a:ext cx="3168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endParaRPr lang="el-GR" altLang="el-GR"/>
          </a:p>
        </p:txBody>
      </p:sp>
      <p:sp>
        <p:nvSpPr>
          <p:cNvPr id="30733" name="Θέση περιεχομένου 3">
            <a:extLst>
              <a:ext uri="{FF2B5EF4-FFF2-40B4-BE49-F238E27FC236}">
                <a16:creationId xmlns:a16="http://schemas.microsoft.com/office/drawing/2014/main" id="{4877D6EF-C5DC-D750-825D-345299784095}"/>
              </a:ext>
            </a:extLst>
          </p:cNvPr>
          <p:cNvSpPr>
            <a:spLocks/>
          </p:cNvSpPr>
          <p:nvPr/>
        </p:nvSpPr>
        <p:spPr bwMode="auto">
          <a:xfrm>
            <a:off x="6167438" y="3617914"/>
            <a:ext cx="4038600" cy="324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a:p>
            <a:pPr>
              <a:lnSpc>
                <a:spcPct val="80000"/>
              </a:lnSpc>
              <a:spcBef>
                <a:spcPct val="20000"/>
              </a:spcBef>
            </a:pPr>
            <a:endParaRPr lang="el-GR" altLang="el-GR"/>
          </a:p>
        </p:txBody>
      </p:sp>
      <p:sp>
        <p:nvSpPr>
          <p:cNvPr id="30734" name="Θέση περιεχομένου 2">
            <a:extLst>
              <a:ext uri="{FF2B5EF4-FFF2-40B4-BE49-F238E27FC236}">
                <a16:creationId xmlns:a16="http://schemas.microsoft.com/office/drawing/2014/main" id="{6007C5A4-C7F4-8D0E-8B95-033A84071563}"/>
              </a:ext>
            </a:extLst>
          </p:cNvPr>
          <p:cNvSpPr>
            <a:spLocks/>
          </p:cNvSpPr>
          <p:nvPr/>
        </p:nvSpPr>
        <p:spPr bwMode="auto">
          <a:xfrm>
            <a:off x="2095500" y="3573464"/>
            <a:ext cx="4038600" cy="328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p:txBody>
      </p:sp>
      <p:sp>
        <p:nvSpPr>
          <p:cNvPr id="30735" name="Υπότιτλος 4">
            <a:extLst>
              <a:ext uri="{FF2B5EF4-FFF2-40B4-BE49-F238E27FC236}">
                <a16:creationId xmlns:a16="http://schemas.microsoft.com/office/drawing/2014/main" id="{DE100957-ED71-0058-798A-62CFD5522FE5}"/>
              </a:ext>
            </a:extLst>
          </p:cNvPr>
          <p:cNvSpPr>
            <a:spLocks/>
          </p:cNvSpPr>
          <p:nvPr/>
        </p:nvSpPr>
        <p:spPr bwMode="auto">
          <a:xfrm>
            <a:off x="2279651" y="2708275"/>
            <a:ext cx="352901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30736" name="Υπότιτλος 4">
            <a:extLst>
              <a:ext uri="{FF2B5EF4-FFF2-40B4-BE49-F238E27FC236}">
                <a16:creationId xmlns:a16="http://schemas.microsoft.com/office/drawing/2014/main" id="{BA35958F-5E18-311D-2240-7F9AAD3FA3F0}"/>
              </a:ext>
            </a:extLst>
          </p:cNvPr>
          <p:cNvSpPr>
            <a:spLocks/>
          </p:cNvSpPr>
          <p:nvPr/>
        </p:nvSpPr>
        <p:spPr bwMode="auto">
          <a:xfrm>
            <a:off x="4167189" y="2500313"/>
            <a:ext cx="38877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30737" name="Rectangle 17">
            <a:extLst>
              <a:ext uri="{FF2B5EF4-FFF2-40B4-BE49-F238E27FC236}">
                <a16:creationId xmlns:a16="http://schemas.microsoft.com/office/drawing/2014/main" id="{44DC7C19-0845-0B4E-17F6-2FFAFBF0B3C1}"/>
              </a:ext>
            </a:extLst>
          </p:cNvPr>
          <p:cNvSpPr>
            <a:spLocks noChangeArrowheads="1"/>
          </p:cNvSpPr>
          <p:nvPr/>
        </p:nvSpPr>
        <p:spPr bwMode="auto">
          <a:xfrm>
            <a:off x="2208214" y="3353991"/>
            <a:ext cx="8459787"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buFont typeface="Wingdings" panose="05000000000000000000" pitchFamily="2" charset="2"/>
              <a:buChar char="q"/>
            </a:pPr>
            <a:r>
              <a:rPr lang="el-GR" altLang="el-GR">
                <a:latin typeface="Arial" panose="020B0604020202020204" pitchFamily="34" charset="0"/>
              </a:rPr>
              <a:t>Οι βασικές παράμετροι ποιότητας των επεξεργασμένων λυμάτων από αγρονομική σκοπιά είναι</a:t>
            </a:r>
            <a:r>
              <a:rPr lang="en-US" altLang="el-GR">
                <a:latin typeface="Arial" panose="020B0604020202020204" pitchFamily="34" charset="0"/>
              </a:rPr>
              <a:t>:</a:t>
            </a:r>
            <a:r>
              <a:rPr lang="el-GR" altLang="el-GR">
                <a:latin typeface="Arial" panose="020B0604020202020204" pitchFamily="34" charset="0"/>
              </a:rPr>
              <a:t> </a:t>
            </a:r>
          </a:p>
          <a:p>
            <a:pPr>
              <a:buFont typeface="Wingdings" panose="05000000000000000000" pitchFamily="2" charset="2"/>
              <a:buChar char="q"/>
            </a:pPr>
            <a:endParaRPr lang="el-GR" altLang="el-GR">
              <a:latin typeface="Arial" panose="020B0604020202020204" pitchFamily="34" charset="0"/>
            </a:endParaRPr>
          </a:p>
          <a:p>
            <a:pPr>
              <a:buFont typeface="Wingdings" panose="05000000000000000000" pitchFamily="2" charset="2"/>
              <a:buChar char="v"/>
            </a:pPr>
            <a:r>
              <a:rPr lang="el-GR" altLang="el-GR">
                <a:latin typeface="Arial" panose="020B0604020202020204" pitchFamily="34" charset="0"/>
              </a:rPr>
              <a:t> Aλατότητα </a:t>
            </a:r>
          </a:p>
          <a:p>
            <a:pPr>
              <a:buFont typeface="Wingdings" panose="05000000000000000000" pitchFamily="2" charset="2"/>
              <a:buChar char="v"/>
            </a:pPr>
            <a:r>
              <a:rPr lang="el-GR" altLang="el-GR">
                <a:latin typeface="Arial" panose="020B0604020202020204" pitchFamily="34" charset="0"/>
              </a:rPr>
              <a:t> Διηθητικότητα </a:t>
            </a:r>
          </a:p>
          <a:p>
            <a:pPr>
              <a:buFont typeface="Wingdings" panose="05000000000000000000" pitchFamily="2" charset="2"/>
              <a:buChar char="v"/>
            </a:pPr>
            <a:r>
              <a:rPr lang="el-GR" altLang="el-GR">
                <a:latin typeface="Arial" panose="020B0604020202020204" pitchFamily="34" charset="0"/>
              </a:rPr>
              <a:t> Τοξικότητα ιόντων </a:t>
            </a:r>
          </a:p>
          <a:p>
            <a:pPr>
              <a:buFont typeface="Wingdings" panose="05000000000000000000" pitchFamily="2" charset="2"/>
              <a:buChar char="v"/>
            </a:pPr>
            <a:r>
              <a:rPr lang="el-GR" altLang="el-GR">
                <a:latin typeface="Arial" panose="020B0604020202020204" pitchFamily="34" charset="0"/>
              </a:rPr>
              <a:t> Ιχνοστοιχεία </a:t>
            </a:r>
          </a:p>
          <a:p>
            <a:pPr>
              <a:buFont typeface="Wingdings" panose="05000000000000000000" pitchFamily="2" charset="2"/>
              <a:buChar char="v"/>
            </a:pPr>
            <a:r>
              <a:rPr lang="el-GR" altLang="el-GR">
                <a:latin typeface="Arial" panose="020B0604020202020204" pitchFamily="34" charset="0"/>
              </a:rPr>
              <a:t> Θρεπτικά στοιχεία </a:t>
            </a:r>
          </a:p>
          <a:p>
            <a:pPr>
              <a:buFont typeface="Wingdings" panose="05000000000000000000" pitchFamily="2" charset="2"/>
              <a:buChar char="q"/>
            </a:pPr>
            <a:endParaRPr lang="el-GR" altLang="el-GR">
              <a:latin typeface="Arial" panose="020B0604020202020204" pitchFamily="34" charset="0"/>
            </a:endParaRPr>
          </a:p>
          <a:p>
            <a:endParaRPr lang="en-US" altLang="el-GR">
              <a:latin typeface="Arial" panose="020B0604020202020204" pitchFamily="34" charset="0"/>
            </a:endParaRPr>
          </a:p>
          <a:p>
            <a:endParaRPr lang="en-US" altLang="el-GR">
              <a:latin typeface="Arial" panose="020B0604020202020204" pitchFamily="34" charset="0"/>
            </a:endParaRPr>
          </a:p>
          <a:p>
            <a:endParaRPr lang="en-US" altLang="el-GR">
              <a:latin typeface="Arial" panose="020B0604020202020204" pitchFamily="34" charset="0"/>
            </a:endParaRPr>
          </a:p>
          <a:p>
            <a:endParaRPr lang="en-US" altLang="el-GR" u="sng">
              <a:latin typeface="Arial" panose="020B0604020202020204" pitchFamily="34" charset="0"/>
            </a:endParaRPr>
          </a:p>
        </p:txBody>
      </p:sp>
      <p:sp>
        <p:nvSpPr>
          <p:cNvPr id="30738" name="Υπότιτλος 4">
            <a:extLst>
              <a:ext uri="{FF2B5EF4-FFF2-40B4-BE49-F238E27FC236}">
                <a16:creationId xmlns:a16="http://schemas.microsoft.com/office/drawing/2014/main" id="{9E157F1B-4D81-23C1-3FEC-A760180A87A7}"/>
              </a:ext>
            </a:extLst>
          </p:cNvPr>
          <p:cNvSpPr>
            <a:spLocks/>
          </p:cNvSpPr>
          <p:nvPr/>
        </p:nvSpPr>
        <p:spPr bwMode="auto">
          <a:xfrm>
            <a:off x="2208213" y="2565400"/>
            <a:ext cx="8640762"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latin typeface="Arial" panose="020B0604020202020204" pitchFamily="34" charset="0"/>
            </a:endParaRPr>
          </a:p>
        </p:txBody>
      </p:sp>
      <p:sp>
        <p:nvSpPr>
          <p:cNvPr id="30739" name="Θέση κειμένου 7">
            <a:extLst>
              <a:ext uri="{FF2B5EF4-FFF2-40B4-BE49-F238E27FC236}">
                <a16:creationId xmlns:a16="http://schemas.microsoft.com/office/drawing/2014/main" id="{25AA86D3-674B-41E2-9E57-DA1E01C63DAC}"/>
              </a:ext>
            </a:extLst>
          </p:cNvPr>
          <p:cNvSpPr>
            <a:spLocks/>
          </p:cNvSpPr>
          <p:nvPr/>
        </p:nvSpPr>
        <p:spPr bwMode="auto">
          <a:xfrm>
            <a:off x="1992314" y="4149726"/>
            <a:ext cx="3538537"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Τίτλος 3">
            <a:extLst>
              <a:ext uri="{FF2B5EF4-FFF2-40B4-BE49-F238E27FC236}">
                <a16:creationId xmlns:a16="http://schemas.microsoft.com/office/drawing/2014/main" id="{44EBBD66-AF5E-9539-B3A9-DD879E946B45}"/>
              </a:ext>
            </a:extLst>
          </p:cNvPr>
          <p:cNvSpPr txBox="1">
            <a:spLocks/>
          </p:cNvSpPr>
          <p:nvPr/>
        </p:nvSpPr>
        <p:spPr bwMode="auto">
          <a:xfrm>
            <a:off x="1981200" y="1214438"/>
            <a:ext cx="82296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400"/>
          </a:p>
        </p:txBody>
      </p:sp>
      <p:sp>
        <p:nvSpPr>
          <p:cNvPr id="32773" name="Θέση περιεχομένου 4">
            <a:extLst>
              <a:ext uri="{FF2B5EF4-FFF2-40B4-BE49-F238E27FC236}">
                <a16:creationId xmlns:a16="http://schemas.microsoft.com/office/drawing/2014/main" id="{CA038055-CD2B-DCE3-64CD-5D27BA61CEE4}"/>
              </a:ext>
            </a:extLst>
          </p:cNvPr>
          <p:cNvSpPr txBox="1">
            <a:spLocks/>
          </p:cNvSpPr>
          <p:nvPr/>
        </p:nvSpPr>
        <p:spPr bwMode="auto">
          <a:xfrm>
            <a:off x="1847850" y="3086100"/>
            <a:ext cx="8229600" cy="377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buFont typeface="Arial" panose="020B0604020202020204" pitchFamily="34" charset="0"/>
              <a:buNone/>
            </a:pPr>
            <a:endParaRPr lang="el-GR" altLang="el-GR" sz="2800"/>
          </a:p>
        </p:txBody>
      </p:sp>
      <p:sp>
        <p:nvSpPr>
          <p:cNvPr id="7" name="6 - Θέση αριθμού διαφάνειας">
            <a:extLst>
              <a:ext uri="{FF2B5EF4-FFF2-40B4-BE49-F238E27FC236}">
                <a16:creationId xmlns:a16="http://schemas.microsoft.com/office/drawing/2014/main" id="{417A3161-F75E-7A80-4D81-42E475A90FE2}"/>
              </a:ext>
            </a:extLst>
          </p:cNvPr>
          <p:cNvSpPr txBox="1">
            <a:spLocks noGrp="1"/>
          </p:cNvSpPr>
          <p:nvPr/>
        </p:nvSpPr>
        <p:spPr>
          <a:xfrm>
            <a:off x="8077200" y="6356351"/>
            <a:ext cx="2133600" cy="365125"/>
          </a:xfrm>
          <a:prstGeom prst="rect">
            <a:avLst/>
          </a:prstGeom>
          <a:noFill/>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r"/>
            <a:fld id="{D5D3A818-E353-48DF-ACDA-DDD497A9C121}" type="slidenum">
              <a:rPr lang="el-GR" altLang="el-GR" sz="1200">
                <a:solidFill>
                  <a:srgbClr val="898989"/>
                </a:solidFill>
              </a:rPr>
              <a:pPr algn="r"/>
              <a:t>16</a:t>
            </a:fld>
            <a:endParaRPr lang="el-GR" altLang="el-GR" sz="1200">
              <a:solidFill>
                <a:srgbClr val="898989"/>
              </a:solidFill>
            </a:endParaRPr>
          </a:p>
        </p:txBody>
      </p:sp>
      <p:sp>
        <p:nvSpPr>
          <p:cNvPr id="32775" name="Title 1">
            <a:extLst>
              <a:ext uri="{FF2B5EF4-FFF2-40B4-BE49-F238E27FC236}">
                <a16:creationId xmlns:a16="http://schemas.microsoft.com/office/drawing/2014/main" id="{ABC1A16C-5BA7-ABB1-4F78-B0E16E008474}"/>
              </a:ext>
            </a:extLst>
          </p:cNvPr>
          <p:cNvSpPr>
            <a:spLocks/>
          </p:cNvSpPr>
          <p:nvPr/>
        </p:nvSpPr>
        <p:spPr bwMode="auto">
          <a:xfrm>
            <a:off x="1992313" y="1268413"/>
            <a:ext cx="8229600" cy="874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000" b="1"/>
          </a:p>
        </p:txBody>
      </p:sp>
      <p:sp>
        <p:nvSpPr>
          <p:cNvPr id="32776" name="Υπότιτλος 4">
            <a:extLst>
              <a:ext uri="{FF2B5EF4-FFF2-40B4-BE49-F238E27FC236}">
                <a16:creationId xmlns:a16="http://schemas.microsoft.com/office/drawing/2014/main" id="{2B9972F5-A90D-78A0-3832-0BC76875971C}"/>
              </a:ext>
            </a:extLst>
          </p:cNvPr>
          <p:cNvSpPr>
            <a:spLocks/>
          </p:cNvSpPr>
          <p:nvPr/>
        </p:nvSpPr>
        <p:spPr bwMode="auto">
          <a:xfrm>
            <a:off x="2063751" y="2492375"/>
            <a:ext cx="777557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
        <p:nvSpPr>
          <p:cNvPr id="32777" name="10 - Ορθογώνιο">
            <a:extLst>
              <a:ext uri="{FF2B5EF4-FFF2-40B4-BE49-F238E27FC236}">
                <a16:creationId xmlns:a16="http://schemas.microsoft.com/office/drawing/2014/main" id="{A6B22416-7521-946A-A746-5EA357E6E900}"/>
              </a:ext>
            </a:extLst>
          </p:cNvPr>
          <p:cNvSpPr>
            <a:spLocks noChangeArrowheads="1"/>
          </p:cNvSpPr>
          <p:nvPr/>
        </p:nvSpPr>
        <p:spPr bwMode="auto">
          <a:xfrm>
            <a:off x="1524000" y="1125539"/>
            <a:ext cx="91440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hangingPunct="0"/>
            <a:r>
              <a:rPr lang="el-GR" altLang="el-GR" sz="4000" b="1">
                <a:latin typeface="Arial" panose="020B0604020202020204" pitchFamily="34" charset="0"/>
              </a:rPr>
              <a:t>Διεθνή κριτήρια ποιότητας/νόμοι και κατευθυντήριες γραμμές</a:t>
            </a:r>
          </a:p>
        </p:txBody>
      </p:sp>
      <p:sp>
        <p:nvSpPr>
          <p:cNvPr id="32778" name="Rectangle 8">
            <a:extLst>
              <a:ext uri="{FF2B5EF4-FFF2-40B4-BE49-F238E27FC236}">
                <a16:creationId xmlns:a16="http://schemas.microsoft.com/office/drawing/2014/main" id="{B843FEC4-7FA3-5AB1-66FA-ED328CEB66CB}"/>
              </a:ext>
            </a:extLst>
          </p:cNvPr>
          <p:cNvSpPr>
            <a:spLocks noChangeArrowheads="1"/>
          </p:cNvSpPr>
          <p:nvPr/>
        </p:nvSpPr>
        <p:spPr bwMode="auto">
          <a:xfrm>
            <a:off x="2105026" y="3307448"/>
            <a:ext cx="85629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tabLst>
                <a:tab pos="457200" algn="l"/>
              </a:tabLst>
              <a:defRPr>
                <a:solidFill>
                  <a:schemeClr val="tx1"/>
                </a:solidFill>
                <a:latin typeface="Calibri" panose="020F0502020204030204" pitchFamily="34" charset="0"/>
                <a:cs typeface="Arial" panose="020B0604020202020204" pitchFamily="34" charset="0"/>
              </a:defRPr>
            </a:lvl1pPr>
            <a:lvl2pPr marL="742950" indent="-285750">
              <a:tabLst>
                <a:tab pos="457200" algn="l"/>
              </a:tabLst>
              <a:defRPr>
                <a:solidFill>
                  <a:schemeClr val="tx1"/>
                </a:solidFill>
                <a:latin typeface="Calibri" panose="020F0502020204030204" pitchFamily="34" charset="0"/>
                <a:cs typeface="Arial" panose="020B0604020202020204" pitchFamily="34" charset="0"/>
              </a:defRPr>
            </a:lvl2pPr>
            <a:lvl3pPr marL="1143000" indent="-228600">
              <a:tabLst>
                <a:tab pos="457200" algn="l"/>
              </a:tabLst>
              <a:defRPr>
                <a:solidFill>
                  <a:schemeClr val="tx1"/>
                </a:solidFill>
                <a:latin typeface="Calibri" panose="020F0502020204030204" pitchFamily="34" charset="0"/>
                <a:cs typeface="Arial" panose="020B0604020202020204" pitchFamily="34" charset="0"/>
              </a:defRPr>
            </a:lvl3pPr>
            <a:lvl4pPr marL="1600200" indent="-228600">
              <a:tabLst>
                <a:tab pos="457200" algn="l"/>
              </a:tabLst>
              <a:defRPr>
                <a:solidFill>
                  <a:schemeClr val="tx1"/>
                </a:solidFill>
                <a:latin typeface="Calibri" panose="020F0502020204030204" pitchFamily="34" charset="0"/>
                <a:cs typeface="Arial" panose="020B0604020202020204" pitchFamily="34" charset="0"/>
              </a:defRPr>
            </a:lvl4pPr>
            <a:lvl5pPr marL="2057400" indent="-228600">
              <a:tabLst>
                <a:tab pos="457200" algn="l"/>
              </a:tabLst>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9pPr>
          </a:lstStyle>
          <a:p>
            <a:pPr>
              <a:buFont typeface="Wingdings" panose="05000000000000000000" pitchFamily="2" charset="2"/>
              <a:buNone/>
            </a:pPr>
            <a:endParaRPr lang="el-GR" altLang="el-GR"/>
          </a:p>
          <a:p>
            <a:pPr>
              <a:buFont typeface="Wingdings" panose="05000000000000000000" pitchFamily="2" charset="2"/>
              <a:buNone/>
            </a:pPr>
            <a:endParaRPr lang="el-GR" altLang="el-GR"/>
          </a:p>
        </p:txBody>
      </p:sp>
      <p:sp>
        <p:nvSpPr>
          <p:cNvPr id="32779" name="Υπότιτλος 4">
            <a:extLst>
              <a:ext uri="{FF2B5EF4-FFF2-40B4-BE49-F238E27FC236}">
                <a16:creationId xmlns:a16="http://schemas.microsoft.com/office/drawing/2014/main" id="{6BA2A5A0-CAF6-33A6-6F91-962F29DA0EB6}"/>
              </a:ext>
            </a:extLst>
          </p:cNvPr>
          <p:cNvSpPr>
            <a:spLocks/>
          </p:cNvSpPr>
          <p:nvPr/>
        </p:nvSpPr>
        <p:spPr bwMode="auto">
          <a:xfrm>
            <a:off x="2524126" y="2214564"/>
            <a:ext cx="7775575"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32780" name="Rectangle 12">
            <a:extLst>
              <a:ext uri="{FF2B5EF4-FFF2-40B4-BE49-F238E27FC236}">
                <a16:creationId xmlns:a16="http://schemas.microsoft.com/office/drawing/2014/main" id="{4671DC14-1833-D45D-A5C6-6405F6FED7C8}"/>
              </a:ext>
            </a:extLst>
          </p:cNvPr>
          <p:cNvSpPr>
            <a:spLocks noChangeArrowheads="1"/>
          </p:cNvSpPr>
          <p:nvPr/>
        </p:nvSpPr>
        <p:spPr bwMode="auto">
          <a:xfrm>
            <a:off x="1881188" y="3071813"/>
            <a:ext cx="3168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endParaRPr lang="el-GR" altLang="el-GR"/>
          </a:p>
        </p:txBody>
      </p:sp>
      <p:sp>
        <p:nvSpPr>
          <p:cNvPr id="32781" name="Θέση περιεχομένου 3">
            <a:extLst>
              <a:ext uri="{FF2B5EF4-FFF2-40B4-BE49-F238E27FC236}">
                <a16:creationId xmlns:a16="http://schemas.microsoft.com/office/drawing/2014/main" id="{72BD1B59-D30A-E927-A3A8-D7B6066264BE}"/>
              </a:ext>
            </a:extLst>
          </p:cNvPr>
          <p:cNvSpPr>
            <a:spLocks/>
          </p:cNvSpPr>
          <p:nvPr/>
        </p:nvSpPr>
        <p:spPr bwMode="auto">
          <a:xfrm>
            <a:off x="6167438" y="3617914"/>
            <a:ext cx="4038600" cy="324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a:p>
            <a:pPr>
              <a:lnSpc>
                <a:spcPct val="80000"/>
              </a:lnSpc>
              <a:spcBef>
                <a:spcPct val="20000"/>
              </a:spcBef>
            </a:pPr>
            <a:endParaRPr lang="el-GR" altLang="el-GR"/>
          </a:p>
        </p:txBody>
      </p:sp>
      <p:sp>
        <p:nvSpPr>
          <p:cNvPr id="32782" name="Θέση περιεχομένου 2">
            <a:extLst>
              <a:ext uri="{FF2B5EF4-FFF2-40B4-BE49-F238E27FC236}">
                <a16:creationId xmlns:a16="http://schemas.microsoft.com/office/drawing/2014/main" id="{1BB3E15B-1811-8007-4ADF-2F3D1AD5300D}"/>
              </a:ext>
            </a:extLst>
          </p:cNvPr>
          <p:cNvSpPr>
            <a:spLocks/>
          </p:cNvSpPr>
          <p:nvPr/>
        </p:nvSpPr>
        <p:spPr bwMode="auto">
          <a:xfrm>
            <a:off x="2095500" y="3573464"/>
            <a:ext cx="4038600" cy="328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p:txBody>
      </p:sp>
      <p:sp>
        <p:nvSpPr>
          <p:cNvPr id="32783" name="Υπότιτλος 4">
            <a:extLst>
              <a:ext uri="{FF2B5EF4-FFF2-40B4-BE49-F238E27FC236}">
                <a16:creationId xmlns:a16="http://schemas.microsoft.com/office/drawing/2014/main" id="{FB71D916-339B-903E-DB1B-6BB1D3DDDFBC}"/>
              </a:ext>
            </a:extLst>
          </p:cNvPr>
          <p:cNvSpPr>
            <a:spLocks/>
          </p:cNvSpPr>
          <p:nvPr/>
        </p:nvSpPr>
        <p:spPr bwMode="auto">
          <a:xfrm>
            <a:off x="2279651" y="2708275"/>
            <a:ext cx="352901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32784" name="Υπότιτλος 4">
            <a:extLst>
              <a:ext uri="{FF2B5EF4-FFF2-40B4-BE49-F238E27FC236}">
                <a16:creationId xmlns:a16="http://schemas.microsoft.com/office/drawing/2014/main" id="{CD4157ED-DCA5-61BE-A6ED-B2AD5A5C6583}"/>
              </a:ext>
            </a:extLst>
          </p:cNvPr>
          <p:cNvSpPr>
            <a:spLocks/>
          </p:cNvSpPr>
          <p:nvPr/>
        </p:nvSpPr>
        <p:spPr bwMode="auto">
          <a:xfrm>
            <a:off x="4167189" y="2500313"/>
            <a:ext cx="38877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32785" name="Rectangle 17">
            <a:extLst>
              <a:ext uri="{FF2B5EF4-FFF2-40B4-BE49-F238E27FC236}">
                <a16:creationId xmlns:a16="http://schemas.microsoft.com/office/drawing/2014/main" id="{C3D46D66-6CB5-2CDB-41EC-BEDAA9D10984}"/>
              </a:ext>
            </a:extLst>
          </p:cNvPr>
          <p:cNvSpPr>
            <a:spLocks noChangeArrowheads="1"/>
          </p:cNvSpPr>
          <p:nvPr/>
        </p:nvSpPr>
        <p:spPr bwMode="auto">
          <a:xfrm>
            <a:off x="1919289" y="3393639"/>
            <a:ext cx="8459787"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a:defRPr>
                <a:solidFill>
                  <a:schemeClr val="tx1"/>
                </a:solidFill>
                <a:latin typeface="Calibri" panose="020F0502020204030204" pitchFamily="34" charset="0"/>
                <a:cs typeface="Arial" panose="020B0604020202020204" pitchFamily="34" charset="0"/>
              </a:defRPr>
            </a:lvl1pPr>
            <a:lvl2pPr marL="800100" indent="-342900">
              <a:defRPr>
                <a:solidFill>
                  <a:schemeClr val="tx1"/>
                </a:solidFill>
                <a:latin typeface="Calibri" panose="020F0502020204030204" pitchFamily="34" charset="0"/>
                <a:cs typeface="Arial" panose="020B0604020202020204" pitchFamily="34" charset="0"/>
              </a:defRPr>
            </a:lvl2pPr>
            <a:lvl3pPr marL="1257300" indent="-342900">
              <a:defRPr>
                <a:solidFill>
                  <a:schemeClr val="tx1"/>
                </a:solidFill>
                <a:latin typeface="Calibri" panose="020F0502020204030204" pitchFamily="34" charset="0"/>
                <a:cs typeface="Arial" panose="020B0604020202020204" pitchFamily="34" charset="0"/>
              </a:defRPr>
            </a:lvl3pPr>
            <a:lvl4pPr marL="1714500" indent="-342900">
              <a:defRPr>
                <a:solidFill>
                  <a:schemeClr val="tx1"/>
                </a:solidFill>
                <a:latin typeface="Calibri" panose="020F0502020204030204" pitchFamily="34" charset="0"/>
                <a:cs typeface="Arial" panose="020B0604020202020204" pitchFamily="34" charset="0"/>
              </a:defRPr>
            </a:lvl4pPr>
            <a:lvl5pPr marL="2171700" indent="-342900">
              <a:defRPr>
                <a:solidFill>
                  <a:schemeClr val="tx1"/>
                </a:solidFill>
                <a:latin typeface="Calibri" panose="020F0502020204030204" pitchFamily="34" charset="0"/>
                <a:cs typeface="Arial" panose="020B0604020202020204" pitchFamily="34" charset="0"/>
              </a:defRPr>
            </a:lvl5pPr>
            <a:lvl6pPr marL="2628900" indent="-3429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86100" indent="-3429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543300" indent="-3429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4000500" indent="-3429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just">
              <a:buFont typeface="Wingdings" panose="05000000000000000000" pitchFamily="2" charset="2"/>
              <a:buChar char="q"/>
            </a:pPr>
            <a:r>
              <a:rPr lang="el-GR" altLang="el-GR">
                <a:latin typeface="Arial" panose="020B0604020202020204" pitchFamily="34" charset="0"/>
              </a:rPr>
              <a:t>Από την δεκαετία του</a:t>
            </a:r>
            <a:r>
              <a:rPr lang="en-US" altLang="el-GR">
                <a:latin typeface="Arial" panose="020B0604020202020204" pitchFamily="34" charset="0"/>
              </a:rPr>
              <a:t> </a:t>
            </a:r>
            <a:r>
              <a:rPr lang="el-GR" altLang="el-GR">
                <a:latin typeface="Arial" panose="020B0604020202020204" pitchFamily="34" charset="0"/>
              </a:rPr>
              <a:t>70 όταν άρχισε η συστηματική</a:t>
            </a:r>
          </a:p>
          <a:p>
            <a:pPr algn="just">
              <a:buFont typeface="Wingdings" panose="05000000000000000000" pitchFamily="2" charset="2"/>
              <a:buNone/>
            </a:pPr>
            <a:r>
              <a:rPr lang="el-GR" altLang="el-GR">
                <a:latin typeface="Arial" panose="020B0604020202020204" pitchFamily="34" charset="0"/>
              </a:rPr>
              <a:t>επαναχρησιμοποίηση των λυμάτων</a:t>
            </a:r>
            <a:r>
              <a:rPr lang="en-US" altLang="el-GR">
                <a:latin typeface="Arial" panose="020B0604020202020204" pitchFamily="34" charset="0"/>
              </a:rPr>
              <a:t> </a:t>
            </a:r>
            <a:r>
              <a:rPr lang="el-GR" altLang="el-GR">
                <a:latin typeface="Arial" panose="020B0604020202020204" pitchFamily="34" charset="0"/>
              </a:rPr>
              <a:t>γίνονται προσπάθειες</a:t>
            </a:r>
          </a:p>
          <a:p>
            <a:pPr algn="just">
              <a:buFont typeface="Wingdings" panose="05000000000000000000" pitchFamily="2" charset="2"/>
              <a:buNone/>
            </a:pPr>
            <a:r>
              <a:rPr lang="el-GR" altLang="el-GR">
                <a:latin typeface="Arial" panose="020B0604020202020204" pitchFamily="34" charset="0"/>
              </a:rPr>
              <a:t>για τον καθορισμό κριτηρίων ποιότητας για την χρήση</a:t>
            </a:r>
          </a:p>
          <a:p>
            <a:pPr algn="just">
              <a:buFont typeface="Wingdings" panose="05000000000000000000" pitchFamily="2" charset="2"/>
              <a:buNone/>
            </a:pPr>
            <a:r>
              <a:rPr lang="el-GR" altLang="el-GR">
                <a:latin typeface="Arial" panose="020B0604020202020204" pitchFamily="34" charset="0"/>
              </a:rPr>
              <a:t>αυτή με σκοπό την προστασία της δημοσίας υγείας, των</a:t>
            </a:r>
          </a:p>
          <a:p>
            <a:pPr algn="just">
              <a:buFont typeface="Wingdings" panose="05000000000000000000" pitchFamily="2" charset="2"/>
              <a:buNone/>
            </a:pPr>
            <a:r>
              <a:rPr lang="el-GR" altLang="el-GR">
                <a:latin typeface="Arial" panose="020B0604020202020204" pitchFamily="34" charset="0"/>
              </a:rPr>
              <a:t>καλλιεργειών, του εδάφους και του περιβάλλοντος. </a:t>
            </a:r>
          </a:p>
          <a:p>
            <a:endParaRPr lang="en-US" altLang="el-GR">
              <a:latin typeface="Arial" panose="020B0604020202020204" pitchFamily="34" charset="0"/>
            </a:endParaRPr>
          </a:p>
          <a:p>
            <a:endParaRPr lang="en-US" altLang="el-GR">
              <a:latin typeface="Arial" panose="020B0604020202020204" pitchFamily="34" charset="0"/>
            </a:endParaRPr>
          </a:p>
          <a:p>
            <a:endParaRPr lang="en-US" altLang="el-GR">
              <a:latin typeface="Arial" panose="020B0604020202020204" pitchFamily="34" charset="0"/>
            </a:endParaRPr>
          </a:p>
          <a:p>
            <a:endParaRPr lang="en-US" altLang="el-GR" u="sng">
              <a:latin typeface="Arial" panose="020B0604020202020204" pitchFamily="34" charset="0"/>
            </a:endParaRPr>
          </a:p>
        </p:txBody>
      </p:sp>
      <p:sp>
        <p:nvSpPr>
          <p:cNvPr id="32786" name="Υπότιτλος 4">
            <a:extLst>
              <a:ext uri="{FF2B5EF4-FFF2-40B4-BE49-F238E27FC236}">
                <a16:creationId xmlns:a16="http://schemas.microsoft.com/office/drawing/2014/main" id="{3079DAC3-E0C9-CEB3-29BE-0C01696D4376}"/>
              </a:ext>
            </a:extLst>
          </p:cNvPr>
          <p:cNvSpPr>
            <a:spLocks/>
          </p:cNvSpPr>
          <p:nvPr/>
        </p:nvSpPr>
        <p:spPr bwMode="auto">
          <a:xfrm>
            <a:off x="2208213" y="2565400"/>
            <a:ext cx="8640762"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latin typeface="Arial" panose="020B0604020202020204" pitchFamily="34" charset="0"/>
            </a:endParaRPr>
          </a:p>
        </p:txBody>
      </p:sp>
      <p:sp>
        <p:nvSpPr>
          <p:cNvPr id="32787" name="Θέση κειμένου 7">
            <a:extLst>
              <a:ext uri="{FF2B5EF4-FFF2-40B4-BE49-F238E27FC236}">
                <a16:creationId xmlns:a16="http://schemas.microsoft.com/office/drawing/2014/main" id="{948CD0F7-DEDB-655B-3C17-B8D5A5CA2C39}"/>
              </a:ext>
            </a:extLst>
          </p:cNvPr>
          <p:cNvSpPr>
            <a:spLocks/>
          </p:cNvSpPr>
          <p:nvPr/>
        </p:nvSpPr>
        <p:spPr bwMode="auto">
          <a:xfrm>
            <a:off x="1992314" y="4149726"/>
            <a:ext cx="3538537"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Τίτλος 3">
            <a:extLst>
              <a:ext uri="{FF2B5EF4-FFF2-40B4-BE49-F238E27FC236}">
                <a16:creationId xmlns:a16="http://schemas.microsoft.com/office/drawing/2014/main" id="{9679D6F2-610C-F088-039F-2D2B26D91DE8}"/>
              </a:ext>
            </a:extLst>
          </p:cNvPr>
          <p:cNvSpPr txBox="1">
            <a:spLocks/>
          </p:cNvSpPr>
          <p:nvPr/>
        </p:nvSpPr>
        <p:spPr bwMode="auto">
          <a:xfrm>
            <a:off x="1981200" y="1214438"/>
            <a:ext cx="82296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400"/>
          </a:p>
        </p:txBody>
      </p:sp>
      <p:sp>
        <p:nvSpPr>
          <p:cNvPr id="33797" name="Θέση περιεχομένου 4">
            <a:extLst>
              <a:ext uri="{FF2B5EF4-FFF2-40B4-BE49-F238E27FC236}">
                <a16:creationId xmlns:a16="http://schemas.microsoft.com/office/drawing/2014/main" id="{5653EA69-36C8-EA88-341E-0D120AA7C3C4}"/>
              </a:ext>
            </a:extLst>
          </p:cNvPr>
          <p:cNvSpPr txBox="1">
            <a:spLocks/>
          </p:cNvSpPr>
          <p:nvPr/>
        </p:nvSpPr>
        <p:spPr bwMode="auto">
          <a:xfrm>
            <a:off x="1847850" y="3086100"/>
            <a:ext cx="8229600" cy="377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buFont typeface="Arial" panose="020B0604020202020204" pitchFamily="34" charset="0"/>
              <a:buNone/>
            </a:pPr>
            <a:endParaRPr lang="el-GR" altLang="el-GR" sz="2800"/>
          </a:p>
        </p:txBody>
      </p:sp>
      <p:sp>
        <p:nvSpPr>
          <p:cNvPr id="7" name="6 - Θέση αριθμού διαφάνειας">
            <a:extLst>
              <a:ext uri="{FF2B5EF4-FFF2-40B4-BE49-F238E27FC236}">
                <a16:creationId xmlns:a16="http://schemas.microsoft.com/office/drawing/2014/main" id="{2185FD03-9335-D484-ED0B-34A6346A6BF3}"/>
              </a:ext>
            </a:extLst>
          </p:cNvPr>
          <p:cNvSpPr txBox="1">
            <a:spLocks noGrp="1"/>
          </p:cNvSpPr>
          <p:nvPr/>
        </p:nvSpPr>
        <p:spPr>
          <a:xfrm>
            <a:off x="8077200" y="6356351"/>
            <a:ext cx="2133600" cy="365125"/>
          </a:xfrm>
          <a:prstGeom prst="rect">
            <a:avLst/>
          </a:prstGeom>
          <a:noFill/>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r"/>
            <a:fld id="{EC35F026-E564-4A3F-8401-C9BE17FEED81}" type="slidenum">
              <a:rPr lang="el-GR" altLang="el-GR" sz="1200">
                <a:solidFill>
                  <a:srgbClr val="898989"/>
                </a:solidFill>
              </a:rPr>
              <a:pPr algn="r"/>
              <a:t>17</a:t>
            </a:fld>
            <a:endParaRPr lang="el-GR" altLang="el-GR" sz="1200">
              <a:solidFill>
                <a:srgbClr val="898989"/>
              </a:solidFill>
            </a:endParaRPr>
          </a:p>
        </p:txBody>
      </p:sp>
      <p:sp>
        <p:nvSpPr>
          <p:cNvPr id="33799" name="Title 1">
            <a:extLst>
              <a:ext uri="{FF2B5EF4-FFF2-40B4-BE49-F238E27FC236}">
                <a16:creationId xmlns:a16="http://schemas.microsoft.com/office/drawing/2014/main" id="{52492B06-2907-FF09-D426-29C0A4447516}"/>
              </a:ext>
            </a:extLst>
          </p:cNvPr>
          <p:cNvSpPr>
            <a:spLocks/>
          </p:cNvSpPr>
          <p:nvPr/>
        </p:nvSpPr>
        <p:spPr bwMode="auto">
          <a:xfrm>
            <a:off x="1992313" y="1268413"/>
            <a:ext cx="8229600" cy="874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000" b="1"/>
          </a:p>
        </p:txBody>
      </p:sp>
      <p:sp>
        <p:nvSpPr>
          <p:cNvPr id="33800" name="Υπότιτλος 4">
            <a:extLst>
              <a:ext uri="{FF2B5EF4-FFF2-40B4-BE49-F238E27FC236}">
                <a16:creationId xmlns:a16="http://schemas.microsoft.com/office/drawing/2014/main" id="{5B627CD2-ABBE-E284-B49B-D94BC56FF63A}"/>
              </a:ext>
            </a:extLst>
          </p:cNvPr>
          <p:cNvSpPr>
            <a:spLocks/>
          </p:cNvSpPr>
          <p:nvPr/>
        </p:nvSpPr>
        <p:spPr bwMode="auto">
          <a:xfrm>
            <a:off x="2063751" y="2492375"/>
            <a:ext cx="777557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
        <p:nvSpPr>
          <p:cNvPr id="33801" name="10 - Ορθογώνιο">
            <a:extLst>
              <a:ext uri="{FF2B5EF4-FFF2-40B4-BE49-F238E27FC236}">
                <a16:creationId xmlns:a16="http://schemas.microsoft.com/office/drawing/2014/main" id="{A490F8B3-3F36-1902-2881-3734A30194D0}"/>
              </a:ext>
            </a:extLst>
          </p:cNvPr>
          <p:cNvSpPr>
            <a:spLocks noChangeArrowheads="1"/>
          </p:cNvSpPr>
          <p:nvPr/>
        </p:nvSpPr>
        <p:spPr bwMode="auto">
          <a:xfrm>
            <a:off x="1524000" y="1125538"/>
            <a:ext cx="9144000" cy="1655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spcBef>
                <a:spcPct val="20000"/>
              </a:spcBef>
            </a:pPr>
            <a:r>
              <a:rPr lang="el-GR" altLang="el-GR" sz="4000" b="1">
                <a:latin typeface="Arial" panose="020B0604020202020204" pitchFamily="34" charset="0"/>
              </a:rPr>
              <a:t>Διεθνή κριτήρια ποιότητας/νόμοι και κατευθυντήριες γραμμές</a:t>
            </a:r>
            <a:r>
              <a:rPr lang="el-GR" altLang="el-GR">
                <a:latin typeface="Arial" panose="020B0604020202020204" pitchFamily="34" charset="0"/>
              </a:rPr>
              <a:t> </a:t>
            </a:r>
          </a:p>
          <a:p>
            <a:pPr>
              <a:spcBef>
                <a:spcPct val="20000"/>
              </a:spcBef>
            </a:pPr>
            <a:endParaRPr lang="el-GR" altLang="el-GR">
              <a:latin typeface="Arial" panose="020B0604020202020204" pitchFamily="34" charset="0"/>
            </a:endParaRPr>
          </a:p>
        </p:txBody>
      </p:sp>
      <p:sp>
        <p:nvSpPr>
          <p:cNvPr id="33802" name="Rectangle 8">
            <a:extLst>
              <a:ext uri="{FF2B5EF4-FFF2-40B4-BE49-F238E27FC236}">
                <a16:creationId xmlns:a16="http://schemas.microsoft.com/office/drawing/2014/main" id="{F4385734-22ED-6288-9F87-5F33D8171F27}"/>
              </a:ext>
            </a:extLst>
          </p:cNvPr>
          <p:cNvSpPr>
            <a:spLocks noChangeArrowheads="1"/>
          </p:cNvSpPr>
          <p:nvPr/>
        </p:nvSpPr>
        <p:spPr bwMode="auto">
          <a:xfrm>
            <a:off x="2105026" y="3307448"/>
            <a:ext cx="85629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tabLst>
                <a:tab pos="457200" algn="l"/>
              </a:tabLst>
              <a:defRPr>
                <a:solidFill>
                  <a:schemeClr val="tx1"/>
                </a:solidFill>
                <a:latin typeface="Calibri" panose="020F0502020204030204" pitchFamily="34" charset="0"/>
                <a:cs typeface="Arial" panose="020B0604020202020204" pitchFamily="34" charset="0"/>
              </a:defRPr>
            </a:lvl1pPr>
            <a:lvl2pPr marL="742950" indent="-285750">
              <a:tabLst>
                <a:tab pos="457200" algn="l"/>
              </a:tabLst>
              <a:defRPr>
                <a:solidFill>
                  <a:schemeClr val="tx1"/>
                </a:solidFill>
                <a:latin typeface="Calibri" panose="020F0502020204030204" pitchFamily="34" charset="0"/>
                <a:cs typeface="Arial" panose="020B0604020202020204" pitchFamily="34" charset="0"/>
              </a:defRPr>
            </a:lvl2pPr>
            <a:lvl3pPr marL="1143000" indent="-228600">
              <a:tabLst>
                <a:tab pos="457200" algn="l"/>
              </a:tabLst>
              <a:defRPr>
                <a:solidFill>
                  <a:schemeClr val="tx1"/>
                </a:solidFill>
                <a:latin typeface="Calibri" panose="020F0502020204030204" pitchFamily="34" charset="0"/>
                <a:cs typeface="Arial" panose="020B0604020202020204" pitchFamily="34" charset="0"/>
              </a:defRPr>
            </a:lvl3pPr>
            <a:lvl4pPr marL="1600200" indent="-228600">
              <a:tabLst>
                <a:tab pos="457200" algn="l"/>
              </a:tabLst>
              <a:defRPr>
                <a:solidFill>
                  <a:schemeClr val="tx1"/>
                </a:solidFill>
                <a:latin typeface="Calibri" panose="020F0502020204030204" pitchFamily="34" charset="0"/>
                <a:cs typeface="Arial" panose="020B0604020202020204" pitchFamily="34" charset="0"/>
              </a:defRPr>
            </a:lvl4pPr>
            <a:lvl5pPr marL="2057400" indent="-228600">
              <a:tabLst>
                <a:tab pos="457200" algn="l"/>
              </a:tabLst>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9pPr>
          </a:lstStyle>
          <a:p>
            <a:pPr>
              <a:buFont typeface="Wingdings" panose="05000000000000000000" pitchFamily="2" charset="2"/>
              <a:buNone/>
            </a:pPr>
            <a:endParaRPr lang="el-GR" altLang="el-GR"/>
          </a:p>
          <a:p>
            <a:pPr>
              <a:buFont typeface="Wingdings" panose="05000000000000000000" pitchFamily="2" charset="2"/>
              <a:buNone/>
            </a:pPr>
            <a:endParaRPr lang="el-GR" altLang="el-GR"/>
          </a:p>
        </p:txBody>
      </p:sp>
      <p:sp>
        <p:nvSpPr>
          <p:cNvPr id="33803" name="Υπότιτλος 4">
            <a:extLst>
              <a:ext uri="{FF2B5EF4-FFF2-40B4-BE49-F238E27FC236}">
                <a16:creationId xmlns:a16="http://schemas.microsoft.com/office/drawing/2014/main" id="{CC112461-14CC-8D62-9175-11DA103C8BD6}"/>
              </a:ext>
            </a:extLst>
          </p:cNvPr>
          <p:cNvSpPr>
            <a:spLocks/>
          </p:cNvSpPr>
          <p:nvPr/>
        </p:nvSpPr>
        <p:spPr bwMode="auto">
          <a:xfrm>
            <a:off x="2524126" y="2214564"/>
            <a:ext cx="7775575"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33804" name="Rectangle 12">
            <a:extLst>
              <a:ext uri="{FF2B5EF4-FFF2-40B4-BE49-F238E27FC236}">
                <a16:creationId xmlns:a16="http://schemas.microsoft.com/office/drawing/2014/main" id="{DC58F967-5491-EC06-C7D5-5D22889053AA}"/>
              </a:ext>
            </a:extLst>
          </p:cNvPr>
          <p:cNvSpPr>
            <a:spLocks noChangeArrowheads="1"/>
          </p:cNvSpPr>
          <p:nvPr/>
        </p:nvSpPr>
        <p:spPr bwMode="auto">
          <a:xfrm>
            <a:off x="1881188" y="3071813"/>
            <a:ext cx="3168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endParaRPr lang="el-GR" altLang="el-GR"/>
          </a:p>
        </p:txBody>
      </p:sp>
      <p:sp>
        <p:nvSpPr>
          <p:cNvPr id="33805" name="Θέση περιεχομένου 3">
            <a:extLst>
              <a:ext uri="{FF2B5EF4-FFF2-40B4-BE49-F238E27FC236}">
                <a16:creationId xmlns:a16="http://schemas.microsoft.com/office/drawing/2014/main" id="{16CF6235-0D4A-E93E-EEF0-73F70A4BA9AA}"/>
              </a:ext>
            </a:extLst>
          </p:cNvPr>
          <p:cNvSpPr>
            <a:spLocks/>
          </p:cNvSpPr>
          <p:nvPr/>
        </p:nvSpPr>
        <p:spPr bwMode="auto">
          <a:xfrm>
            <a:off x="6167438" y="3617914"/>
            <a:ext cx="4038600" cy="324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a:p>
            <a:pPr>
              <a:lnSpc>
                <a:spcPct val="80000"/>
              </a:lnSpc>
              <a:spcBef>
                <a:spcPct val="20000"/>
              </a:spcBef>
            </a:pPr>
            <a:endParaRPr lang="el-GR" altLang="el-GR"/>
          </a:p>
        </p:txBody>
      </p:sp>
      <p:sp>
        <p:nvSpPr>
          <p:cNvPr id="33806" name="Θέση περιεχομένου 2">
            <a:extLst>
              <a:ext uri="{FF2B5EF4-FFF2-40B4-BE49-F238E27FC236}">
                <a16:creationId xmlns:a16="http://schemas.microsoft.com/office/drawing/2014/main" id="{1B5F955C-3E94-6697-2DF4-A309E2FC2564}"/>
              </a:ext>
            </a:extLst>
          </p:cNvPr>
          <p:cNvSpPr>
            <a:spLocks/>
          </p:cNvSpPr>
          <p:nvPr/>
        </p:nvSpPr>
        <p:spPr bwMode="auto">
          <a:xfrm>
            <a:off x="2095500" y="3573464"/>
            <a:ext cx="4038600" cy="328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p:txBody>
      </p:sp>
      <p:sp>
        <p:nvSpPr>
          <p:cNvPr id="33807" name="Υπότιτλος 4">
            <a:extLst>
              <a:ext uri="{FF2B5EF4-FFF2-40B4-BE49-F238E27FC236}">
                <a16:creationId xmlns:a16="http://schemas.microsoft.com/office/drawing/2014/main" id="{148760D2-2794-C3A8-7844-B332E3AC11E3}"/>
              </a:ext>
            </a:extLst>
          </p:cNvPr>
          <p:cNvSpPr>
            <a:spLocks/>
          </p:cNvSpPr>
          <p:nvPr/>
        </p:nvSpPr>
        <p:spPr bwMode="auto">
          <a:xfrm>
            <a:off x="2279651" y="2708275"/>
            <a:ext cx="352901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33808" name="Υπότιτλος 4">
            <a:extLst>
              <a:ext uri="{FF2B5EF4-FFF2-40B4-BE49-F238E27FC236}">
                <a16:creationId xmlns:a16="http://schemas.microsoft.com/office/drawing/2014/main" id="{568B8FA0-D1DF-70C0-7013-76C9FC850D54}"/>
              </a:ext>
            </a:extLst>
          </p:cNvPr>
          <p:cNvSpPr>
            <a:spLocks/>
          </p:cNvSpPr>
          <p:nvPr/>
        </p:nvSpPr>
        <p:spPr bwMode="auto">
          <a:xfrm>
            <a:off x="4167189" y="2500313"/>
            <a:ext cx="38877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33809" name="Rectangle 17">
            <a:extLst>
              <a:ext uri="{FF2B5EF4-FFF2-40B4-BE49-F238E27FC236}">
                <a16:creationId xmlns:a16="http://schemas.microsoft.com/office/drawing/2014/main" id="{CF2CBDC4-1610-DEBA-0953-B4B7FEABB85F}"/>
              </a:ext>
            </a:extLst>
          </p:cNvPr>
          <p:cNvSpPr>
            <a:spLocks noChangeArrowheads="1"/>
          </p:cNvSpPr>
          <p:nvPr/>
        </p:nvSpPr>
        <p:spPr bwMode="auto">
          <a:xfrm>
            <a:off x="2208214" y="3735766"/>
            <a:ext cx="8459787"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a:defRPr>
                <a:solidFill>
                  <a:schemeClr val="tx1"/>
                </a:solidFill>
                <a:latin typeface="Calibri" panose="020F0502020204030204" pitchFamily="34" charset="0"/>
                <a:cs typeface="Arial" panose="020B0604020202020204" pitchFamily="34" charset="0"/>
              </a:defRPr>
            </a:lvl1pPr>
            <a:lvl2pPr marL="800100" indent="-342900">
              <a:defRPr>
                <a:solidFill>
                  <a:schemeClr val="tx1"/>
                </a:solidFill>
                <a:latin typeface="Calibri" panose="020F0502020204030204" pitchFamily="34" charset="0"/>
                <a:cs typeface="Arial" panose="020B0604020202020204" pitchFamily="34" charset="0"/>
              </a:defRPr>
            </a:lvl2pPr>
            <a:lvl3pPr marL="1257300" indent="-342900">
              <a:defRPr>
                <a:solidFill>
                  <a:schemeClr val="tx1"/>
                </a:solidFill>
                <a:latin typeface="Calibri" panose="020F0502020204030204" pitchFamily="34" charset="0"/>
                <a:cs typeface="Arial" panose="020B0604020202020204" pitchFamily="34" charset="0"/>
              </a:defRPr>
            </a:lvl3pPr>
            <a:lvl4pPr marL="1714500" indent="-342900">
              <a:defRPr>
                <a:solidFill>
                  <a:schemeClr val="tx1"/>
                </a:solidFill>
                <a:latin typeface="Calibri" panose="020F0502020204030204" pitchFamily="34" charset="0"/>
                <a:cs typeface="Arial" panose="020B0604020202020204" pitchFamily="34" charset="0"/>
              </a:defRPr>
            </a:lvl4pPr>
            <a:lvl5pPr marL="2171700" indent="-342900">
              <a:defRPr>
                <a:solidFill>
                  <a:schemeClr val="tx1"/>
                </a:solidFill>
                <a:latin typeface="Calibri" panose="020F0502020204030204" pitchFamily="34" charset="0"/>
                <a:cs typeface="Arial" panose="020B0604020202020204" pitchFamily="34" charset="0"/>
              </a:defRPr>
            </a:lvl5pPr>
            <a:lvl6pPr marL="2628900" indent="-3429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86100" indent="-3429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543300" indent="-3429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4000500" indent="-3429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just">
              <a:buFont typeface="Wingdings" panose="05000000000000000000" pitchFamily="2" charset="2"/>
              <a:buChar char="q"/>
            </a:pPr>
            <a:r>
              <a:rPr lang="el-GR" altLang="el-GR">
                <a:latin typeface="Arial" panose="020B0604020202020204" pitchFamily="34" charset="0"/>
              </a:rPr>
              <a:t>Αυτές οι προσπάθειες αναφέρονται στους: </a:t>
            </a:r>
            <a:endParaRPr lang="en-US" altLang="el-GR">
              <a:latin typeface="Arial" panose="020B0604020202020204" pitchFamily="34" charset="0"/>
            </a:endParaRPr>
          </a:p>
          <a:p>
            <a:pPr algn="just">
              <a:buFont typeface="Wingdings" panose="05000000000000000000" pitchFamily="2" charset="2"/>
              <a:buNone/>
            </a:pPr>
            <a:endParaRPr lang="el-GR" altLang="el-GR">
              <a:latin typeface="Arial" panose="020B0604020202020204" pitchFamily="34" charset="0"/>
            </a:endParaRPr>
          </a:p>
          <a:p>
            <a:pPr>
              <a:buFont typeface="Wingdings" panose="05000000000000000000" pitchFamily="2" charset="2"/>
              <a:buChar char="v"/>
            </a:pPr>
            <a:r>
              <a:rPr lang="en-US" altLang="el-GR" b="1">
                <a:latin typeface="Arial" panose="020B0604020202020204" pitchFamily="34" charset="0"/>
              </a:rPr>
              <a:t> </a:t>
            </a:r>
            <a:r>
              <a:rPr lang="el-GR" altLang="el-GR" b="1">
                <a:latin typeface="Arial" panose="020B0604020202020204" pitchFamily="34" charset="0"/>
              </a:rPr>
              <a:t>FAO (1985):</a:t>
            </a:r>
            <a:r>
              <a:rPr lang="el-GR" altLang="el-GR">
                <a:latin typeface="Arial" panose="020B0604020202020204" pitchFamily="34" charset="0"/>
              </a:rPr>
              <a:t> Ποιοτικά κριτήρια που καθορίζουν το βαθμό καταλληλότητας του νερού για άρδευση.</a:t>
            </a:r>
          </a:p>
          <a:p>
            <a:pPr>
              <a:buFont typeface="Wingdings" panose="05000000000000000000" pitchFamily="2" charset="2"/>
              <a:buChar char="v"/>
            </a:pPr>
            <a:r>
              <a:rPr lang="en-US" altLang="el-GR" b="1">
                <a:latin typeface="Arial" panose="020B0604020202020204" pitchFamily="34" charset="0"/>
              </a:rPr>
              <a:t> </a:t>
            </a:r>
            <a:r>
              <a:rPr lang="el-GR" altLang="el-GR" b="1">
                <a:latin typeface="Arial" panose="020B0604020202020204" pitchFamily="34" charset="0"/>
              </a:rPr>
              <a:t>WHO (1989):</a:t>
            </a:r>
            <a:r>
              <a:rPr lang="el-GR" altLang="el-GR">
                <a:latin typeface="Arial" panose="020B0604020202020204" pitchFamily="34" charset="0"/>
              </a:rPr>
              <a:t> Κατευθυντήριες γραμμές υγείας για την χρήση λυμάτων στη γεωργία και την υδροπονία. </a:t>
            </a:r>
            <a:endParaRPr lang="en-US" altLang="el-GR">
              <a:latin typeface="Arial" panose="020B0604020202020204" pitchFamily="34" charset="0"/>
            </a:endParaRPr>
          </a:p>
          <a:p>
            <a:pPr>
              <a:buFont typeface="Wingdings" panose="05000000000000000000" pitchFamily="2" charset="2"/>
              <a:buChar char="v"/>
            </a:pPr>
            <a:r>
              <a:rPr lang="en-US" altLang="el-GR" b="1">
                <a:latin typeface="Arial" panose="020B0604020202020204" pitchFamily="34" charset="0"/>
              </a:rPr>
              <a:t> </a:t>
            </a:r>
            <a:r>
              <a:rPr lang="el-GR" altLang="el-GR" b="1">
                <a:latin typeface="Arial" panose="020B0604020202020204" pitchFamily="34" charset="0"/>
              </a:rPr>
              <a:t>EPA (1992):</a:t>
            </a:r>
            <a:r>
              <a:rPr lang="el-GR" altLang="el-GR">
                <a:latin typeface="Arial" panose="020B0604020202020204" pitchFamily="34" charset="0"/>
              </a:rPr>
              <a:t> Κατευθυντήριες γραμμές για</a:t>
            </a:r>
            <a:r>
              <a:rPr lang="en-US" altLang="el-GR">
                <a:latin typeface="Arial" panose="020B0604020202020204" pitchFamily="34" charset="0"/>
              </a:rPr>
              <a:t> </a:t>
            </a:r>
            <a:r>
              <a:rPr lang="el-GR" altLang="el-GR">
                <a:latin typeface="Arial" panose="020B0604020202020204" pitchFamily="34" charset="0"/>
              </a:rPr>
              <a:t>επαναχρησιμοποίηση νερού.</a:t>
            </a:r>
          </a:p>
          <a:p>
            <a:endParaRPr lang="en-US" altLang="el-GR">
              <a:latin typeface="Arial" panose="020B0604020202020204" pitchFamily="34" charset="0"/>
            </a:endParaRPr>
          </a:p>
          <a:p>
            <a:endParaRPr lang="en-US" altLang="el-GR">
              <a:latin typeface="Arial" panose="020B0604020202020204" pitchFamily="34" charset="0"/>
            </a:endParaRPr>
          </a:p>
          <a:p>
            <a:endParaRPr lang="en-US" altLang="el-GR">
              <a:latin typeface="Arial" panose="020B0604020202020204" pitchFamily="34" charset="0"/>
            </a:endParaRPr>
          </a:p>
          <a:p>
            <a:endParaRPr lang="en-US" altLang="el-GR" u="sng">
              <a:latin typeface="Arial" panose="020B0604020202020204" pitchFamily="34" charset="0"/>
            </a:endParaRPr>
          </a:p>
        </p:txBody>
      </p:sp>
      <p:sp>
        <p:nvSpPr>
          <p:cNvPr id="33810" name="Υπότιτλος 4">
            <a:extLst>
              <a:ext uri="{FF2B5EF4-FFF2-40B4-BE49-F238E27FC236}">
                <a16:creationId xmlns:a16="http://schemas.microsoft.com/office/drawing/2014/main" id="{AF341669-F50B-D091-0FD0-0A7990C56998}"/>
              </a:ext>
            </a:extLst>
          </p:cNvPr>
          <p:cNvSpPr>
            <a:spLocks/>
          </p:cNvSpPr>
          <p:nvPr/>
        </p:nvSpPr>
        <p:spPr bwMode="auto">
          <a:xfrm>
            <a:off x="2208213" y="2565400"/>
            <a:ext cx="8640762"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latin typeface="Arial" panose="020B0604020202020204" pitchFamily="34" charset="0"/>
            </a:endParaRPr>
          </a:p>
        </p:txBody>
      </p:sp>
      <p:sp>
        <p:nvSpPr>
          <p:cNvPr id="33811" name="Θέση κειμένου 7">
            <a:extLst>
              <a:ext uri="{FF2B5EF4-FFF2-40B4-BE49-F238E27FC236}">
                <a16:creationId xmlns:a16="http://schemas.microsoft.com/office/drawing/2014/main" id="{A347BB2E-4BA4-E8F9-5BF7-D060B11DB844}"/>
              </a:ext>
            </a:extLst>
          </p:cNvPr>
          <p:cNvSpPr>
            <a:spLocks/>
          </p:cNvSpPr>
          <p:nvPr/>
        </p:nvSpPr>
        <p:spPr bwMode="auto">
          <a:xfrm>
            <a:off x="1992314" y="4149726"/>
            <a:ext cx="3538537"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Τίτλος 3">
            <a:extLst>
              <a:ext uri="{FF2B5EF4-FFF2-40B4-BE49-F238E27FC236}">
                <a16:creationId xmlns:a16="http://schemas.microsoft.com/office/drawing/2014/main" id="{1D22CF59-AFFF-9EA0-1E21-6F037EB89660}"/>
              </a:ext>
            </a:extLst>
          </p:cNvPr>
          <p:cNvSpPr txBox="1">
            <a:spLocks/>
          </p:cNvSpPr>
          <p:nvPr/>
        </p:nvSpPr>
        <p:spPr bwMode="auto">
          <a:xfrm>
            <a:off x="1981200" y="1214438"/>
            <a:ext cx="82296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400"/>
          </a:p>
        </p:txBody>
      </p:sp>
      <p:sp>
        <p:nvSpPr>
          <p:cNvPr id="35845" name="Θέση περιεχομένου 4">
            <a:extLst>
              <a:ext uri="{FF2B5EF4-FFF2-40B4-BE49-F238E27FC236}">
                <a16:creationId xmlns:a16="http://schemas.microsoft.com/office/drawing/2014/main" id="{70811FA6-3D0F-4242-43C4-FA23F7F4D46F}"/>
              </a:ext>
            </a:extLst>
          </p:cNvPr>
          <p:cNvSpPr txBox="1">
            <a:spLocks/>
          </p:cNvSpPr>
          <p:nvPr/>
        </p:nvSpPr>
        <p:spPr bwMode="auto">
          <a:xfrm>
            <a:off x="1847850" y="3086100"/>
            <a:ext cx="8229600" cy="377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buFont typeface="Arial" panose="020B0604020202020204" pitchFamily="34" charset="0"/>
              <a:buNone/>
            </a:pPr>
            <a:endParaRPr lang="el-GR" altLang="el-GR" sz="2800"/>
          </a:p>
        </p:txBody>
      </p:sp>
      <p:sp>
        <p:nvSpPr>
          <p:cNvPr id="7" name="6 - Θέση αριθμού διαφάνειας">
            <a:extLst>
              <a:ext uri="{FF2B5EF4-FFF2-40B4-BE49-F238E27FC236}">
                <a16:creationId xmlns:a16="http://schemas.microsoft.com/office/drawing/2014/main" id="{683F121A-5043-4DEE-D069-4A7539AE290C}"/>
              </a:ext>
            </a:extLst>
          </p:cNvPr>
          <p:cNvSpPr txBox="1">
            <a:spLocks noGrp="1"/>
          </p:cNvSpPr>
          <p:nvPr/>
        </p:nvSpPr>
        <p:spPr>
          <a:xfrm>
            <a:off x="8077200" y="6356351"/>
            <a:ext cx="2133600" cy="365125"/>
          </a:xfrm>
          <a:prstGeom prst="rect">
            <a:avLst/>
          </a:prstGeom>
          <a:noFill/>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r"/>
            <a:fld id="{05AA6754-CFB0-438C-B928-C2A4692DC929}" type="slidenum">
              <a:rPr lang="el-GR" altLang="el-GR" sz="1200">
                <a:solidFill>
                  <a:srgbClr val="898989"/>
                </a:solidFill>
              </a:rPr>
              <a:pPr algn="r"/>
              <a:t>18</a:t>
            </a:fld>
            <a:endParaRPr lang="el-GR" altLang="el-GR" sz="1200">
              <a:solidFill>
                <a:srgbClr val="898989"/>
              </a:solidFill>
            </a:endParaRPr>
          </a:p>
        </p:txBody>
      </p:sp>
      <p:sp>
        <p:nvSpPr>
          <p:cNvPr id="35847" name="Title 1">
            <a:extLst>
              <a:ext uri="{FF2B5EF4-FFF2-40B4-BE49-F238E27FC236}">
                <a16:creationId xmlns:a16="http://schemas.microsoft.com/office/drawing/2014/main" id="{60D5F9C9-40BE-893F-267D-0E978A7E8A24}"/>
              </a:ext>
            </a:extLst>
          </p:cNvPr>
          <p:cNvSpPr>
            <a:spLocks/>
          </p:cNvSpPr>
          <p:nvPr/>
        </p:nvSpPr>
        <p:spPr bwMode="auto">
          <a:xfrm>
            <a:off x="1992313" y="1268413"/>
            <a:ext cx="8229600" cy="874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000" b="1"/>
          </a:p>
        </p:txBody>
      </p:sp>
      <p:sp>
        <p:nvSpPr>
          <p:cNvPr id="35848" name="Υπότιτλος 4">
            <a:extLst>
              <a:ext uri="{FF2B5EF4-FFF2-40B4-BE49-F238E27FC236}">
                <a16:creationId xmlns:a16="http://schemas.microsoft.com/office/drawing/2014/main" id="{478A8057-9B1A-827E-61F8-60CFAD0FBE4C}"/>
              </a:ext>
            </a:extLst>
          </p:cNvPr>
          <p:cNvSpPr>
            <a:spLocks/>
          </p:cNvSpPr>
          <p:nvPr/>
        </p:nvSpPr>
        <p:spPr bwMode="auto">
          <a:xfrm>
            <a:off x="2063751" y="2492375"/>
            <a:ext cx="777557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
        <p:nvSpPr>
          <p:cNvPr id="35849" name="10 - Ορθογώνιο">
            <a:extLst>
              <a:ext uri="{FF2B5EF4-FFF2-40B4-BE49-F238E27FC236}">
                <a16:creationId xmlns:a16="http://schemas.microsoft.com/office/drawing/2014/main" id="{D6A178C3-09DB-400A-04BA-8D8CAE2BE32E}"/>
              </a:ext>
            </a:extLst>
          </p:cNvPr>
          <p:cNvSpPr>
            <a:spLocks noChangeArrowheads="1"/>
          </p:cNvSpPr>
          <p:nvPr/>
        </p:nvSpPr>
        <p:spPr bwMode="auto">
          <a:xfrm>
            <a:off x="1524000" y="1125538"/>
            <a:ext cx="9144000" cy="1655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spcBef>
                <a:spcPct val="20000"/>
              </a:spcBef>
            </a:pPr>
            <a:r>
              <a:rPr lang="el-GR" altLang="el-GR" sz="4000" b="1">
                <a:latin typeface="Arial" panose="020B0604020202020204" pitchFamily="34" charset="0"/>
              </a:rPr>
              <a:t>Eπανάχρηση των αστικών λυμάτων στις Μεσογειακές χώρες</a:t>
            </a:r>
            <a:r>
              <a:rPr lang="el-GR" altLang="el-GR">
                <a:latin typeface="Arial" panose="020B0604020202020204" pitchFamily="34" charset="0"/>
              </a:rPr>
              <a:t> </a:t>
            </a:r>
          </a:p>
          <a:p>
            <a:pPr>
              <a:spcBef>
                <a:spcPct val="20000"/>
              </a:spcBef>
            </a:pPr>
            <a:endParaRPr lang="el-GR" altLang="el-GR">
              <a:latin typeface="Arial" panose="020B0604020202020204" pitchFamily="34" charset="0"/>
            </a:endParaRPr>
          </a:p>
        </p:txBody>
      </p:sp>
      <p:sp>
        <p:nvSpPr>
          <p:cNvPr id="35850" name="Rectangle 8">
            <a:extLst>
              <a:ext uri="{FF2B5EF4-FFF2-40B4-BE49-F238E27FC236}">
                <a16:creationId xmlns:a16="http://schemas.microsoft.com/office/drawing/2014/main" id="{863407EF-F2AF-C236-9D43-8A82AC20DC38}"/>
              </a:ext>
            </a:extLst>
          </p:cNvPr>
          <p:cNvSpPr>
            <a:spLocks noChangeArrowheads="1"/>
          </p:cNvSpPr>
          <p:nvPr/>
        </p:nvSpPr>
        <p:spPr bwMode="auto">
          <a:xfrm>
            <a:off x="2105026" y="3307448"/>
            <a:ext cx="85629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tabLst>
                <a:tab pos="457200" algn="l"/>
              </a:tabLst>
              <a:defRPr>
                <a:solidFill>
                  <a:schemeClr val="tx1"/>
                </a:solidFill>
                <a:latin typeface="Calibri" panose="020F0502020204030204" pitchFamily="34" charset="0"/>
                <a:cs typeface="Arial" panose="020B0604020202020204" pitchFamily="34" charset="0"/>
              </a:defRPr>
            </a:lvl1pPr>
            <a:lvl2pPr marL="742950" indent="-285750">
              <a:tabLst>
                <a:tab pos="457200" algn="l"/>
              </a:tabLst>
              <a:defRPr>
                <a:solidFill>
                  <a:schemeClr val="tx1"/>
                </a:solidFill>
                <a:latin typeface="Calibri" panose="020F0502020204030204" pitchFamily="34" charset="0"/>
                <a:cs typeface="Arial" panose="020B0604020202020204" pitchFamily="34" charset="0"/>
              </a:defRPr>
            </a:lvl2pPr>
            <a:lvl3pPr marL="1143000" indent="-228600">
              <a:tabLst>
                <a:tab pos="457200" algn="l"/>
              </a:tabLst>
              <a:defRPr>
                <a:solidFill>
                  <a:schemeClr val="tx1"/>
                </a:solidFill>
                <a:latin typeface="Calibri" panose="020F0502020204030204" pitchFamily="34" charset="0"/>
                <a:cs typeface="Arial" panose="020B0604020202020204" pitchFamily="34" charset="0"/>
              </a:defRPr>
            </a:lvl3pPr>
            <a:lvl4pPr marL="1600200" indent="-228600">
              <a:tabLst>
                <a:tab pos="457200" algn="l"/>
              </a:tabLst>
              <a:defRPr>
                <a:solidFill>
                  <a:schemeClr val="tx1"/>
                </a:solidFill>
                <a:latin typeface="Calibri" panose="020F0502020204030204" pitchFamily="34" charset="0"/>
                <a:cs typeface="Arial" panose="020B0604020202020204" pitchFamily="34" charset="0"/>
              </a:defRPr>
            </a:lvl4pPr>
            <a:lvl5pPr marL="2057400" indent="-228600">
              <a:tabLst>
                <a:tab pos="457200" algn="l"/>
              </a:tabLst>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9pPr>
          </a:lstStyle>
          <a:p>
            <a:pPr>
              <a:buFont typeface="Wingdings" panose="05000000000000000000" pitchFamily="2" charset="2"/>
              <a:buNone/>
            </a:pPr>
            <a:endParaRPr lang="el-GR" altLang="el-GR"/>
          </a:p>
          <a:p>
            <a:pPr>
              <a:buFont typeface="Wingdings" panose="05000000000000000000" pitchFamily="2" charset="2"/>
              <a:buNone/>
            </a:pPr>
            <a:endParaRPr lang="el-GR" altLang="el-GR"/>
          </a:p>
        </p:txBody>
      </p:sp>
      <p:sp>
        <p:nvSpPr>
          <p:cNvPr id="35851" name="Υπότιτλος 4">
            <a:extLst>
              <a:ext uri="{FF2B5EF4-FFF2-40B4-BE49-F238E27FC236}">
                <a16:creationId xmlns:a16="http://schemas.microsoft.com/office/drawing/2014/main" id="{8B2FF88A-7ACF-B55B-BB6F-1E256E0CCD5E}"/>
              </a:ext>
            </a:extLst>
          </p:cNvPr>
          <p:cNvSpPr>
            <a:spLocks/>
          </p:cNvSpPr>
          <p:nvPr/>
        </p:nvSpPr>
        <p:spPr bwMode="auto">
          <a:xfrm>
            <a:off x="2524126" y="2214564"/>
            <a:ext cx="7775575"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35852" name="Rectangle 12">
            <a:extLst>
              <a:ext uri="{FF2B5EF4-FFF2-40B4-BE49-F238E27FC236}">
                <a16:creationId xmlns:a16="http://schemas.microsoft.com/office/drawing/2014/main" id="{30C0C21C-5C1D-5B82-EBF1-AE5ABA3AD456}"/>
              </a:ext>
            </a:extLst>
          </p:cNvPr>
          <p:cNvSpPr>
            <a:spLocks noChangeArrowheads="1"/>
          </p:cNvSpPr>
          <p:nvPr/>
        </p:nvSpPr>
        <p:spPr bwMode="auto">
          <a:xfrm>
            <a:off x="1881188" y="3071813"/>
            <a:ext cx="3168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endParaRPr lang="el-GR" altLang="el-GR"/>
          </a:p>
        </p:txBody>
      </p:sp>
      <p:sp>
        <p:nvSpPr>
          <p:cNvPr id="35853" name="Θέση περιεχομένου 3">
            <a:extLst>
              <a:ext uri="{FF2B5EF4-FFF2-40B4-BE49-F238E27FC236}">
                <a16:creationId xmlns:a16="http://schemas.microsoft.com/office/drawing/2014/main" id="{14F82F76-D9B4-1F27-4995-734502447695}"/>
              </a:ext>
            </a:extLst>
          </p:cNvPr>
          <p:cNvSpPr>
            <a:spLocks/>
          </p:cNvSpPr>
          <p:nvPr/>
        </p:nvSpPr>
        <p:spPr bwMode="auto">
          <a:xfrm>
            <a:off x="6167438" y="3617914"/>
            <a:ext cx="4038600" cy="324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a:p>
            <a:pPr>
              <a:lnSpc>
                <a:spcPct val="80000"/>
              </a:lnSpc>
              <a:spcBef>
                <a:spcPct val="20000"/>
              </a:spcBef>
            </a:pPr>
            <a:endParaRPr lang="el-GR" altLang="el-GR"/>
          </a:p>
        </p:txBody>
      </p:sp>
      <p:sp>
        <p:nvSpPr>
          <p:cNvPr id="35854" name="Θέση περιεχομένου 2">
            <a:extLst>
              <a:ext uri="{FF2B5EF4-FFF2-40B4-BE49-F238E27FC236}">
                <a16:creationId xmlns:a16="http://schemas.microsoft.com/office/drawing/2014/main" id="{31105EE5-6581-A2B8-790B-2032A37D6B8D}"/>
              </a:ext>
            </a:extLst>
          </p:cNvPr>
          <p:cNvSpPr>
            <a:spLocks/>
          </p:cNvSpPr>
          <p:nvPr/>
        </p:nvSpPr>
        <p:spPr bwMode="auto">
          <a:xfrm>
            <a:off x="2095500" y="3573464"/>
            <a:ext cx="4038600" cy="328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p:txBody>
      </p:sp>
      <p:sp>
        <p:nvSpPr>
          <p:cNvPr id="35855" name="Υπότιτλος 4">
            <a:extLst>
              <a:ext uri="{FF2B5EF4-FFF2-40B4-BE49-F238E27FC236}">
                <a16:creationId xmlns:a16="http://schemas.microsoft.com/office/drawing/2014/main" id="{65D6F4FE-A0AA-F88A-5713-7B392B62BE16}"/>
              </a:ext>
            </a:extLst>
          </p:cNvPr>
          <p:cNvSpPr>
            <a:spLocks/>
          </p:cNvSpPr>
          <p:nvPr/>
        </p:nvSpPr>
        <p:spPr bwMode="auto">
          <a:xfrm>
            <a:off x="2279651" y="2708275"/>
            <a:ext cx="352901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35856" name="Υπότιτλος 4">
            <a:extLst>
              <a:ext uri="{FF2B5EF4-FFF2-40B4-BE49-F238E27FC236}">
                <a16:creationId xmlns:a16="http://schemas.microsoft.com/office/drawing/2014/main" id="{F8DD31A9-C717-16B2-B91F-B66B1194F861}"/>
              </a:ext>
            </a:extLst>
          </p:cNvPr>
          <p:cNvSpPr>
            <a:spLocks/>
          </p:cNvSpPr>
          <p:nvPr/>
        </p:nvSpPr>
        <p:spPr bwMode="auto">
          <a:xfrm>
            <a:off x="4167189" y="2500313"/>
            <a:ext cx="38877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35857" name="Rectangle 17">
            <a:extLst>
              <a:ext uri="{FF2B5EF4-FFF2-40B4-BE49-F238E27FC236}">
                <a16:creationId xmlns:a16="http://schemas.microsoft.com/office/drawing/2014/main" id="{6112843E-2D2C-051A-1CB3-4DA848D91828}"/>
              </a:ext>
            </a:extLst>
          </p:cNvPr>
          <p:cNvSpPr>
            <a:spLocks noChangeArrowheads="1"/>
          </p:cNvSpPr>
          <p:nvPr/>
        </p:nvSpPr>
        <p:spPr bwMode="auto">
          <a:xfrm>
            <a:off x="2208214" y="3680977"/>
            <a:ext cx="8459787"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a:defRPr>
                <a:solidFill>
                  <a:schemeClr val="tx1"/>
                </a:solidFill>
                <a:latin typeface="Calibri" panose="020F0502020204030204" pitchFamily="34" charset="0"/>
                <a:cs typeface="Arial" panose="020B0604020202020204" pitchFamily="34" charset="0"/>
              </a:defRPr>
            </a:lvl1pPr>
            <a:lvl2pPr marL="800100" indent="-342900">
              <a:defRPr>
                <a:solidFill>
                  <a:schemeClr val="tx1"/>
                </a:solidFill>
                <a:latin typeface="Calibri" panose="020F0502020204030204" pitchFamily="34" charset="0"/>
                <a:cs typeface="Arial" panose="020B0604020202020204" pitchFamily="34" charset="0"/>
              </a:defRPr>
            </a:lvl2pPr>
            <a:lvl3pPr marL="1257300" indent="-342900">
              <a:defRPr>
                <a:solidFill>
                  <a:schemeClr val="tx1"/>
                </a:solidFill>
                <a:latin typeface="Calibri" panose="020F0502020204030204" pitchFamily="34" charset="0"/>
                <a:cs typeface="Arial" panose="020B0604020202020204" pitchFamily="34" charset="0"/>
              </a:defRPr>
            </a:lvl3pPr>
            <a:lvl4pPr marL="1714500" indent="-342900">
              <a:defRPr>
                <a:solidFill>
                  <a:schemeClr val="tx1"/>
                </a:solidFill>
                <a:latin typeface="Calibri" panose="020F0502020204030204" pitchFamily="34" charset="0"/>
                <a:cs typeface="Arial" panose="020B0604020202020204" pitchFamily="34" charset="0"/>
              </a:defRPr>
            </a:lvl4pPr>
            <a:lvl5pPr marL="2171700" indent="-342900">
              <a:defRPr>
                <a:solidFill>
                  <a:schemeClr val="tx1"/>
                </a:solidFill>
                <a:latin typeface="Calibri" panose="020F0502020204030204" pitchFamily="34" charset="0"/>
                <a:cs typeface="Arial" panose="020B0604020202020204" pitchFamily="34" charset="0"/>
              </a:defRPr>
            </a:lvl5pPr>
            <a:lvl6pPr marL="2628900" indent="-3429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86100" indent="-3429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543300" indent="-3429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4000500" indent="-3429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just">
              <a:buFont typeface="Wingdings" panose="05000000000000000000" pitchFamily="2" charset="2"/>
              <a:buChar char="q"/>
            </a:pPr>
            <a:r>
              <a:rPr lang="el-GR" altLang="el-GR">
                <a:latin typeface="Arial" panose="020B0604020202020204" pitchFamily="34" charset="0"/>
              </a:rPr>
              <a:t>Η επαναχρησιμοποίηση των υγρών αποβλήτων και στη</a:t>
            </a:r>
          </a:p>
          <a:p>
            <a:pPr algn="just">
              <a:buFont typeface="Wingdings" panose="05000000000000000000" pitchFamily="2" charset="2"/>
              <a:buNone/>
            </a:pPr>
            <a:r>
              <a:rPr lang="el-GR" altLang="el-GR">
                <a:latin typeface="Arial" panose="020B0604020202020204" pitchFamily="34" charset="0"/>
              </a:rPr>
              <a:t>γεωργία στις Μεσογειακές χώρες παρουσιάζει ίδια</a:t>
            </a:r>
          </a:p>
          <a:p>
            <a:pPr algn="just">
              <a:buFont typeface="Wingdings" panose="05000000000000000000" pitchFamily="2" charset="2"/>
              <a:buNone/>
            </a:pPr>
            <a:r>
              <a:rPr lang="el-GR" altLang="el-GR">
                <a:latin typeface="Arial" panose="020B0604020202020204" pitchFamily="34" charset="0"/>
              </a:rPr>
              <a:t>χαρακτηριστικά που σχετίζονται με</a:t>
            </a:r>
            <a:r>
              <a:rPr lang="en-US" altLang="el-GR">
                <a:latin typeface="Arial" panose="020B0604020202020204" pitchFamily="34" charset="0"/>
              </a:rPr>
              <a:t>:</a:t>
            </a:r>
            <a:r>
              <a:rPr lang="el-GR" altLang="el-GR">
                <a:latin typeface="Arial" panose="020B0604020202020204" pitchFamily="34" charset="0"/>
              </a:rPr>
              <a:t> </a:t>
            </a:r>
          </a:p>
          <a:p>
            <a:pPr algn="just">
              <a:buFont typeface="Wingdings" panose="05000000000000000000" pitchFamily="2" charset="2"/>
              <a:buChar char="§"/>
            </a:pPr>
            <a:r>
              <a:rPr lang="el-GR" altLang="el-GR">
                <a:latin typeface="Arial" panose="020B0604020202020204" pitchFamily="34" charset="0"/>
              </a:rPr>
              <a:t>το κλίμα</a:t>
            </a:r>
          </a:p>
          <a:p>
            <a:pPr algn="just">
              <a:buFont typeface="Wingdings" panose="05000000000000000000" pitchFamily="2" charset="2"/>
              <a:buChar char="§"/>
            </a:pPr>
            <a:r>
              <a:rPr lang="el-GR" altLang="el-GR">
                <a:latin typeface="Arial" panose="020B0604020202020204" pitchFamily="34" charset="0"/>
              </a:rPr>
              <a:t>τους διαθέσιμους υδατικούς πόρους </a:t>
            </a:r>
          </a:p>
          <a:p>
            <a:pPr algn="just">
              <a:buFont typeface="Wingdings" panose="05000000000000000000" pitchFamily="2" charset="2"/>
              <a:buChar char="§"/>
            </a:pPr>
            <a:r>
              <a:rPr lang="el-GR" altLang="el-GR">
                <a:latin typeface="Arial" panose="020B0604020202020204" pitchFamily="34" charset="0"/>
              </a:rPr>
              <a:t>και τις κοινωνικές και οικονομικές συνθήκες </a:t>
            </a:r>
            <a:endParaRPr lang="en-US" altLang="el-GR">
              <a:latin typeface="Arial" panose="020B0604020202020204" pitchFamily="34" charset="0"/>
            </a:endParaRPr>
          </a:p>
          <a:p>
            <a:endParaRPr lang="en-US" altLang="el-GR">
              <a:latin typeface="Arial" panose="020B0604020202020204" pitchFamily="34" charset="0"/>
            </a:endParaRPr>
          </a:p>
          <a:p>
            <a:endParaRPr lang="en-US" altLang="el-GR">
              <a:latin typeface="Arial" panose="020B0604020202020204" pitchFamily="34" charset="0"/>
            </a:endParaRPr>
          </a:p>
          <a:p>
            <a:endParaRPr lang="en-US" altLang="el-GR" u="sng">
              <a:latin typeface="Arial" panose="020B0604020202020204" pitchFamily="34" charset="0"/>
            </a:endParaRPr>
          </a:p>
        </p:txBody>
      </p:sp>
      <p:sp>
        <p:nvSpPr>
          <p:cNvPr id="35858" name="Υπότιτλος 4">
            <a:extLst>
              <a:ext uri="{FF2B5EF4-FFF2-40B4-BE49-F238E27FC236}">
                <a16:creationId xmlns:a16="http://schemas.microsoft.com/office/drawing/2014/main" id="{7E6621D3-BAAE-BAE6-64E5-4FBFC5E91D32}"/>
              </a:ext>
            </a:extLst>
          </p:cNvPr>
          <p:cNvSpPr>
            <a:spLocks/>
          </p:cNvSpPr>
          <p:nvPr/>
        </p:nvSpPr>
        <p:spPr bwMode="auto">
          <a:xfrm>
            <a:off x="2208213" y="2565400"/>
            <a:ext cx="8640762"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latin typeface="Arial" panose="020B0604020202020204" pitchFamily="34" charset="0"/>
            </a:endParaRPr>
          </a:p>
        </p:txBody>
      </p:sp>
      <p:sp>
        <p:nvSpPr>
          <p:cNvPr id="35859" name="Θέση κειμένου 7">
            <a:extLst>
              <a:ext uri="{FF2B5EF4-FFF2-40B4-BE49-F238E27FC236}">
                <a16:creationId xmlns:a16="http://schemas.microsoft.com/office/drawing/2014/main" id="{E0BFA249-B9DD-F928-793F-AF44E050CB52}"/>
              </a:ext>
            </a:extLst>
          </p:cNvPr>
          <p:cNvSpPr>
            <a:spLocks/>
          </p:cNvSpPr>
          <p:nvPr/>
        </p:nvSpPr>
        <p:spPr bwMode="auto">
          <a:xfrm>
            <a:off x="1992314" y="4149726"/>
            <a:ext cx="3538537"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Τίτλος 3">
            <a:extLst>
              <a:ext uri="{FF2B5EF4-FFF2-40B4-BE49-F238E27FC236}">
                <a16:creationId xmlns:a16="http://schemas.microsoft.com/office/drawing/2014/main" id="{E732FE51-7F4B-AFE9-E14B-C2FD1CC79A91}"/>
              </a:ext>
            </a:extLst>
          </p:cNvPr>
          <p:cNvSpPr txBox="1">
            <a:spLocks/>
          </p:cNvSpPr>
          <p:nvPr/>
        </p:nvSpPr>
        <p:spPr bwMode="auto">
          <a:xfrm>
            <a:off x="1981200" y="1214438"/>
            <a:ext cx="82296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400"/>
          </a:p>
        </p:txBody>
      </p:sp>
      <p:sp>
        <p:nvSpPr>
          <p:cNvPr id="7" name="6 - Θέση αριθμού διαφάνειας">
            <a:extLst>
              <a:ext uri="{FF2B5EF4-FFF2-40B4-BE49-F238E27FC236}">
                <a16:creationId xmlns:a16="http://schemas.microsoft.com/office/drawing/2014/main" id="{0C60EAF7-987A-C026-94FE-75430477474D}"/>
              </a:ext>
            </a:extLst>
          </p:cNvPr>
          <p:cNvSpPr txBox="1">
            <a:spLocks noGrp="1"/>
          </p:cNvSpPr>
          <p:nvPr/>
        </p:nvSpPr>
        <p:spPr>
          <a:xfrm>
            <a:off x="8077200" y="6356351"/>
            <a:ext cx="2133600" cy="365125"/>
          </a:xfrm>
          <a:prstGeom prst="rect">
            <a:avLst/>
          </a:prstGeom>
          <a:noFill/>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r"/>
            <a:fld id="{E3485CFD-A707-4079-95D8-5A6885D0E138}" type="slidenum">
              <a:rPr lang="el-GR" altLang="el-GR" sz="1200">
                <a:solidFill>
                  <a:srgbClr val="898989"/>
                </a:solidFill>
              </a:rPr>
              <a:pPr algn="r"/>
              <a:t>19</a:t>
            </a:fld>
            <a:endParaRPr lang="el-GR" altLang="el-GR" sz="1200">
              <a:solidFill>
                <a:srgbClr val="898989"/>
              </a:solidFill>
            </a:endParaRPr>
          </a:p>
        </p:txBody>
      </p:sp>
      <p:sp>
        <p:nvSpPr>
          <p:cNvPr id="36871" name="Title 1">
            <a:extLst>
              <a:ext uri="{FF2B5EF4-FFF2-40B4-BE49-F238E27FC236}">
                <a16:creationId xmlns:a16="http://schemas.microsoft.com/office/drawing/2014/main" id="{5ADE8831-43E6-02CA-C72D-B77BD0DC82EC}"/>
              </a:ext>
            </a:extLst>
          </p:cNvPr>
          <p:cNvSpPr>
            <a:spLocks/>
          </p:cNvSpPr>
          <p:nvPr/>
        </p:nvSpPr>
        <p:spPr bwMode="auto">
          <a:xfrm>
            <a:off x="1992313" y="1268413"/>
            <a:ext cx="8229600" cy="874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000" b="1"/>
          </a:p>
        </p:txBody>
      </p:sp>
      <p:sp>
        <p:nvSpPr>
          <p:cNvPr id="36872" name="Υπότιτλος 4">
            <a:extLst>
              <a:ext uri="{FF2B5EF4-FFF2-40B4-BE49-F238E27FC236}">
                <a16:creationId xmlns:a16="http://schemas.microsoft.com/office/drawing/2014/main" id="{79DDDAA6-272E-43CB-FAE6-89B47329DF7E}"/>
              </a:ext>
            </a:extLst>
          </p:cNvPr>
          <p:cNvSpPr>
            <a:spLocks/>
          </p:cNvSpPr>
          <p:nvPr/>
        </p:nvSpPr>
        <p:spPr bwMode="auto">
          <a:xfrm>
            <a:off x="2063751" y="2492375"/>
            <a:ext cx="777557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
        <p:nvSpPr>
          <p:cNvPr id="36873" name="10 - Ορθογώνιο">
            <a:extLst>
              <a:ext uri="{FF2B5EF4-FFF2-40B4-BE49-F238E27FC236}">
                <a16:creationId xmlns:a16="http://schemas.microsoft.com/office/drawing/2014/main" id="{4BCD4A42-1890-B378-58F5-826A796E314F}"/>
              </a:ext>
            </a:extLst>
          </p:cNvPr>
          <p:cNvSpPr>
            <a:spLocks noChangeArrowheads="1"/>
          </p:cNvSpPr>
          <p:nvPr/>
        </p:nvSpPr>
        <p:spPr bwMode="auto">
          <a:xfrm>
            <a:off x="1524000" y="1125538"/>
            <a:ext cx="9144000" cy="2043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spcBef>
                <a:spcPct val="20000"/>
              </a:spcBef>
            </a:pPr>
            <a:r>
              <a:rPr lang="el-GR" altLang="el-GR" sz="4000" b="1">
                <a:latin typeface="Arial" panose="020B0604020202020204" pitchFamily="34" charset="0"/>
              </a:rPr>
              <a:t>Eπανάχρηση των αστικών λυμάτων στις Μεσογειακές χώρες </a:t>
            </a:r>
          </a:p>
          <a:p>
            <a:pPr>
              <a:spcBef>
                <a:spcPct val="20000"/>
              </a:spcBef>
            </a:pPr>
            <a:endParaRPr lang="el-GR" altLang="el-GR" sz="4000" b="1">
              <a:latin typeface="Arial" panose="020B0604020202020204" pitchFamily="34" charset="0"/>
            </a:endParaRPr>
          </a:p>
        </p:txBody>
      </p:sp>
      <p:sp>
        <p:nvSpPr>
          <p:cNvPr id="36874" name="Rectangle 8">
            <a:extLst>
              <a:ext uri="{FF2B5EF4-FFF2-40B4-BE49-F238E27FC236}">
                <a16:creationId xmlns:a16="http://schemas.microsoft.com/office/drawing/2014/main" id="{FC722C7A-8EFA-D23C-5381-D4152AE200DB}"/>
              </a:ext>
            </a:extLst>
          </p:cNvPr>
          <p:cNvSpPr>
            <a:spLocks noChangeArrowheads="1"/>
          </p:cNvSpPr>
          <p:nvPr/>
        </p:nvSpPr>
        <p:spPr bwMode="auto">
          <a:xfrm>
            <a:off x="2105026" y="3307448"/>
            <a:ext cx="85629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tabLst>
                <a:tab pos="457200" algn="l"/>
              </a:tabLst>
              <a:defRPr>
                <a:solidFill>
                  <a:schemeClr val="tx1"/>
                </a:solidFill>
                <a:latin typeface="Calibri" panose="020F0502020204030204" pitchFamily="34" charset="0"/>
                <a:cs typeface="Arial" panose="020B0604020202020204" pitchFamily="34" charset="0"/>
              </a:defRPr>
            </a:lvl1pPr>
            <a:lvl2pPr marL="742950" indent="-285750">
              <a:tabLst>
                <a:tab pos="457200" algn="l"/>
              </a:tabLst>
              <a:defRPr>
                <a:solidFill>
                  <a:schemeClr val="tx1"/>
                </a:solidFill>
                <a:latin typeface="Calibri" panose="020F0502020204030204" pitchFamily="34" charset="0"/>
                <a:cs typeface="Arial" panose="020B0604020202020204" pitchFamily="34" charset="0"/>
              </a:defRPr>
            </a:lvl2pPr>
            <a:lvl3pPr marL="1143000" indent="-228600">
              <a:tabLst>
                <a:tab pos="457200" algn="l"/>
              </a:tabLst>
              <a:defRPr>
                <a:solidFill>
                  <a:schemeClr val="tx1"/>
                </a:solidFill>
                <a:latin typeface="Calibri" panose="020F0502020204030204" pitchFamily="34" charset="0"/>
                <a:cs typeface="Arial" panose="020B0604020202020204" pitchFamily="34" charset="0"/>
              </a:defRPr>
            </a:lvl3pPr>
            <a:lvl4pPr marL="1600200" indent="-228600">
              <a:tabLst>
                <a:tab pos="457200" algn="l"/>
              </a:tabLst>
              <a:defRPr>
                <a:solidFill>
                  <a:schemeClr val="tx1"/>
                </a:solidFill>
                <a:latin typeface="Calibri" panose="020F0502020204030204" pitchFamily="34" charset="0"/>
                <a:cs typeface="Arial" panose="020B0604020202020204" pitchFamily="34" charset="0"/>
              </a:defRPr>
            </a:lvl4pPr>
            <a:lvl5pPr marL="2057400" indent="-228600">
              <a:tabLst>
                <a:tab pos="457200" algn="l"/>
              </a:tabLst>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9pPr>
          </a:lstStyle>
          <a:p>
            <a:pPr>
              <a:buFont typeface="Wingdings" panose="05000000000000000000" pitchFamily="2" charset="2"/>
              <a:buNone/>
            </a:pPr>
            <a:endParaRPr lang="el-GR" altLang="el-GR"/>
          </a:p>
          <a:p>
            <a:pPr>
              <a:buFont typeface="Wingdings" panose="05000000000000000000" pitchFamily="2" charset="2"/>
              <a:buNone/>
            </a:pPr>
            <a:endParaRPr lang="el-GR" altLang="el-GR"/>
          </a:p>
        </p:txBody>
      </p:sp>
      <p:sp>
        <p:nvSpPr>
          <p:cNvPr id="36875" name="Υπότιτλος 4">
            <a:extLst>
              <a:ext uri="{FF2B5EF4-FFF2-40B4-BE49-F238E27FC236}">
                <a16:creationId xmlns:a16="http://schemas.microsoft.com/office/drawing/2014/main" id="{784A4683-460C-97C6-7DF4-E19C73A01681}"/>
              </a:ext>
            </a:extLst>
          </p:cNvPr>
          <p:cNvSpPr>
            <a:spLocks/>
          </p:cNvSpPr>
          <p:nvPr/>
        </p:nvSpPr>
        <p:spPr bwMode="auto">
          <a:xfrm>
            <a:off x="2524126" y="2214564"/>
            <a:ext cx="7775575"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36876" name="Rectangle 12">
            <a:extLst>
              <a:ext uri="{FF2B5EF4-FFF2-40B4-BE49-F238E27FC236}">
                <a16:creationId xmlns:a16="http://schemas.microsoft.com/office/drawing/2014/main" id="{7905C50C-44E8-4463-E27F-AD1881592538}"/>
              </a:ext>
            </a:extLst>
          </p:cNvPr>
          <p:cNvSpPr>
            <a:spLocks noChangeArrowheads="1"/>
          </p:cNvSpPr>
          <p:nvPr/>
        </p:nvSpPr>
        <p:spPr bwMode="auto">
          <a:xfrm>
            <a:off x="1881188" y="3071813"/>
            <a:ext cx="3168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endParaRPr lang="el-GR" altLang="el-GR"/>
          </a:p>
        </p:txBody>
      </p:sp>
      <p:sp>
        <p:nvSpPr>
          <p:cNvPr id="36877" name="Θέση περιεχομένου 3">
            <a:extLst>
              <a:ext uri="{FF2B5EF4-FFF2-40B4-BE49-F238E27FC236}">
                <a16:creationId xmlns:a16="http://schemas.microsoft.com/office/drawing/2014/main" id="{7583A6D4-1320-A7B6-F9E7-5B513142050C}"/>
              </a:ext>
            </a:extLst>
          </p:cNvPr>
          <p:cNvSpPr>
            <a:spLocks/>
          </p:cNvSpPr>
          <p:nvPr/>
        </p:nvSpPr>
        <p:spPr bwMode="auto">
          <a:xfrm>
            <a:off x="6167438" y="3617914"/>
            <a:ext cx="4038600" cy="324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a:p>
            <a:pPr>
              <a:lnSpc>
                <a:spcPct val="80000"/>
              </a:lnSpc>
              <a:spcBef>
                <a:spcPct val="20000"/>
              </a:spcBef>
            </a:pPr>
            <a:endParaRPr lang="el-GR" altLang="el-GR"/>
          </a:p>
        </p:txBody>
      </p:sp>
      <p:sp>
        <p:nvSpPr>
          <p:cNvPr id="36878" name="Θέση περιεχομένου 2">
            <a:extLst>
              <a:ext uri="{FF2B5EF4-FFF2-40B4-BE49-F238E27FC236}">
                <a16:creationId xmlns:a16="http://schemas.microsoft.com/office/drawing/2014/main" id="{8E11F27A-1B9D-2703-59A1-7ED0C9F1543F}"/>
              </a:ext>
            </a:extLst>
          </p:cNvPr>
          <p:cNvSpPr>
            <a:spLocks/>
          </p:cNvSpPr>
          <p:nvPr/>
        </p:nvSpPr>
        <p:spPr bwMode="auto">
          <a:xfrm>
            <a:off x="2095500" y="3573464"/>
            <a:ext cx="4038600" cy="328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p:txBody>
      </p:sp>
      <p:sp>
        <p:nvSpPr>
          <p:cNvPr id="36879" name="Υπότιτλος 4">
            <a:extLst>
              <a:ext uri="{FF2B5EF4-FFF2-40B4-BE49-F238E27FC236}">
                <a16:creationId xmlns:a16="http://schemas.microsoft.com/office/drawing/2014/main" id="{26174DBE-7162-5683-B41E-D40769399B21}"/>
              </a:ext>
            </a:extLst>
          </p:cNvPr>
          <p:cNvSpPr>
            <a:spLocks/>
          </p:cNvSpPr>
          <p:nvPr/>
        </p:nvSpPr>
        <p:spPr bwMode="auto">
          <a:xfrm>
            <a:off x="2279651" y="2708275"/>
            <a:ext cx="352901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36880" name="Υπότιτλος 4">
            <a:extLst>
              <a:ext uri="{FF2B5EF4-FFF2-40B4-BE49-F238E27FC236}">
                <a16:creationId xmlns:a16="http://schemas.microsoft.com/office/drawing/2014/main" id="{37A31A8B-A959-6450-DE2A-780E75F5D387}"/>
              </a:ext>
            </a:extLst>
          </p:cNvPr>
          <p:cNvSpPr>
            <a:spLocks/>
          </p:cNvSpPr>
          <p:nvPr/>
        </p:nvSpPr>
        <p:spPr bwMode="auto">
          <a:xfrm>
            <a:off x="4167189" y="2500313"/>
            <a:ext cx="38877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36881" name="Rectangle 17">
            <a:extLst>
              <a:ext uri="{FF2B5EF4-FFF2-40B4-BE49-F238E27FC236}">
                <a16:creationId xmlns:a16="http://schemas.microsoft.com/office/drawing/2014/main" id="{3B762C53-D559-11AC-0E57-4B9EB2A44CB8}"/>
              </a:ext>
            </a:extLst>
          </p:cNvPr>
          <p:cNvSpPr>
            <a:spLocks noChangeArrowheads="1"/>
          </p:cNvSpPr>
          <p:nvPr/>
        </p:nvSpPr>
        <p:spPr bwMode="auto">
          <a:xfrm>
            <a:off x="1739899" y="2781942"/>
            <a:ext cx="8459787"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a:defRPr>
                <a:solidFill>
                  <a:schemeClr val="tx1"/>
                </a:solidFill>
                <a:latin typeface="Calibri" panose="020F0502020204030204" pitchFamily="34" charset="0"/>
                <a:cs typeface="Arial" panose="020B0604020202020204" pitchFamily="34" charset="0"/>
              </a:defRPr>
            </a:lvl1pPr>
            <a:lvl2pPr marL="800100" indent="-342900">
              <a:defRPr>
                <a:solidFill>
                  <a:schemeClr val="tx1"/>
                </a:solidFill>
                <a:latin typeface="Calibri" panose="020F0502020204030204" pitchFamily="34" charset="0"/>
                <a:cs typeface="Arial" panose="020B0604020202020204" pitchFamily="34" charset="0"/>
              </a:defRPr>
            </a:lvl2pPr>
            <a:lvl3pPr marL="1257300" indent="-342900">
              <a:defRPr>
                <a:solidFill>
                  <a:schemeClr val="tx1"/>
                </a:solidFill>
                <a:latin typeface="Calibri" panose="020F0502020204030204" pitchFamily="34" charset="0"/>
                <a:cs typeface="Arial" panose="020B0604020202020204" pitchFamily="34" charset="0"/>
              </a:defRPr>
            </a:lvl3pPr>
            <a:lvl4pPr marL="1714500" indent="-342900">
              <a:defRPr>
                <a:solidFill>
                  <a:schemeClr val="tx1"/>
                </a:solidFill>
                <a:latin typeface="Calibri" panose="020F0502020204030204" pitchFamily="34" charset="0"/>
                <a:cs typeface="Arial" panose="020B0604020202020204" pitchFamily="34" charset="0"/>
              </a:defRPr>
            </a:lvl4pPr>
            <a:lvl5pPr marL="2171700" indent="-342900">
              <a:defRPr>
                <a:solidFill>
                  <a:schemeClr val="tx1"/>
                </a:solidFill>
                <a:latin typeface="Calibri" panose="020F0502020204030204" pitchFamily="34" charset="0"/>
                <a:cs typeface="Arial" panose="020B0604020202020204" pitchFamily="34" charset="0"/>
              </a:defRPr>
            </a:lvl5pPr>
            <a:lvl6pPr marL="2628900" indent="-3429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86100" indent="-3429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543300" indent="-3429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4000500" indent="-3429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buFont typeface="Wingdings" panose="05000000000000000000" pitchFamily="2" charset="2"/>
              <a:buChar char="q"/>
            </a:pPr>
            <a:r>
              <a:rPr lang="el-GR" altLang="el-GR" dirty="0">
                <a:latin typeface="Arial" panose="020B0604020202020204" pitchFamily="34" charset="0"/>
              </a:rPr>
              <a:t>Η χρήση επεξεργασμένων αστικών λυμάτων για άρδευση έχει σταδιακά υιοθετηθεί ουσιαστικά από όλες τις μεσογειακές χώρες. Το Ισραήλ υπήρξε πρωτοπόρος σε αυτόν τον τομέα, και σύντομα ακολούθησαν η Τυνησία, η Κύπρος και η Ιορδανία.</a:t>
            </a:r>
            <a:endParaRPr lang="en-US" altLang="el-GR" dirty="0">
              <a:latin typeface="Arial" panose="020B0604020202020204" pitchFamily="34" charset="0"/>
            </a:endParaRPr>
          </a:p>
          <a:p>
            <a:pPr>
              <a:buFont typeface="Wingdings" panose="05000000000000000000" pitchFamily="2" charset="2"/>
              <a:buNone/>
            </a:pPr>
            <a:r>
              <a:rPr lang="el-GR" altLang="el-GR" dirty="0">
                <a:latin typeface="Arial" panose="020B0604020202020204" pitchFamily="34" charset="0"/>
              </a:rPr>
              <a:t> </a:t>
            </a:r>
          </a:p>
          <a:p>
            <a:pPr>
              <a:buFont typeface="Wingdings" panose="05000000000000000000" pitchFamily="2" charset="2"/>
              <a:buChar char="q"/>
            </a:pPr>
            <a:r>
              <a:rPr lang="el-GR" altLang="el-GR" dirty="0">
                <a:latin typeface="Arial" panose="020B0604020202020204" pitchFamily="34" charset="0"/>
              </a:rPr>
              <a:t>Η Αίγυπτος, η Παλαιστίνη, το Μαρόκο και η Συρία ανήκουν στην ομάδα χωρών, οι οποίες έχουν μεγάλη ανάγκη για την ανάπτυξη πρακτικών </a:t>
            </a:r>
            <a:r>
              <a:rPr lang="el-GR" altLang="el-GR" dirty="0" err="1">
                <a:latin typeface="Arial" panose="020B0604020202020204" pitchFamily="34" charset="0"/>
              </a:rPr>
              <a:t>επανάχρησης</a:t>
            </a:r>
            <a:r>
              <a:rPr lang="el-GR" altLang="el-GR" dirty="0">
                <a:latin typeface="Arial" panose="020B0604020202020204" pitchFamily="34" charset="0"/>
              </a:rPr>
              <a:t> του νερού</a:t>
            </a:r>
            <a:r>
              <a:rPr lang="en-US" altLang="el-GR" dirty="0">
                <a:latin typeface="Arial" panose="020B0604020202020204" pitchFamily="34" charset="0"/>
              </a:rPr>
              <a:t>.</a:t>
            </a:r>
            <a:r>
              <a:rPr lang="el-GR" altLang="el-GR" dirty="0">
                <a:latin typeface="Arial" panose="020B0604020202020204" pitchFamily="34" charset="0"/>
              </a:rPr>
              <a:t> </a:t>
            </a:r>
            <a:endParaRPr lang="en-US" altLang="el-GR" dirty="0">
              <a:latin typeface="Arial" panose="020B0604020202020204" pitchFamily="34" charset="0"/>
            </a:endParaRPr>
          </a:p>
          <a:p>
            <a:endParaRPr lang="en-US" altLang="el-GR" u="sng" dirty="0">
              <a:latin typeface="Arial" panose="020B0604020202020204" pitchFamily="34" charset="0"/>
            </a:endParaRPr>
          </a:p>
        </p:txBody>
      </p:sp>
      <p:sp>
        <p:nvSpPr>
          <p:cNvPr id="36882" name="Υπότιτλος 4">
            <a:extLst>
              <a:ext uri="{FF2B5EF4-FFF2-40B4-BE49-F238E27FC236}">
                <a16:creationId xmlns:a16="http://schemas.microsoft.com/office/drawing/2014/main" id="{1431D5D8-5CED-F4E3-269F-556B12DB19D1}"/>
              </a:ext>
            </a:extLst>
          </p:cNvPr>
          <p:cNvSpPr>
            <a:spLocks/>
          </p:cNvSpPr>
          <p:nvPr/>
        </p:nvSpPr>
        <p:spPr bwMode="auto">
          <a:xfrm>
            <a:off x="2208213" y="2565400"/>
            <a:ext cx="8640762"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latin typeface="Arial" panose="020B0604020202020204" pitchFamily="34" charset="0"/>
            </a:endParaRPr>
          </a:p>
        </p:txBody>
      </p:sp>
      <p:sp>
        <p:nvSpPr>
          <p:cNvPr id="36883" name="Θέση κειμένου 7">
            <a:extLst>
              <a:ext uri="{FF2B5EF4-FFF2-40B4-BE49-F238E27FC236}">
                <a16:creationId xmlns:a16="http://schemas.microsoft.com/office/drawing/2014/main" id="{D7E31D7D-13EF-8C3A-DDF5-85149951DA1B}"/>
              </a:ext>
            </a:extLst>
          </p:cNvPr>
          <p:cNvSpPr>
            <a:spLocks/>
          </p:cNvSpPr>
          <p:nvPr/>
        </p:nvSpPr>
        <p:spPr bwMode="auto">
          <a:xfrm>
            <a:off x="1992314" y="4149726"/>
            <a:ext cx="3538537"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Τίτλος 3">
            <a:extLst>
              <a:ext uri="{FF2B5EF4-FFF2-40B4-BE49-F238E27FC236}">
                <a16:creationId xmlns:a16="http://schemas.microsoft.com/office/drawing/2014/main" id="{DA4CB488-2DF5-86C9-29B7-7B5229F07563}"/>
              </a:ext>
            </a:extLst>
          </p:cNvPr>
          <p:cNvSpPr txBox="1">
            <a:spLocks/>
          </p:cNvSpPr>
          <p:nvPr/>
        </p:nvSpPr>
        <p:spPr bwMode="auto">
          <a:xfrm>
            <a:off x="1981200" y="1214438"/>
            <a:ext cx="82296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400"/>
          </a:p>
        </p:txBody>
      </p:sp>
      <p:sp>
        <p:nvSpPr>
          <p:cNvPr id="16388" name="Θέση περιεχομένου 4">
            <a:extLst>
              <a:ext uri="{FF2B5EF4-FFF2-40B4-BE49-F238E27FC236}">
                <a16:creationId xmlns:a16="http://schemas.microsoft.com/office/drawing/2014/main" id="{28312A5A-8627-566A-9712-EED904C69580}"/>
              </a:ext>
            </a:extLst>
          </p:cNvPr>
          <p:cNvSpPr txBox="1">
            <a:spLocks/>
          </p:cNvSpPr>
          <p:nvPr/>
        </p:nvSpPr>
        <p:spPr bwMode="auto">
          <a:xfrm>
            <a:off x="1847850" y="2276475"/>
            <a:ext cx="8229600" cy="377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buFont typeface="Arial" panose="020B0604020202020204" pitchFamily="34" charset="0"/>
              <a:buNone/>
            </a:pPr>
            <a:endParaRPr lang="el-GR" altLang="el-GR" sz="2800"/>
          </a:p>
        </p:txBody>
      </p:sp>
      <p:sp>
        <p:nvSpPr>
          <p:cNvPr id="7" name="6 - Θέση αριθμού διαφάνειας">
            <a:extLst>
              <a:ext uri="{FF2B5EF4-FFF2-40B4-BE49-F238E27FC236}">
                <a16:creationId xmlns:a16="http://schemas.microsoft.com/office/drawing/2014/main" id="{0656F936-CBCC-8EB8-9F80-08EDF2751A1D}"/>
              </a:ext>
            </a:extLst>
          </p:cNvPr>
          <p:cNvSpPr txBox="1">
            <a:spLocks noGrp="1"/>
          </p:cNvSpPr>
          <p:nvPr/>
        </p:nvSpPr>
        <p:spPr>
          <a:xfrm>
            <a:off x="8077200" y="6356351"/>
            <a:ext cx="2133600" cy="365125"/>
          </a:xfrm>
          <a:prstGeom prst="rect">
            <a:avLst/>
          </a:prstGeom>
          <a:noFill/>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r"/>
            <a:fld id="{1B44F20C-EBAA-4ABB-B41B-467CBD8C0782}" type="slidenum">
              <a:rPr lang="el-GR" altLang="el-GR" sz="1200">
                <a:solidFill>
                  <a:srgbClr val="898989"/>
                </a:solidFill>
              </a:rPr>
              <a:pPr algn="r"/>
              <a:t>2</a:t>
            </a:fld>
            <a:endParaRPr lang="el-GR" altLang="el-GR" sz="1200">
              <a:solidFill>
                <a:srgbClr val="898989"/>
              </a:solidFill>
            </a:endParaRPr>
          </a:p>
        </p:txBody>
      </p:sp>
      <p:sp>
        <p:nvSpPr>
          <p:cNvPr id="16390" name="Title 1">
            <a:extLst>
              <a:ext uri="{FF2B5EF4-FFF2-40B4-BE49-F238E27FC236}">
                <a16:creationId xmlns:a16="http://schemas.microsoft.com/office/drawing/2014/main" id="{25ADAF8B-F114-72A6-2FC5-03B88A02B1D3}"/>
              </a:ext>
            </a:extLst>
          </p:cNvPr>
          <p:cNvSpPr>
            <a:spLocks/>
          </p:cNvSpPr>
          <p:nvPr/>
        </p:nvSpPr>
        <p:spPr bwMode="auto">
          <a:xfrm>
            <a:off x="1992313" y="1268413"/>
            <a:ext cx="8229600" cy="874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000" b="1"/>
          </a:p>
        </p:txBody>
      </p:sp>
      <p:sp>
        <p:nvSpPr>
          <p:cNvPr id="16391" name="Υπότιτλος 4">
            <a:extLst>
              <a:ext uri="{FF2B5EF4-FFF2-40B4-BE49-F238E27FC236}">
                <a16:creationId xmlns:a16="http://schemas.microsoft.com/office/drawing/2014/main" id="{51D58ABE-A742-59C4-7AAD-6460E838FF3C}"/>
              </a:ext>
            </a:extLst>
          </p:cNvPr>
          <p:cNvSpPr>
            <a:spLocks/>
          </p:cNvSpPr>
          <p:nvPr/>
        </p:nvSpPr>
        <p:spPr bwMode="auto">
          <a:xfrm>
            <a:off x="2063751" y="2492375"/>
            <a:ext cx="777557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
        <p:nvSpPr>
          <p:cNvPr id="16392" name="10 - Ορθογώνιο">
            <a:extLst>
              <a:ext uri="{FF2B5EF4-FFF2-40B4-BE49-F238E27FC236}">
                <a16:creationId xmlns:a16="http://schemas.microsoft.com/office/drawing/2014/main" id="{CEC0AEA7-B247-2DE4-7DA8-FE7FD2FE9228}"/>
              </a:ext>
            </a:extLst>
          </p:cNvPr>
          <p:cNvSpPr>
            <a:spLocks noChangeArrowheads="1"/>
          </p:cNvSpPr>
          <p:nvPr/>
        </p:nvSpPr>
        <p:spPr bwMode="auto">
          <a:xfrm>
            <a:off x="1524000" y="1125538"/>
            <a:ext cx="9144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hangingPunct="0"/>
            <a:r>
              <a:rPr lang="el-GR" altLang="el-GR" sz="4400" b="1">
                <a:latin typeface="Arial" panose="020B0604020202020204" pitchFamily="34" charset="0"/>
              </a:rPr>
              <a:t>ΕΙΣΑΓΩΓΗ</a:t>
            </a:r>
          </a:p>
        </p:txBody>
      </p:sp>
      <p:sp>
        <p:nvSpPr>
          <p:cNvPr id="16393" name="Rectangle 8">
            <a:extLst>
              <a:ext uri="{FF2B5EF4-FFF2-40B4-BE49-F238E27FC236}">
                <a16:creationId xmlns:a16="http://schemas.microsoft.com/office/drawing/2014/main" id="{5FD66F2C-3445-1EBD-6E87-631F95BAE1E9}"/>
              </a:ext>
            </a:extLst>
          </p:cNvPr>
          <p:cNvSpPr>
            <a:spLocks noChangeArrowheads="1"/>
          </p:cNvSpPr>
          <p:nvPr/>
        </p:nvSpPr>
        <p:spPr bwMode="auto">
          <a:xfrm>
            <a:off x="2105026" y="3307448"/>
            <a:ext cx="85629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tabLst>
                <a:tab pos="457200" algn="l"/>
              </a:tabLst>
              <a:defRPr>
                <a:solidFill>
                  <a:schemeClr val="tx1"/>
                </a:solidFill>
                <a:latin typeface="Calibri" panose="020F0502020204030204" pitchFamily="34" charset="0"/>
                <a:cs typeface="Arial" panose="020B0604020202020204" pitchFamily="34" charset="0"/>
              </a:defRPr>
            </a:lvl1pPr>
            <a:lvl2pPr marL="742950" indent="-285750">
              <a:tabLst>
                <a:tab pos="457200" algn="l"/>
              </a:tabLst>
              <a:defRPr>
                <a:solidFill>
                  <a:schemeClr val="tx1"/>
                </a:solidFill>
                <a:latin typeface="Calibri" panose="020F0502020204030204" pitchFamily="34" charset="0"/>
                <a:cs typeface="Arial" panose="020B0604020202020204" pitchFamily="34" charset="0"/>
              </a:defRPr>
            </a:lvl2pPr>
            <a:lvl3pPr marL="1143000" indent="-228600">
              <a:tabLst>
                <a:tab pos="457200" algn="l"/>
              </a:tabLst>
              <a:defRPr>
                <a:solidFill>
                  <a:schemeClr val="tx1"/>
                </a:solidFill>
                <a:latin typeface="Calibri" panose="020F0502020204030204" pitchFamily="34" charset="0"/>
                <a:cs typeface="Arial" panose="020B0604020202020204" pitchFamily="34" charset="0"/>
              </a:defRPr>
            </a:lvl3pPr>
            <a:lvl4pPr marL="1600200" indent="-228600">
              <a:tabLst>
                <a:tab pos="457200" algn="l"/>
              </a:tabLst>
              <a:defRPr>
                <a:solidFill>
                  <a:schemeClr val="tx1"/>
                </a:solidFill>
                <a:latin typeface="Calibri" panose="020F0502020204030204" pitchFamily="34" charset="0"/>
                <a:cs typeface="Arial" panose="020B0604020202020204" pitchFamily="34" charset="0"/>
              </a:defRPr>
            </a:lvl4pPr>
            <a:lvl5pPr marL="2057400" indent="-228600">
              <a:tabLst>
                <a:tab pos="457200" algn="l"/>
              </a:tabLst>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9pPr>
          </a:lstStyle>
          <a:p>
            <a:pPr>
              <a:buFont typeface="Wingdings" panose="05000000000000000000" pitchFamily="2" charset="2"/>
              <a:buNone/>
            </a:pPr>
            <a:endParaRPr lang="el-GR" altLang="el-GR"/>
          </a:p>
          <a:p>
            <a:pPr>
              <a:buFont typeface="Wingdings" panose="05000000000000000000" pitchFamily="2" charset="2"/>
              <a:buNone/>
            </a:pPr>
            <a:endParaRPr lang="el-GR" altLang="el-GR"/>
          </a:p>
        </p:txBody>
      </p:sp>
      <p:sp>
        <p:nvSpPr>
          <p:cNvPr id="16394" name="Υπότιτλος 4">
            <a:extLst>
              <a:ext uri="{FF2B5EF4-FFF2-40B4-BE49-F238E27FC236}">
                <a16:creationId xmlns:a16="http://schemas.microsoft.com/office/drawing/2014/main" id="{916D85FD-04C0-6D4E-A175-D62B4E2890FA}"/>
              </a:ext>
            </a:extLst>
          </p:cNvPr>
          <p:cNvSpPr>
            <a:spLocks/>
          </p:cNvSpPr>
          <p:nvPr/>
        </p:nvSpPr>
        <p:spPr bwMode="auto">
          <a:xfrm>
            <a:off x="2524126" y="2214564"/>
            <a:ext cx="7775575"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16395" name="Rectangle 12">
            <a:extLst>
              <a:ext uri="{FF2B5EF4-FFF2-40B4-BE49-F238E27FC236}">
                <a16:creationId xmlns:a16="http://schemas.microsoft.com/office/drawing/2014/main" id="{E440BB35-BFFD-D502-F59F-492360022774}"/>
              </a:ext>
            </a:extLst>
          </p:cNvPr>
          <p:cNvSpPr>
            <a:spLocks noChangeArrowheads="1"/>
          </p:cNvSpPr>
          <p:nvPr/>
        </p:nvSpPr>
        <p:spPr bwMode="auto">
          <a:xfrm>
            <a:off x="1881188" y="3071813"/>
            <a:ext cx="3168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endParaRPr lang="el-GR" altLang="el-GR"/>
          </a:p>
        </p:txBody>
      </p:sp>
      <p:sp>
        <p:nvSpPr>
          <p:cNvPr id="16396" name="Θέση περιεχομένου 3">
            <a:extLst>
              <a:ext uri="{FF2B5EF4-FFF2-40B4-BE49-F238E27FC236}">
                <a16:creationId xmlns:a16="http://schemas.microsoft.com/office/drawing/2014/main" id="{684418D5-ACA1-9AF9-A10F-3C6E2010F17A}"/>
              </a:ext>
            </a:extLst>
          </p:cNvPr>
          <p:cNvSpPr>
            <a:spLocks/>
          </p:cNvSpPr>
          <p:nvPr/>
        </p:nvSpPr>
        <p:spPr bwMode="auto">
          <a:xfrm>
            <a:off x="6167438" y="3617914"/>
            <a:ext cx="4038600" cy="324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a:p>
            <a:pPr>
              <a:lnSpc>
                <a:spcPct val="80000"/>
              </a:lnSpc>
              <a:spcBef>
                <a:spcPct val="20000"/>
              </a:spcBef>
            </a:pPr>
            <a:endParaRPr lang="el-GR" altLang="el-GR"/>
          </a:p>
        </p:txBody>
      </p:sp>
      <p:sp>
        <p:nvSpPr>
          <p:cNvPr id="16397" name="Θέση περιεχομένου 2">
            <a:extLst>
              <a:ext uri="{FF2B5EF4-FFF2-40B4-BE49-F238E27FC236}">
                <a16:creationId xmlns:a16="http://schemas.microsoft.com/office/drawing/2014/main" id="{BBEA2FA2-0546-97C5-E048-1D9A2AFEBE0C}"/>
              </a:ext>
            </a:extLst>
          </p:cNvPr>
          <p:cNvSpPr>
            <a:spLocks/>
          </p:cNvSpPr>
          <p:nvPr/>
        </p:nvSpPr>
        <p:spPr bwMode="auto">
          <a:xfrm>
            <a:off x="1976438" y="3573464"/>
            <a:ext cx="4038600" cy="328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p:txBody>
      </p:sp>
      <p:sp>
        <p:nvSpPr>
          <p:cNvPr id="16398" name="Υπότιτλος 4">
            <a:extLst>
              <a:ext uri="{FF2B5EF4-FFF2-40B4-BE49-F238E27FC236}">
                <a16:creationId xmlns:a16="http://schemas.microsoft.com/office/drawing/2014/main" id="{FFEB9D98-87D4-5907-F881-5D4DDE9E34B8}"/>
              </a:ext>
            </a:extLst>
          </p:cNvPr>
          <p:cNvSpPr>
            <a:spLocks/>
          </p:cNvSpPr>
          <p:nvPr/>
        </p:nvSpPr>
        <p:spPr bwMode="auto">
          <a:xfrm>
            <a:off x="2279651" y="2708275"/>
            <a:ext cx="352901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16399" name="Υπότιτλος 4">
            <a:extLst>
              <a:ext uri="{FF2B5EF4-FFF2-40B4-BE49-F238E27FC236}">
                <a16:creationId xmlns:a16="http://schemas.microsoft.com/office/drawing/2014/main" id="{2906785E-82E2-AF0B-18A2-39CB5FF9F1AB}"/>
              </a:ext>
            </a:extLst>
          </p:cNvPr>
          <p:cNvSpPr>
            <a:spLocks/>
          </p:cNvSpPr>
          <p:nvPr/>
        </p:nvSpPr>
        <p:spPr bwMode="auto">
          <a:xfrm>
            <a:off x="6311900" y="2492375"/>
            <a:ext cx="388778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16400" name="Rectangle 17">
            <a:extLst>
              <a:ext uri="{FF2B5EF4-FFF2-40B4-BE49-F238E27FC236}">
                <a16:creationId xmlns:a16="http://schemas.microsoft.com/office/drawing/2014/main" id="{49A7B44D-51E3-87D2-F7BC-AE66FF3BEB5E}"/>
              </a:ext>
            </a:extLst>
          </p:cNvPr>
          <p:cNvSpPr>
            <a:spLocks noChangeArrowheads="1"/>
          </p:cNvSpPr>
          <p:nvPr/>
        </p:nvSpPr>
        <p:spPr bwMode="auto">
          <a:xfrm>
            <a:off x="2135188" y="2878476"/>
            <a:ext cx="8532812"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buFont typeface="Wingdings" panose="05000000000000000000" pitchFamily="2" charset="2"/>
              <a:buChar char="Ø"/>
            </a:pPr>
            <a:r>
              <a:rPr lang="el-GR" altLang="el-GR">
                <a:latin typeface="Arial" panose="020B0604020202020204" pitchFamily="34" charset="0"/>
              </a:rPr>
              <a:t>Η επαναχρησιμοποίηση των επεξεργασμένων λυμάτων για αρδευτικούς και βιομηχανικούς σκοπούς απελευθερώνει πηγές καθαρού νερού για αποκλειστική οικιακή χρήση και για τη βελτίωση της ποιότητας του νερού των ποταμών</a:t>
            </a:r>
            <a:r>
              <a:rPr lang="en-US" altLang="el-GR">
                <a:latin typeface="Arial" panose="020B0604020202020204" pitchFamily="34" charset="0"/>
              </a:rPr>
              <a:t> </a:t>
            </a:r>
            <a:r>
              <a:rPr lang="el-GR" altLang="el-GR">
                <a:latin typeface="Arial" panose="020B0604020202020204" pitchFamily="34" charset="0"/>
              </a:rPr>
              <a:t>που στη συνέχεια προορίζεται για πόσιμο.</a:t>
            </a:r>
          </a:p>
          <a:p>
            <a:pPr>
              <a:buFont typeface="Wingdings" panose="05000000000000000000" pitchFamily="2" charset="2"/>
              <a:buChar char="Ø"/>
            </a:pPr>
            <a:endParaRPr lang="el-GR" altLang="el-GR">
              <a:latin typeface="Arial" panose="020B0604020202020204" pitchFamily="34" charset="0"/>
            </a:endParaRPr>
          </a:p>
          <a:p>
            <a:pPr>
              <a:buFont typeface="Wingdings" panose="05000000000000000000" pitchFamily="2" charset="2"/>
              <a:buChar char="Ø"/>
            </a:pPr>
            <a:r>
              <a:rPr lang="el-GR" altLang="el-GR">
                <a:latin typeface="Arial" panose="020B0604020202020204" pitchFamily="34" charset="0"/>
              </a:rPr>
              <a:t>Η ανακύκλωση των λυμάτων αποτελεί κύρια λύση στην αναζήτηση νέων υδατικών πόρων σε περιοχές που αντιμετωπίζουν έλλειψη νερού</a:t>
            </a:r>
            <a:endParaRPr lang="en-US" altLang="el-GR">
              <a:latin typeface="Arial" panose="020B0604020202020204" pitchFamily="34" charset="0"/>
            </a:endParaRPr>
          </a:p>
        </p:txBody>
      </p:sp>
      <p:sp>
        <p:nvSpPr>
          <p:cNvPr id="16401" name="Υπότιτλος 4">
            <a:extLst>
              <a:ext uri="{FF2B5EF4-FFF2-40B4-BE49-F238E27FC236}">
                <a16:creationId xmlns:a16="http://schemas.microsoft.com/office/drawing/2014/main" id="{3BB59885-D64E-3934-5714-280B677B8C45}"/>
              </a:ext>
            </a:extLst>
          </p:cNvPr>
          <p:cNvSpPr>
            <a:spLocks/>
          </p:cNvSpPr>
          <p:nvPr/>
        </p:nvSpPr>
        <p:spPr bwMode="auto">
          <a:xfrm>
            <a:off x="2208214" y="2565400"/>
            <a:ext cx="8459787"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a:latin typeface="Arial" panose="020B0604020202020204" pitchFamily="34" charset="0"/>
            </a:endParaRPr>
          </a:p>
        </p:txBody>
      </p:sp>
      <p:sp>
        <p:nvSpPr>
          <p:cNvPr id="16402" name="Θέση κειμένου 7">
            <a:extLst>
              <a:ext uri="{FF2B5EF4-FFF2-40B4-BE49-F238E27FC236}">
                <a16:creationId xmlns:a16="http://schemas.microsoft.com/office/drawing/2014/main" id="{93C1F226-1D91-E5C3-B714-C9797B52C00A}"/>
              </a:ext>
            </a:extLst>
          </p:cNvPr>
          <p:cNvSpPr>
            <a:spLocks/>
          </p:cNvSpPr>
          <p:nvPr/>
        </p:nvSpPr>
        <p:spPr bwMode="auto">
          <a:xfrm>
            <a:off x="2063750" y="4221164"/>
            <a:ext cx="3538538"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Τίτλος 3">
            <a:extLst>
              <a:ext uri="{FF2B5EF4-FFF2-40B4-BE49-F238E27FC236}">
                <a16:creationId xmlns:a16="http://schemas.microsoft.com/office/drawing/2014/main" id="{FC65BFDF-2C0C-273D-E7C7-C6411AE01D63}"/>
              </a:ext>
            </a:extLst>
          </p:cNvPr>
          <p:cNvSpPr txBox="1">
            <a:spLocks/>
          </p:cNvSpPr>
          <p:nvPr/>
        </p:nvSpPr>
        <p:spPr bwMode="auto">
          <a:xfrm>
            <a:off x="1981200" y="1214438"/>
            <a:ext cx="82296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400"/>
          </a:p>
        </p:txBody>
      </p:sp>
      <p:sp>
        <p:nvSpPr>
          <p:cNvPr id="39941" name="Θέση περιεχομένου 4">
            <a:extLst>
              <a:ext uri="{FF2B5EF4-FFF2-40B4-BE49-F238E27FC236}">
                <a16:creationId xmlns:a16="http://schemas.microsoft.com/office/drawing/2014/main" id="{8F0BD543-73B7-D388-B951-04E353CCDDE3}"/>
              </a:ext>
            </a:extLst>
          </p:cNvPr>
          <p:cNvSpPr txBox="1">
            <a:spLocks/>
          </p:cNvSpPr>
          <p:nvPr/>
        </p:nvSpPr>
        <p:spPr bwMode="auto">
          <a:xfrm>
            <a:off x="1847850" y="3086100"/>
            <a:ext cx="8229600" cy="377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buFont typeface="Arial" panose="020B0604020202020204" pitchFamily="34" charset="0"/>
              <a:buNone/>
            </a:pPr>
            <a:endParaRPr lang="el-GR" altLang="el-GR" sz="2800"/>
          </a:p>
        </p:txBody>
      </p:sp>
      <p:sp>
        <p:nvSpPr>
          <p:cNvPr id="7" name="6 - Θέση αριθμού διαφάνειας">
            <a:extLst>
              <a:ext uri="{FF2B5EF4-FFF2-40B4-BE49-F238E27FC236}">
                <a16:creationId xmlns:a16="http://schemas.microsoft.com/office/drawing/2014/main" id="{E35422E0-DB79-5924-E131-3823442A3DEF}"/>
              </a:ext>
            </a:extLst>
          </p:cNvPr>
          <p:cNvSpPr txBox="1">
            <a:spLocks noGrp="1"/>
          </p:cNvSpPr>
          <p:nvPr/>
        </p:nvSpPr>
        <p:spPr>
          <a:xfrm>
            <a:off x="8077200" y="6356351"/>
            <a:ext cx="2133600" cy="365125"/>
          </a:xfrm>
          <a:prstGeom prst="rect">
            <a:avLst/>
          </a:prstGeom>
          <a:noFill/>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r"/>
            <a:fld id="{0DB83502-C1A5-47D6-B109-3F83AD6C459F}" type="slidenum">
              <a:rPr lang="el-GR" altLang="el-GR" sz="1200">
                <a:solidFill>
                  <a:srgbClr val="898989"/>
                </a:solidFill>
              </a:rPr>
              <a:pPr algn="r"/>
              <a:t>20</a:t>
            </a:fld>
            <a:endParaRPr lang="el-GR" altLang="el-GR" sz="1200">
              <a:solidFill>
                <a:srgbClr val="898989"/>
              </a:solidFill>
            </a:endParaRPr>
          </a:p>
        </p:txBody>
      </p:sp>
      <p:sp>
        <p:nvSpPr>
          <p:cNvPr id="39943" name="Title 1">
            <a:extLst>
              <a:ext uri="{FF2B5EF4-FFF2-40B4-BE49-F238E27FC236}">
                <a16:creationId xmlns:a16="http://schemas.microsoft.com/office/drawing/2014/main" id="{419EB4E3-D51C-D102-7E99-0AF7771E061A}"/>
              </a:ext>
            </a:extLst>
          </p:cNvPr>
          <p:cNvSpPr>
            <a:spLocks/>
          </p:cNvSpPr>
          <p:nvPr/>
        </p:nvSpPr>
        <p:spPr bwMode="auto">
          <a:xfrm>
            <a:off x="1992313" y="1268413"/>
            <a:ext cx="8229600" cy="874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000" b="1"/>
          </a:p>
        </p:txBody>
      </p:sp>
      <p:sp>
        <p:nvSpPr>
          <p:cNvPr id="39944" name="Υπότιτλος 4">
            <a:extLst>
              <a:ext uri="{FF2B5EF4-FFF2-40B4-BE49-F238E27FC236}">
                <a16:creationId xmlns:a16="http://schemas.microsoft.com/office/drawing/2014/main" id="{B45B63A8-8BD8-AB56-B3BF-8BB1D84F60DC}"/>
              </a:ext>
            </a:extLst>
          </p:cNvPr>
          <p:cNvSpPr>
            <a:spLocks/>
          </p:cNvSpPr>
          <p:nvPr/>
        </p:nvSpPr>
        <p:spPr bwMode="auto">
          <a:xfrm>
            <a:off x="2063751" y="2492375"/>
            <a:ext cx="777557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
        <p:nvSpPr>
          <p:cNvPr id="39945" name="10 - Ορθογώνιο">
            <a:extLst>
              <a:ext uri="{FF2B5EF4-FFF2-40B4-BE49-F238E27FC236}">
                <a16:creationId xmlns:a16="http://schemas.microsoft.com/office/drawing/2014/main" id="{FDD36B50-44DF-02D9-3F81-21CBA8FD230B}"/>
              </a:ext>
            </a:extLst>
          </p:cNvPr>
          <p:cNvSpPr>
            <a:spLocks noChangeArrowheads="1"/>
          </p:cNvSpPr>
          <p:nvPr/>
        </p:nvSpPr>
        <p:spPr bwMode="auto">
          <a:xfrm>
            <a:off x="1524000" y="1125539"/>
            <a:ext cx="91440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hangingPunct="0"/>
            <a:r>
              <a:rPr lang="el-GR" altLang="el-GR" sz="4000" b="1">
                <a:latin typeface="Arial" panose="020B0604020202020204" pitchFamily="34" charset="0"/>
              </a:rPr>
              <a:t>Eπανάχρηση των αστικών λυμάτων στις Μεσογειακές χώρες</a:t>
            </a:r>
          </a:p>
        </p:txBody>
      </p:sp>
      <p:sp>
        <p:nvSpPr>
          <p:cNvPr id="39946" name="Rectangle 8">
            <a:extLst>
              <a:ext uri="{FF2B5EF4-FFF2-40B4-BE49-F238E27FC236}">
                <a16:creationId xmlns:a16="http://schemas.microsoft.com/office/drawing/2014/main" id="{A1247F37-22BB-B274-1C98-D0714A5A1A26}"/>
              </a:ext>
            </a:extLst>
          </p:cNvPr>
          <p:cNvSpPr>
            <a:spLocks noChangeArrowheads="1"/>
          </p:cNvSpPr>
          <p:nvPr/>
        </p:nvSpPr>
        <p:spPr bwMode="auto">
          <a:xfrm>
            <a:off x="2105026" y="3307448"/>
            <a:ext cx="85629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tabLst>
                <a:tab pos="457200" algn="l"/>
              </a:tabLst>
              <a:defRPr>
                <a:solidFill>
                  <a:schemeClr val="tx1"/>
                </a:solidFill>
                <a:latin typeface="Calibri" panose="020F0502020204030204" pitchFamily="34" charset="0"/>
                <a:cs typeface="Arial" panose="020B0604020202020204" pitchFamily="34" charset="0"/>
              </a:defRPr>
            </a:lvl1pPr>
            <a:lvl2pPr marL="742950" indent="-285750">
              <a:tabLst>
                <a:tab pos="457200" algn="l"/>
              </a:tabLst>
              <a:defRPr>
                <a:solidFill>
                  <a:schemeClr val="tx1"/>
                </a:solidFill>
                <a:latin typeface="Calibri" panose="020F0502020204030204" pitchFamily="34" charset="0"/>
                <a:cs typeface="Arial" panose="020B0604020202020204" pitchFamily="34" charset="0"/>
              </a:defRPr>
            </a:lvl2pPr>
            <a:lvl3pPr marL="1143000" indent="-228600">
              <a:tabLst>
                <a:tab pos="457200" algn="l"/>
              </a:tabLst>
              <a:defRPr>
                <a:solidFill>
                  <a:schemeClr val="tx1"/>
                </a:solidFill>
                <a:latin typeface="Calibri" panose="020F0502020204030204" pitchFamily="34" charset="0"/>
                <a:cs typeface="Arial" panose="020B0604020202020204" pitchFamily="34" charset="0"/>
              </a:defRPr>
            </a:lvl3pPr>
            <a:lvl4pPr marL="1600200" indent="-228600">
              <a:tabLst>
                <a:tab pos="457200" algn="l"/>
              </a:tabLst>
              <a:defRPr>
                <a:solidFill>
                  <a:schemeClr val="tx1"/>
                </a:solidFill>
                <a:latin typeface="Calibri" panose="020F0502020204030204" pitchFamily="34" charset="0"/>
                <a:cs typeface="Arial" panose="020B0604020202020204" pitchFamily="34" charset="0"/>
              </a:defRPr>
            </a:lvl4pPr>
            <a:lvl5pPr marL="2057400" indent="-228600">
              <a:tabLst>
                <a:tab pos="457200" algn="l"/>
              </a:tabLst>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9pPr>
          </a:lstStyle>
          <a:p>
            <a:pPr>
              <a:buFont typeface="Wingdings" panose="05000000000000000000" pitchFamily="2" charset="2"/>
              <a:buNone/>
            </a:pPr>
            <a:endParaRPr lang="el-GR" altLang="el-GR"/>
          </a:p>
          <a:p>
            <a:pPr>
              <a:buFont typeface="Wingdings" panose="05000000000000000000" pitchFamily="2" charset="2"/>
              <a:buNone/>
            </a:pPr>
            <a:endParaRPr lang="el-GR" altLang="el-GR"/>
          </a:p>
        </p:txBody>
      </p:sp>
      <p:sp>
        <p:nvSpPr>
          <p:cNvPr id="39947" name="Υπότιτλος 4">
            <a:extLst>
              <a:ext uri="{FF2B5EF4-FFF2-40B4-BE49-F238E27FC236}">
                <a16:creationId xmlns:a16="http://schemas.microsoft.com/office/drawing/2014/main" id="{D9CA241D-C0AA-D797-6683-B94FAFDA4C7B}"/>
              </a:ext>
            </a:extLst>
          </p:cNvPr>
          <p:cNvSpPr>
            <a:spLocks/>
          </p:cNvSpPr>
          <p:nvPr/>
        </p:nvSpPr>
        <p:spPr bwMode="auto">
          <a:xfrm>
            <a:off x="2524126" y="2214564"/>
            <a:ext cx="7775575"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39948" name="Rectangle 12">
            <a:extLst>
              <a:ext uri="{FF2B5EF4-FFF2-40B4-BE49-F238E27FC236}">
                <a16:creationId xmlns:a16="http://schemas.microsoft.com/office/drawing/2014/main" id="{EEBDB080-280E-2DE5-8461-52F9B9C0E332}"/>
              </a:ext>
            </a:extLst>
          </p:cNvPr>
          <p:cNvSpPr>
            <a:spLocks noChangeArrowheads="1"/>
          </p:cNvSpPr>
          <p:nvPr/>
        </p:nvSpPr>
        <p:spPr bwMode="auto">
          <a:xfrm>
            <a:off x="1881188" y="3071813"/>
            <a:ext cx="3168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endParaRPr lang="el-GR" altLang="el-GR"/>
          </a:p>
        </p:txBody>
      </p:sp>
      <p:sp>
        <p:nvSpPr>
          <p:cNvPr id="39949" name="Θέση περιεχομένου 3">
            <a:extLst>
              <a:ext uri="{FF2B5EF4-FFF2-40B4-BE49-F238E27FC236}">
                <a16:creationId xmlns:a16="http://schemas.microsoft.com/office/drawing/2014/main" id="{E205DFFA-858F-6FF1-E1CD-09A0BADA9E07}"/>
              </a:ext>
            </a:extLst>
          </p:cNvPr>
          <p:cNvSpPr>
            <a:spLocks/>
          </p:cNvSpPr>
          <p:nvPr/>
        </p:nvSpPr>
        <p:spPr bwMode="auto">
          <a:xfrm>
            <a:off x="6167438" y="3617914"/>
            <a:ext cx="4038600" cy="324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a:p>
            <a:pPr>
              <a:lnSpc>
                <a:spcPct val="80000"/>
              </a:lnSpc>
              <a:spcBef>
                <a:spcPct val="20000"/>
              </a:spcBef>
            </a:pPr>
            <a:endParaRPr lang="el-GR" altLang="el-GR"/>
          </a:p>
        </p:txBody>
      </p:sp>
      <p:sp>
        <p:nvSpPr>
          <p:cNvPr id="39950" name="Θέση περιεχομένου 2">
            <a:extLst>
              <a:ext uri="{FF2B5EF4-FFF2-40B4-BE49-F238E27FC236}">
                <a16:creationId xmlns:a16="http://schemas.microsoft.com/office/drawing/2014/main" id="{875889ED-5EF8-2A40-6F81-13AD9339EDCF}"/>
              </a:ext>
            </a:extLst>
          </p:cNvPr>
          <p:cNvSpPr>
            <a:spLocks/>
          </p:cNvSpPr>
          <p:nvPr/>
        </p:nvSpPr>
        <p:spPr bwMode="auto">
          <a:xfrm>
            <a:off x="2095500" y="3573464"/>
            <a:ext cx="4038600" cy="328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p:txBody>
      </p:sp>
      <p:sp>
        <p:nvSpPr>
          <p:cNvPr id="39951" name="Υπότιτλος 4">
            <a:extLst>
              <a:ext uri="{FF2B5EF4-FFF2-40B4-BE49-F238E27FC236}">
                <a16:creationId xmlns:a16="http://schemas.microsoft.com/office/drawing/2014/main" id="{8F40CC1A-C972-56A3-79A0-31641FA787A5}"/>
              </a:ext>
            </a:extLst>
          </p:cNvPr>
          <p:cNvSpPr>
            <a:spLocks/>
          </p:cNvSpPr>
          <p:nvPr/>
        </p:nvSpPr>
        <p:spPr bwMode="auto">
          <a:xfrm>
            <a:off x="2279651" y="2708275"/>
            <a:ext cx="352901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39952" name="Υπότιτλος 4">
            <a:extLst>
              <a:ext uri="{FF2B5EF4-FFF2-40B4-BE49-F238E27FC236}">
                <a16:creationId xmlns:a16="http://schemas.microsoft.com/office/drawing/2014/main" id="{25A67193-B389-2DC4-29B0-1DD52294FDB9}"/>
              </a:ext>
            </a:extLst>
          </p:cNvPr>
          <p:cNvSpPr>
            <a:spLocks/>
          </p:cNvSpPr>
          <p:nvPr/>
        </p:nvSpPr>
        <p:spPr bwMode="auto">
          <a:xfrm>
            <a:off x="4167189" y="2500313"/>
            <a:ext cx="38877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39953" name="Rectangle 17">
            <a:extLst>
              <a:ext uri="{FF2B5EF4-FFF2-40B4-BE49-F238E27FC236}">
                <a16:creationId xmlns:a16="http://schemas.microsoft.com/office/drawing/2014/main" id="{C93CB713-1189-551D-CBF1-86ED13CBA7E5}"/>
              </a:ext>
            </a:extLst>
          </p:cNvPr>
          <p:cNvSpPr>
            <a:spLocks noChangeArrowheads="1"/>
          </p:cNvSpPr>
          <p:nvPr/>
        </p:nvSpPr>
        <p:spPr bwMode="auto">
          <a:xfrm>
            <a:off x="2208214" y="3243213"/>
            <a:ext cx="8459787"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a:defRPr>
                <a:solidFill>
                  <a:schemeClr val="tx1"/>
                </a:solidFill>
                <a:latin typeface="Calibri" panose="020F0502020204030204" pitchFamily="34" charset="0"/>
                <a:cs typeface="Arial" panose="020B0604020202020204" pitchFamily="34" charset="0"/>
              </a:defRPr>
            </a:lvl1pPr>
            <a:lvl2pPr marL="800100" indent="-342900">
              <a:defRPr>
                <a:solidFill>
                  <a:schemeClr val="tx1"/>
                </a:solidFill>
                <a:latin typeface="Calibri" panose="020F0502020204030204" pitchFamily="34" charset="0"/>
                <a:cs typeface="Arial" panose="020B0604020202020204" pitchFamily="34" charset="0"/>
              </a:defRPr>
            </a:lvl2pPr>
            <a:lvl3pPr marL="1257300" indent="-342900">
              <a:defRPr>
                <a:solidFill>
                  <a:schemeClr val="tx1"/>
                </a:solidFill>
                <a:latin typeface="Calibri" panose="020F0502020204030204" pitchFamily="34" charset="0"/>
                <a:cs typeface="Arial" panose="020B0604020202020204" pitchFamily="34" charset="0"/>
              </a:defRPr>
            </a:lvl3pPr>
            <a:lvl4pPr marL="1714500" indent="-342900">
              <a:defRPr>
                <a:solidFill>
                  <a:schemeClr val="tx1"/>
                </a:solidFill>
                <a:latin typeface="Calibri" panose="020F0502020204030204" pitchFamily="34" charset="0"/>
                <a:cs typeface="Arial" panose="020B0604020202020204" pitchFamily="34" charset="0"/>
              </a:defRPr>
            </a:lvl4pPr>
            <a:lvl5pPr marL="2171700" indent="-342900">
              <a:defRPr>
                <a:solidFill>
                  <a:schemeClr val="tx1"/>
                </a:solidFill>
                <a:latin typeface="Calibri" panose="020F0502020204030204" pitchFamily="34" charset="0"/>
                <a:cs typeface="Arial" panose="020B0604020202020204" pitchFamily="34" charset="0"/>
              </a:defRPr>
            </a:lvl5pPr>
            <a:lvl6pPr marL="2628900" indent="-3429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86100" indent="-3429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543300" indent="-3429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4000500" indent="-3429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just">
              <a:buFont typeface="Wingdings" panose="05000000000000000000" pitchFamily="2" charset="2"/>
              <a:buChar char="q"/>
            </a:pPr>
            <a:r>
              <a:rPr lang="el-GR" altLang="el-GR" b="1" u="sng">
                <a:latin typeface="Arial" panose="020B0604020202020204" pitchFamily="34" charset="0"/>
              </a:rPr>
              <a:t>Γαλλία</a:t>
            </a:r>
            <a:r>
              <a:rPr lang="el-GR" altLang="el-GR">
                <a:latin typeface="Arial" panose="020B0604020202020204" pitchFamily="34" charset="0"/>
              </a:rPr>
              <a:t>: οι καλλιέργειες αρδεύονται με νερό προερχόμενο από απόβλητα (σχεδόν έναν αιώνα). Το ενδιαφέρον για την επανάχρηση του νερού εμφανίστηκε ξανά στις αρχές της δεκαετίας του 1990 για 2 κυρίως λόγους: </a:t>
            </a:r>
          </a:p>
          <a:p>
            <a:pPr algn="just">
              <a:buFont typeface="Wingdings" panose="05000000000000000000" pitchFamily="2" charset="2"/>
              <a:buNone/>
            </a:pPr>
            <a:r>
              <a:rPr lang="el-GR" altLang="el-GR">
                <a:latin typeface="Arial" panose="020B0604020202020204" pitchFamily="34" charset="0"/>
              </a:rPr>
              <a:t>α) η ανάπτυξη της εντατικής αρδευόμενης γεωργίας (όπως η καλλιέργεια του αραβοσίτου) και </a:t>
            </a:r>
          </a:p>
          <a:p>
            <a:pPr algn="just">
              <a:buFont typeface="Wingdings" panose="05000000000000000000" pitchFamily="2" charset="2"/>
              <a:buNone/>
            </a:pPr>
            <a:r>
              <a:rPr lang="el-GR" altLang="el-GR">
                <a:latin typeface="Arial" panose="020B0604020202020204" pitchFamily="34" charset="0"/>
              </a:rPr>
              <a:t>β) η πτώση της υπόγειας στάθμης έπειτα από τις διάφορες πρόσφατες σοβαρές ξηρασίες. </a:t>
            </a:r>
            <a:endParaRPr lang="en-US" altLang="el-GR">
              <a:latin typeface="Arial" panose="020B0604020202020204" pitchFamily="34" charset="0"/>
            </a:endParaRPr>
          </a:p>
          <a:p>
            <a:endParaRPr lang="en-US" altLang="el-GR" u="sng">
              <a:latin typeface="Arial" panose="020B0604020202020204" pitchFamily="34" charset="0"/>
            </a:endParaRPr>
          </a:p>
        </p:txBody>
      </p:sp>
      <p:sp>
        <p:nvSpPr>
          <p:cNvPr id="39954" name="Υπότιτλος 4">
            <a:extLst>
              <a:ext uri="{FF2B5EF4-FFF2-40B4-BE49-F238E27FC236}">
                <a16:creationId xmlns:a16="http://schemas.microsoft.com/office/drawing/2014/main" id="{AC76CD1F-8619-D716-F95B-2B54A7AE756F}"/>
              </a:ext>
            </a:extLst>
          </p:cNvPr>
          <p:cNvSpPr>
            <a:spLocks/>
          </p:cNvSpPr>
          <p:nvPr/>
        </p:nvSpPr>
        <p:spPr bwMode="auto">
          <a:xfrm>
            <a:off x="2208213" y="2565400"/>
            <a:ext cx="8640762"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latin typeface="Arial" panose="020B0604020202020204" pitchFamily="34" charset="0"/>
            </a:endParaRPr>
          </a:p>
          <a:p>
            <a:pPr>
              <a:spcBef>
                <a:spcPct val="20000"/>
              </a:spcBef>
            </a:pPr>
            <a:endParaRPr lang="el-GR" altLang="el-GR">
              <a:latin typeface="Arial" panose="020B0604020202020204" pitchFamily="34" charset="0"/>
            </a:endParaRPr>
          </a:p>
        </p:txBody>
      </p:sp>
      <p:sp>
        <p:nvSpPr>
          <p:cNvPr id="39955" name="Θέση κειμένου 7">
            <a:extLst>
              <a:ext uri="{FF2B5EF4-FFF2-40B4-BE49-F238E27FC236}">
                <a16:creationId xmlns:a16="http://schemas.microsoft.com/office/drawing/2014/main" id="{7AED9756-A4A9-1CEA-8C1A-671D9048EB73}"/>
              </a:ext>
            </a:extLst>
          </p:cNvPr>
          <p:cNvSpPr>
            <a:spLocks/>
          </p:cNvSpPr>
          <p:nvPr/>
        </p:nvSpPr>
        <p:spPr bwMode="auto">
          <a:xfrm>
            <a:off x="1992314" y="4149726"/>
            <a:ext cx="3538537"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pic>
        <p:nvPicPr>
          <p:cNvPr id="39957" name="Εικόνα 10">
            <a:extLst>
              <a:ext uri="{FF2B5EF4-FFF2-40B4-BE49-F238E27FC236}">
                <a16:creationId xmlns:a16="http://schemas.microsoft.com/office/drawing/2014/main" id="{F8222B10-5B21-435E-2FC0-F659CFE8E74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453438" y="1"/>
            <a:ext cx="2214562"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Τίτλος 3">
            <a:extLst>
              <a:ext uri="{FF2B5EF4-FFF2-40B4-BE49-F238E27FC236}">
                <a16:creationId xmlns:a16="http://schemas.microsoft.com/office/drawing/2014/main" id="{A7D8B9CC-F816-7CD0-4464-EB67D7807DFF}"/>
              </a:ext>
            </a:extLst>
          </p:cNvPr>
          <p:cNvSpPr txBox="1">
            <a:spLocks/>
          </p:cNvSpPr>
          <p:nvPr/>
        </p:nvSpPr>
        <p:spPr bwMode="auto">
          <a:xfrm>
            <a:off x="1981200" y="1214438"/>
            <a:ext cx="82296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400"/>
          </a:p>
        </p:txBody>
      </p:sp>
      <p:sp>
        <p:nvSpPr>
          <p:cNvPr id="41989" name="Θέση περιεχομένου 4">
            <a:extLst>
              <a:ext uri="{FF2B5EF4-FFF2-40B4-BE49-F238E27FC236}">
                <a16:creationId xmlns:a16="http://schemas.microsoft.com/office/drawing/2014/main" id="{B2E9DAE5-7D00-B1C5-EEA5-5BCC1BD266A8}"/>
              </a:ext>
            </a:extLst>
          </p:cNvPr>
          <p:cNvSpPr txBox="1">
            <a:spLocks/>
          </p:cNvSpPr>
          <p:nvPr/>
        </p:nvSpPr>
        <p:spPr bwMode="auto">
          <a:xfrm>
            <a:off x="1847850" y="3086100"/>
            <a:ext cx="8229600" cy="377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buFont typeface="Arial" panose="020B0604020202020204" pitchFamily="34" charset="0"/>
              <a:buNone/>
            </a:pPr>
            <a:endParaRPr lang="el-GR" altLang="el-GR" sz="2800"/>
          </a:p>
        </p:txBody>
      </p:sp>
      <p:sp>
        <p:nvSpPr>
          <p:cNvPr id="7" name="6 - Θέση αριθμού διαφάνειας">
            <a:extLst>
              <a:ext uri="{FF2B5EF4-FFF2-40B4-BE49-F238E27FC236}">
                <a16:creationId xmlns:a16="http://schemas.microsoft.com/office/drawing/2014/main" id="{73C1DA55-9CAB-FFCA-83EB-92B5DF990C0A}"/>
              </a:ext>
            </a:extLst>
          </p:cNvPr>
          <p:cNvSpPr txBox="1">
            <a:spLocks noGrp="1"/>
          </p:cNvSpPr>
          <p:nvPr/>
        </p:nvSpPr>
        <p:spPr>
          <a:xfrm>
            <a:off x="8077200" y="6356351"/>
            <a:ext cx="2133600" cy="365125"/>
          </a:xfrm>
          <a:prstGeom prst="rect">
            <a:avLst/>
          </a:prstGeom>
          <a:noFill/>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r"/>
            <a:fld id="{B79DCF32-D457-40F6-8E14-69276B495DB0}" type="slidenum">
              <a:rPr lang="el-GR" altLang="el-GR" sz="1200">
                <a:solidFill>
                  <a:srgbClr val="898989"/>
                </a:solidFill>
              </a:rPr>
              <a:pPr algn="r"/>
              <a:t>21</a:t>
            </a:fld>
            <a:endParaRPr lang="el-GR" altLang="el-GR" sz="1200">
              <a:solidFill>
                <a:srgbClr val="898989"/>
              </a:solidFill>
            </a:endParaRPr>
          </a:p>
        </p:txBody>
      </p:sp>
      <p:sp>
        <p:nvSpPr>
          <p:cNvPr id="41991" name="Title 1">
            <a:extLst>
              <a:ext uri="{FF2B5EF4-FFF2-40B4-BE49-F238E27FC236}">
                <a16:creationId xmlns:a16="http://schemas.microsoft.com/office/drawing/2014/main" id="{9F72F05D-4D81-64A2-E136-A2913AAACFD4}"/>
              </a:ext>
            </a:extLst>
          </p:cNvPr>
          <p:cNvSpPr>
            <a:spLocks/>
          </p:cNvSpPr>
          <p:nvPr/>
        </p:nvSpPr>
        <p:spPr bwMode="auto">
          <a:xfrm>
            <a:off x="1992313" y="1268413"/>
            <a:ext cx="8229600" cy="874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000" b="1"/>
          </a:p>
        </p:txBody>
      </p:sp>
      <p:sp>
        <p:nvSpPr>
          <p:cNvPr id="41992" name="Υπότιτλος 4">
            <a:extLst>
              <a:ext uri="{FF2B5EF4-FFF2-40B4-BE49-F238E27FC236}">
                <a16:creationId xmlns:a16="http://schemas.microsoft.com/office/drawing/2014/main" id="{36EBADA1-DC44-5F0A-97F3-2AB1EBDE6504}"/>
              </a:ext>
            </a:extLst>
          </p:cNvPr>
          <p:cNvSpPr>
            <a:spLocks/>
          </p:cNvSpPr>
          <p:nvPr/>
        </p:nvSpPr>
        <p:spPr bwMode="auto">
          <a:xfrm>
            <a:off x="2063751" y="2492375"/>
            <a:ext cx="777557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
        <p:nvSpPr>
          <p:cNvPr id="41993" name="10 - Ορθογώνιο">
            <a:extLst>
              <a:ext uri="{FF2B5EF4-FFF2-40B4-BE49-F238E27FC236}">
                <a16:creationId xmlns:a16="http://schemas.microsoft.com/office/drawing/2014/main" id="{3E85629B-AA50-E469-1715-9902DC3B86B0}"/>
              </a:ext>
            </a:extLst>
          </p:cNvPr>
          <p:cNvSpPr>
            <a:spLocks noChangeArrowheads="1"/>
          </p:cNvSpPr>
          <p:nvPr/>
        </p:nvSpPr>
        <p:spPr bwMode="auto">
          <a:xfrm>
            <a:off x="1524000" y="1125538"/>
            <a:ext cx="9144000" cy="2043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spcBef>
                <a:spcPct val="20000"/>
              </a:spcBef>
            </a:pPr>
            <a:r>
              <a:rPr lang="el-GR" altLang="el-GR" sz="4000" b="1">
                <a:latin typeface="Arial" panose="020B0604020202020204" pitchFamily="34" charset="0"/>
              </a:rPr>
              <a:t>Eπανάχρηση των αστικών λυμάτων στις Μεσογειακές χώρες </a:t>
            </a:r>
          </a:p>
          <a:p>
            <a:pPr>
              <a:spcBef>
                <a:spcPct val="20000"/>
              </a:spcBef>
            </a:pPr>
            <a:endParaRPr lang="el-GR" altLang="el-GR" sz="4000" b="1">
              <a:latin typeface="Arial" panose="020B0604020202020204" pitchFamily="34" charset="0"/>
            </a:endParaRPr>
          </a:p>
        </p:txBody>
      </p:sp>
      <p:sp>
        <p:nvSpPr>
          <p:cNvPr id="41994" name="Rectangle 8">
            <a:extLst>
              <a:ext uri="{FF2B5EF4-FFF2-40B4-BE49-F238E27FC236}">
                <a16:creationId xmlns:a16="http://schemas.microsoft.com/office/drawing/2014/main" id="{2DD68939-B638-974F-8A4C-9E981222833B}"/>
              </a:ext>
            </a:extLst>
          </p:cNvPr>
          <p:cNvSpPr>
            <a:spLocks noChangeArrowheads="1"/>
          </p:cNvSpPr>
          <p:nvPr/>
        </p:nvSpPr>
        <p:spPr bwMode="auto">
          <a:xfrm>
            <a:off x="2105026" y="3307448"/>
            <a:ext cx="85629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tabLst>
                <a:tab pos="457200" algn="l"/>
              </a:tabLst>
              <a:defRPr>
                <a:solidFill>
                  <a:schemeClr val="tx1"/>
                </a:solidFill>
                <a:latin typeface="Calibri" panose="020F0502020204030204" pitchFamily="34" charset="0"/>
                <a:cs typeface="Arial" panose="020B0604020202020204" pitchFamily="34" charset="0"/>
              </a:defRPr>
            </a:lvl1pPr>
            <a:lvl2pPr marL="742950" indent="-285750">
              <a:tabLst>
                <a:tab pos="457200" algn="l"/>
              </a:tabLst>
              <a:defRPr>
                <a:solidFill>
                  <a:schemeClr val="tx1"/>
                </a:solidFill>
                <a:latin typeface="Calibri" panose="020F0502020204030204" pitchFamily="34" charset="0"/>
                <a:cs typeface="Arial" panose="020B0604020202020204" pitchFamily="34" charset="0"/>
              </a:defRPr>
            </a:lvl2pPr>
            <a:lvl3pPr marL="1143000" indent="-228600">
              <a:tabLst>
                <a:tab pos="457200" algn="l"/>
              </a:tabLst>
              <a:defRPr>
                <a:solidFill>
                  <a:schemeClr val="tx1"/>
                </a:solidFill>
                <a:latin typeface="Calibri" panose="020F0502020204030204" pitchFamily="34" charset="0"/>
                <a:cs typeface="Arial" panose="020B0604020202020204" pitchFamily="34" charset="0"/>
              </a:defRPr>
            </a:lvl3pPr>
            <a:lvl4pPr marL="1600200" indent="-228600">
              <a:tabLst>
                <a:tab pos="457200" algn="l"/>
              </a:tabLst>
              <a:defRPr>
                <a:solidFill>
                  <a:schemeClr val="tx1"/>
                </a:solidFill>
                <a:latin typeface="Calibri" panose="020F0502020204030204" pitchFamily="34" charset="0"/>
                <a:cs typeface="Arial" panose="020B0604020202020204" pitchFamily="34" charset="0"/>
              </a:defRPr>
            </a:lvl4pPr>
            <a:lvl5pPr marL="2057400" indent="-228600">
              <a:tabLst>
                <a:tab pos="457200" algn="l"/>
              </a:tabLst>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9pPr>
          </a:lstStyle>
          <a:p>
            <a:pPr>
              <a:buFont typeface="Wingdings" panose="05000000000000000000" pitchFamily="2" charset="2"/>
              <a:buNone/>
            </a:pPr>
            <a:endParaRPr lang="el-GR" altLang="el-GR"/>
          </a:p>
          <a:p>
            <a:pPr>
              <a:buFont typeface="Wingdings" panose="05000000000000000000" pitchFamily="2" charset="2"/>
              <a:buNone/>
            </a:pPr>
            <a:endParaRPr lang="el-GR" altLang="el-GR"/>
          </a:p>
        </p:txBody>
      </p:sp>
      <p:sp>
        <p:nvSpPr>
          <p:cNvPr id="41995" name="Υπότιτλος 4">
            <a:extLst>
              <a:ext uri="{FF2B5EF4-FFF2-40B4-BE49-F238E27FC236}">
                <a16:creationId xmlns:a16="http://schemas.microsoft.com/office/drawing/2014/main" id="{BE6197FE-630B-2A11-0749-38AF72058D7C}"/>
              </a:ext>
            </a:extLst>
          </p:cNvPr>
          <p:cNvSpPr>
            <a:spLocks/>
          </p:cNvSpPr>
          <p:nvPr/>
        </p:nvSpPr>
        <p:spPr bwMode="auto">
          <a:xfrm>
            <a:off x="2524126" y="2214564"/>
            <a:ext cx="7775575"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41996" name="Rectangle 12">
            <a:extLst>
              <a:ext uri="{FF2B5EF4-FFF2-40B4-BE49-F238E27FC236}">
                <a16:creationId xmlns:a16="http://schemas.microsoft.com/office/drawing/2014/main" id="{3389E183-4662-6A0D-41FD-2F0D37A6A054}"/>
              </a:ext>
            </a:extLst>
          </p:cNvPr>
          <p:cNvSpPr>
            <a:spLocks noChangeArrowheads="1"/>
          </p:cNvSpPr>
          <p:nvPr/>
        </p:nvSpPr>
        <p:spPr bwMode="auto">
          <a:xfrm>
            <a:off x="1881188" y="3071813"/>
            <a:ext cx="3168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endParaRPr lang="el-GR" altLang="el-GR"/>
          </a:p>
        </p:txBody>
      </p:sp>
      <p:sp>
        <p:nvSpPr>
          <p:cNvPr id="41997" name="Θέση περιεχομένου 3">
            <a:extLst>
              <a:ext uri="{FF2B5EF4-FFF2-40B4-BE49-F238E27FC236}">
                <a16:creationId xmlns:a16="http://schemas.microsoft.com/office/drawing/2014/main" id="{FAE958CF-BEB9-2B68-E5D5-EC81F9F876C6}"/>
              </a:ext>
            </a:extLst>
          </p:cNvPr>
          <p:cNvSpPr>
            <a:spLocks/>
          </p:cNvSpPr>
          <p:nvPr/>
        </p:nvSpPr>
        <p:spPr bwMode="auto">
          <a:xfrm>
            <a:off x="6167438" y="3617914"/>
            <a:ext cx="4038600" cy="324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a:p>
            <a:pPr>
              <a:lnSpc>
                <a:spcPct val="80000"/>
              </a:lnSpc>
              <a:spcBef>
                <a:spcPct val="20000"/>
              </a:spcBef>
            </a:pPr>
            <a:endParaRPr lang="el-GR" altLang="el-GR"/>
          </a:p>
        </p:txBody>
      </p:sp>
      <p:sp>
        <p:nvSpPr>
          <p:cNvPr id="41998" name="Θέση περιεχομένου 2">
            <a:extLst>
              <a:ext uri="{FF2B5EF4-FFF2-40B4-BE49-F238E27FC236}">
                <a16:creationId xmlns:a16="http://schemas.microsoft.com/office/drawing/2014/main" id="{99CB0F24-ABB0-45C1-0B3C-156D11C5524A}"/>
              </a:ext>
            </a:extLst>
          </p:cNvPr>
          <p:cNvSpPr>
            <a:spLocks/>
          </p:cNvSpPr>
          <p:nvPr/>
        </p:nvSpPr>
        <p:spPr bwMode="auto">
          <a:xfrm>
            <a:off x="2095500" y="3573464"/>
            <a:ext cx="4038600" cy="328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p:txBody>
      </p:sp>
      <p:sp>
        <p:nvSpPr>
          <p:cNvPr id="41999" name="Υπότιτλος 4">
            <a:extLst>
              <a:ext uri="{FF2B5EF4-FFF2-40B4-BE49-F238E27FC236}">
                <a16:creationId xmlns:a16="http://schemas.microsoft.com/office/drawing/2014/main" id="{2347455A-345F-DD9A-BB4B-6158BE29D770}"/>
              </a:ext>
            </a:extLst>
          </p:cNvPr>
          <p:cNvSpPr>
            <a:spLocks/>
          </p:cNvSpPr>
          <p:nvPr/>
        </p:nvSpPr>
        <p:spPr bwMode="auto">
          <a:xfrm>
            <a:off x="2279651" y="2708275"/>
            <a:ext cx="352901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42000" name="Υπότιτλος 4">
            <a:extLst>
              <a:ext uri="{FF2B5EF4-FFF2-40B4-BE49-F238E27FC236}">
                <a16:creationId xmlns:a16="http://schemas.microsoft.com/office/drawing/2014/main" id="{87D2CC68-38B6-C5DC-4368-75B069070FC6}"/>
              </a:ext>
            </a:extLst>
          </p:cNvPr>
          <p:cNvSpPr>
            <a:spLocks/>
          </p:cNvSpPr>
          <p:nvPr/>
        </p:nvSpPr>
        <p:spPr bwMode="auto">
          <a:xfrm>
            <a:off x="4167189" y="2500313"/>
            <a:ext cx="38877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42001" name="Rectangle 17">
            <a:extLst>
              <a:ext uri="{FF2B5EF4-FFF2-40B4-BE49-F238E27FC236}">
                <a16:creationId xmlns:a16="http://schemas.microsoft.com/office/drawing/2014/main" id="{29356788-299C-00A3-9292-5B85B523A926}"/>
              </a:ext>
            </a:extLst>
          </p:cNvPr>
          <p:cNvSpPr>
            <a:spLocks noChangeArrowheads="1"/>
          </p:cNvSpPr>
          <p:nvPr/>
        </p:nvSpPr>
        <p:spPr bwMode="auto">
          <a:xfrm>
            <a:off x="1992314" y="3482112"/>
            <a:ext cx="8459787"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a:defRPr>
                <a:solidFill>
                  <a:schemeClr val="tx1"/>
                </a:solidFill>
                <a:latin typeface="Calibri" panose="020F0502020204030204" pitchFamily="34" charset="0"/>
                <a:cs typeface="Arial" panose="020B0604020202020204" pitchFamily="34" charset="0"/>
              </a:defRPr>
            </a:lvl1pPr>
            <a:lvl2pPr marL="800100" indent="-342900">
              <a:defRPr>
                <a:solidFill>
                  <a:schemeClr val="tx1"/>
                </a:solidFill>
                <a:latin typeface="Calibri" panose="020F0502020204030204" pitchFamily="34" charset="0"/>
                <a:cs typeface="Arial" panose="020B0604020202020204" pitchFamily="34" charset="0"/>
              </a:defRPr>
            </a:lvl2pPr>
            <a:lvl3pPr marL="1257300" indent="-342900">
              <a:defRPr>
                <a:solidFill>
                  <a:schemeClr val="tx1"/>
                </a:solidFill>
                <a:latin typeface="Calibri" panose="020F0502020204030204" pitchFamily="34" charset="0"/>
                <a:cs typeface="Arial" panose="020B0604020202020204" pitchFamily="34" charset="0"/>
              </a:defRPr>
            </a:lvl3pPr>
            <a:lvl4pPr marL="1714500" indent="-342900">
              <a:defRPr>
                <a:solidFill>
                  <a:schemeClr val="tx1"/>
                </a:solidFill>
                <a:latin typeface="Calibri" panose="020F0502020204030204" pitchFamily="34" charset="0"/>
                <a:cs typeface="Arial" panose="020B0604020202020204" pitchFamily="34" charset="0"/>
              </a:defRPr>
            </a:lvl4pPr>
            <a:lvl5pPr marL="2171700" indent="-342900">
              <a:defRPr>
                <a:solidFill>
                  <a:schemeClr val="tx1"/>
                </a:solidFill>
                <a:latin typeface="Calibri" panose="020F0502020204030204" pitchFamily="34" charset="0"/>
                <a:cs typeface="Arial" panose="020B0604020202020204" pitchFamily="34" charset="0"/>
              </a:defRPr>
            </a:lvl5pPr>
            <a:lvl6pPr marL="2628900" indent="-3429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86100" indent="-3429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543300" indent="-3429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4000500" indent="-3429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buFont typeface="Wingdings" panose="05000000000000000000" pitchFamily="2" charset="2"/>
              <a:buChar char="q"/>
            </a:pPr>
            <a:r>
              <a:rPr lang="el-GR" altLang="el-GR" b="1" u="sng">
                <a:latin typeface="Arial" panose="020B0604020202020204" pitchFamily="34" charset="0"/>
              </a:rPr>
              <a:t>Ιταλία</a:t>
            </a:r>
            <a:r>
              <a:rPr lang="el-GR" altLang="el-GR">
                <a:latin typeface="Arial" panose="020B0604020202020204" pitchFamily="34" charset="0"/>
              </a:rPr>
              <a:t>: Τα επεξεργασμένα απόβλητα χρησιμοποιούνται κυρίως για την άρδευση αγροτικών εκτάσεων που καλύπτουν πάνω από 4000 εκτάρια. Μια από τις μεγαλύτερες εφαρμογές εντοπίζεται στην Emilia Romagna όπου περισσότερα από 450000m</a:t>
            </a:r>
            <a:r>
              <a:rPr lang="el-GR" altLang="el-GR" baseline="30000">
                <a:latin typeface="Arial" panose="020B0604020202020204" pitchFamily="34" charset="0"/>
              </a:rPr>
              <a:t>3</a:t>
            </a:r>
            <a:r>
              <a:rPr lang="el-GR" altLang="el-GR">
                <a:latin typeface="Arial" panose="020B0604020202020204" pitchFamily="34" charset="0"/>
              </a:rPr>
              <a:t>/έτος επεξεργασμένων αποβλήτων χρησιμοποιούνται για την άρδευση περισσότερων από 250 εκταρίων. </a:t>
            </a:r>
            <a:endParaRPr lang="en-US" altLang="el-GR">
              <a:latin typeface="Arial" panose="020B0604020202020204" pitchFamily="34" charset="0"/>
            </a:endParaRPr>
          </a:p>
          <a:p>
            <a:endParaRPr lang="en-US" altLang="el-GR" u="sng">
              <a:latin typeface="Arial" panose="020B0604020202020204" pitchFamily="34" charset="0"/>
            </a:endParaRPr>
          </a:p>
        </p:txBody>
      </p:sp>
      <p:sp>
        <p:nvSpPr>
          <p:cNvPr id="42002" name="Υπότιτλος 4">
            <a:extLst>
              <a:ext uri="{FF2B5EF4-FFF2-40B4-BE49-F238E27FC236}">
                <a16:creationId xmlns:a16="http://schemas.microsoft.com/office/drawing/2014/main" id="{878FDBCB-ECA3-0A83-A8C6-B262CAA5D2A4}"/>
              </a:ext>
            </a:extLst>
          </p:cNvPr>
          <p:cNvSpPr>
            <a:spLocks/>
          </p:cNvSpPr>
          <p:nvPr/>
        </p:nvSpPr>
        <p:spPr bwMode="auto">
          <a:xfrm>
            <a:off x="2208213" y="2565400"/>
            <a:ext cx="8640762"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latin typeface="Arial" panose="020B0604020202020204" pitchFamily="34" charset="0"/>
            </a:endParaRPr>
          </a:p>
        </p:txBody>
      </p:sp>
      <p:sp>
        <p:nvSpPr>
          <p:cNvPr id="42003" name="Θέση κειμένου 7">
            <a:extLst>
              <a:ext uri="{FF2B5EF4-FFF2-40B4-BE49-F238E27FC236}">
                <a16:creationId xmlns:a16="http://schemas.microsoft.com/office/drawing/2014/main" id="{0800C485-49A5-8788-BECB-8DFA8B232618}"/>
              </a:ext>
            </a:extLst>
          </p:cNvPr>
          <p:cNvSpPr>
            <a:spLocks/>
          </p:cNvSpPr>
          <p:nvPr/>
        </p:nvSpPr>
        <p:spPr bwMode="auto">
          <a:xfrm>
            <a:off x="1992314" y="4149726"/>
            <a:ext cx="3538537"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Τίτλος 3">
            <a:extLst>
              <a:ext uri="{FF2B5EF4-FFF2-40B4-BE49-F238E27FC236}">
                <a16:creationId xmlns:a16="http://schemas.microsoft.com/office/drawing/2014/main" id="{EE204924-01F4-D44D-AC0E-DE0A0A97CE20}"/>
              </a:ext>
            </a:extLst>
          </p:cNvPr>
          <p:cNvSpPr txBox="1">
            <a:spLocks/>
          </p:cNvSpPr>
          <p:nvPr/>
        </p:nvSpPr>
        <p:spPr bwMode="auto">
          <a:xfrm>
            <a:off x="1981200" y="1214438"/>
            <a:ext cx="82296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400"/>
          </a:p>
        </p:txBody>
      </p:sp>
      <p:sp>
        <p:nvSpPr>
          <p:cNvPr id="43013" name="Θέση περιεχομένου 4">
            <a:extLst>
              <a:ext uri="{FF2B5EF4-FFF2-40B4-BE49-F238E27FC236}">
                <a16:creationId xmlns:a16="http://schemas.microsoft.com/office/drawing/2014/main" id="{86AD6DD1-A3F2-4D3E-73A8-E41D38C11AC4}"/>
              </a:ext>
            </a:extLst>
          </p:cNvPr>
          <p:cNvSpPr txBox="1">
            <a:spLocks/>
          </p:cNvSpPr>
          <p:nvPr/>
        </p:nvSpPr>
        <p:spPr bwMode="auto">
          <a:xfrm>
            <a:off x="1847850" y="3086100"/>
            <a:ext cx="8229600" cy="377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buFont typeface="Arial" panose="020B0604020202020204" pitchFamily="34" charset="0"/>
              <a:buNone/>
            </a:pPr>
            <a:endParaRPr lang="el-GR" altLang="el-GR" sz="2800"/>
          </a:p>
        </p:txBody>
      </p:sp>
      <p:sp>
        <p:nvSpPr>
          <p:cNvPr id="7" name="6 - Θέση αριθμού διαφάνειας">
            <a:extLst>
              <a:ext uri="{FF2B5EF4-FFF2-40B4-BE49-F238E27FC236}">
                <a16:creationId xmlns:a16="http://schemas.microsoft.com/office/drawing/2014/main" id="{4A2DF3B9-FD87-C968-65CD-E525AB6BF28F}"/>
              </a:ext>
            </a:extLst>
          </p:cNvPr>
          <p:cNvSpPr txBox="1">
            <a:spLocks noGrp="1"/>
          </p:cNvSpPr>
          <p:nvPr/>
        </p:nvSpPr>
        <p:spPr>
          <a:xfrm>
            <a:off x="8077200" y="6356351"/>
            <a:ext cx="2133600" cy="365125"/>
          </a:xfrm>
          <a:prstGeom prst="rect">
            <a:avLst/>
          </a:prstGeom>
          <a:noFill/>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r"/>
            <a:fld id="{0B50E249-E7E3-498C-9314-6E211662BD9B}" type="slidenum">
              <a:rPr lang="el-GR" altLang="el-GR" sz="1200">
                <a:solidFill>
                  <a:srgbClr val="898989"/>
                </a:solidFill>
              </a:rPr>
              <a:pPr algn="r"/>
              <a:t>22</a:t>
            </a:fld>
            <a:endParaRPr lang="el-GR" altLang="el-GR" sz="1200">
              <a:solidFill>
                <a:srgbClr val="898989"/>
              </a:solidFill>
            </a:endParaRPr>
          </a:p>
        </p:txBody>
      </p:sp>
      <p:sp>
        <p:nvSpPr>
          <p:cNvPr id="43015" name="Title 1">
            <a:extLst>
              <a:ext uri="{FF2B5EF4-FFF2-40B4-BE49-F238E27FC236}">
                <a16:creationId xmlns:a16="http://schemas.microsoft.com/office/drawing/2014/main" id="{095DFD60-9981-7308-20CF-5D827908A70A}"/>
              </a:ext>
            </a:extLst>
          </p:cNvPr>
          <p:cNvSpPr>
            <a:spLocks/>
          </p:cNvSpPr>
          <p:nvPr/>
        </p:nvSpPr>
        <p:spPr bwMode="auto">
          <a:xfrm>
            <a:off x="1992313" y="1268413"/>
            <a:ext cx="8229600" cy="874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000" b="1"/>
          </a:p>
        </p:txBody>
      </p:sp>
      <p:sp>
        <p:nvSpPr>
          <p:cNvPr id="43016" name="Υπότιτλος 4">
            <a:extLst>
              <a:ext uri="{FF2B5EF4-FFF2-40B4-BE49-F238E27FC236}">
                <a16:creationId xmlns:a16="http://schemas.microsoft.com/office/drawing/2014/main" id="{2ACD364E-66AA-AD85-12A9-AA65C3C0796F}"/>
              </a:ext>
            </a:extLst>
          </p:cNvPr>
          <p:cNvSpPr>
            <a:spLocks/>
          </p:cNvSpPr>
          <p:nvPr/>
        </p:nvSpPr>
        <p:spPr bwMode="auto">
          <a:xfrm>
            <a:off x="2063751" y="2492375"/>
            <a:ext cx="777557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
        <p:nvSpPr>
          <p:cNvPr id="43017" name="10 - Ορθογώνιο">
            <a:extLst>
              <a:ext uri="{FF2B5EF4-FFF2-40B4-BE49-F238E27FC236}">
                <a16:creationId xmlns:a16="http://schemas.microsoft.com/office/drawing/2014/main" id="{121C81D2-DF13-F6FC-ABCF-703FEEA933C5}"/>
              </a:ext>
            </a:extLst>
          </p:cNvPr>
          <p:cNvSpPr>
            <a:spLocks noChangeArrowheads="1"/>
          </p:cNvSpPr>
          <p:nvPr/>
        </p:nvSpPr>
        <p:spPr bwMode="auto">
          <a:xfrm>
            <a:off x="1524000" y="1125538"/>
            <a:ext cx="9144000" cy="2043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spcBef>
                <a:spcPct val="20000"/>
              </a:spcBef>
            </a:pPr>
            <a:r>
              <a:rPr lang="el-GR" altLang="el-GR" sz="4000" b="1">
                <a:latin typeface="Arial" panose="020B0604020202020204" pitchFamily="34" charset="0"/>
              </a:rPr>
              <a:t>Eπανάχρηση των αστικών λυμάτων στις Μεσογειακές χώρες </a:t>
            </a:r>
          </a:p>
          <a:p>
            <a:pPr>
              <a:spcBef>
                <a:spcPct val="20000"/>
              </a:spcBef>
            </a:pPr>
            <a:endParaRPr lang="el-GR" altLang="el-GR" sz="4000" b="1">
              <a:latin typeface="Arial" panose="020B0604020202020204" pitchFamily="34" charset="0"/>
            </a:endParaRPr>
          </a:p>
        </p:txBody>
      </p:sp>
      <p:sp>
        <p:nvSpPr>
          <p:cNvPr id="43018" name="Rectangle 8">
            <a:extLst>
              <a:ext uri="{FF2B5EF4-FFF2-40B4-BE49-F238E27FC236}">
                <a16:creationId xmlns:a16="http://schemas.microsoft.com/office/drawing/2014/main" id="{62AE0A72-AD9D-BC67-C865-2E447A5026B3}"/>
              </a:ext>
            </a:extLst>
          </p:cNvPr>
          <p:cNvSpPr>
            <a:spLocks noChangeArrowheads="1"/>
          </p:cNvSpPr>
          <p:nvPr/>
        </p:nvSpPr>
        <p:spPr bwMode="auto">
          <a:xfrm>
            <a:off x="2105026" y="3307448"/>
            <a:ext cx="85629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tabLst>
                <a:tab pos="457200" algn="l"/>
              </a:tabLst>
              <a:defRPr>
                <a:solidFill>
                  <a:schemeClr val="tx1"/>
                </a:solidFill>
                <a:latin typeface="Calibri" panose="020F0502020204030204" pitchFamily="34" charset="0"/>
                <a:cs typeface="Arial" panose="020B0604020202020204" pitchFamily="34" charset="0"/>
              </a:defRPr>
            </a:lvl1pPr>
            <a:lvl2pPr marL="742950" indent="-285750">
              <a:tabLst>
                <a:tab pos="457200" algn="l"/>
              </a:tabLst>
              <a:defRPr>
                <a:solidFill>
                  <a:schemeClr val="tx1"/>
                </a:solidFill>
                <a:latin typeface="Calibri" panose="020F0502020204030204" pitchFamily="34" charset="0"/>
                <a:cs typeface="Arial" panose="020B0604020202020204" pitchFamily="34" charset="0"/>
              </a:defRPr>
            </a:lvl2pPr>
            <a:lvl3pPr marL="1143000" indent="-228600">
              <a:tabLst>
                <a:tab pos="457200" algn="l"/>
              </a:tabLst>
              <a:defRPr>
                <a:solidFill>
                  <a:schemeClr val="tx1"/>
                </a:solidFill>
                <a:latin typeface="Calibri" panose="020F0502020204030204" pitchFamily="34" charset="0"/>
                <a:cs typeface="Arial" panose="020B0604020202020204" pitchFamily="34" charset="0"/>
              </a:defRPr>
            </a:lvl3pPr>
            <a:lvl4pPr marL="1600200" indent="-228600">
              <a:tabLst>
                <a:tab pos="457200" algn="l"/>
              </a:tabLst>
              <a:defRPr>
                <a:solidFill>
                  <a:schemeClr val="tx1"/>
                </a:solidFill>
                <a:latin typeface="Calibri" panose="020F0502020204030204" pitchFamily="34" charset="0"/>
                <a:cs typeface="Arial" panose="020B0604020202020204" pitchFamily="34" charset="0"/>
              </a:defRPr>
            </a:lvl4pPr>
            <a:lvl5pPr marL="2057400" indent="-228600">
              <a:tabLst>
                <a:tab pos="457200" algn="l"/>
              </a:tabLst>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9pPr>
          </a:lstStyle>
          <a:p>
            <a:pPr>
              <a:buFont typeface="Wingdings" panose="05000000000000000000" pitchFamily="2" charset="2"/>
              <a:buNone/>
            </a:pPr>
            <a:endParaRPr lang="el-GR" altLang="el-GR"/>
          </a:p>
          <a:p>
            <a:pPr>
              <a:buFont typeface="Wingdings" panose="05000000000000000000" pitchFamily="2" charset="2"/>
              <a:buNone/>
            </a:pPr>
            <a:endParaRPr lang="el-GR" altLang="el-GR"/>
          </a:p>
        </p:txBody>
      </p:sp>
      <p:sp>
        <p:nvSpPr>
          <p:cNvPr id="43019" name="Υπότιτλος 4">
            <a:extLst>
              <a:ext uri="{FF2B5EF4-FFF2-40B4-BE49-F238E27FC236}">
                <a16:creationId xmlns:a16="http://schemas.microsoft.com/office/drawing/2014/main" id="{0CA642EE-3312-39F1-7ACE-623505995948}"/>
              </a:ext>
            </a:extLst>
          </p:cNvPr>
          <p:cNvSpPr>
            <a:spLocks/>
          </p:cNvSpPr>
          <p:nvPr/>
        </p:nvSpPr>
        <p:spPr bwMode="auto">
          <a:xfrm>
            <a:off x="2524126" y="2214564"/>
            <a:ext cx="7775575"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43020" name="Rectangle 12">
            <a:extLst>
              <a:ext uri="{FF2B5EF4-FFF2-40B4-BE49-F238E27FC236}">
                <a16:creationId xmlns:a16="http://schemas.microsoft.com/office/drawing/2014/main" id="{6FBAA26A-9026-CA5E-AF88-EC790A0BCEA8}"/>
              </a:ext>
            </a:extLst>
          </p:cNvPr>
          <p:cNvSpPr>
            <a:spLocks noChangeArrowheads="1"/>
          </p:cNvSpPr>
          <p:nvPr/>
        </p:nvSpPr>
        <p:spPr bwMode="auto">
          <a:xfrm>
            <a:off x="1881188" y="3071813"/>
            <a:ext cx="3168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endParaRPr lang="el-GR" altLang="el-GR"/>
          </a:p>
        </p:txBody>
      </p:sp>
      <p:sp>
        <p:nvSpPr>
          <p:cNvPr id="43021" name="Θέση περιεχομένου 3">
            <a:extLst>
              <a:ext uri="{FF2B5EF4-FFF2-40B4-BE49-F238E27FC236}">
                <a16:creationId xmlns:a16="http://schemas.microsoft.com/office/drawing/2014/main" id="{ED1DFCAF-F746-6328-65D7-69F984C7F4FA}"/>
              </a:ext>
            </a:extLst>
          </p:cNvPr>
          <p:cNvSpPr>
            <a:spLocks/>
          </p:cNvSpPr>
          <p:nvPr/>
        </p:nvSpPr>
        <p:spPr bwMode="auto">
          <a:xfrm>
            <a:off x="6167438" y="3617914"/>
            <a:ext cx="4038600" cy="324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a:p>
            <a:pPr>
              <a:lnSpc>
                <a:spcPct val="80000"/>
              </a:lnSpc>
              <a:spcBef>
                <a:spcPct val="20000"/>
              </a:spcBef>
            </a:pPr>
            <a:endParaRPr lang="el-GR" altLang="el-GR"/>
          </a:p>
        </p:txBody>
      </p:sp>
      <p:sp>
        <p:nvSpPr>
          <p:cNvPr id="43022" name="Θέση περιεχομένου 2">
            <a:extLst>
              <a:ext uri="{FF2B5EF4-FFF2-40B4-BE49-F238E27FC236}">
                <a16:creationId xmlns:a16="http://schemas.microsoft.com/office/drawing/2014/main" id="{87EE8207-C09E-9D6A-A3C4-BF7FD5AF2FA7}"/>
              </a:ext>
            </a:extLst>
          </p:cNvPr>
          <p:cNvSpPr>
            <a:spLocks/>
          </p:cNvSpPr>
          <p:nvPr/>
        </p:nvSpPr>
        <p:spPr bwMode="auto">
          <a:xfrm>
            <a:off x="2095500" y="3573464"/>
            <a:ext cx="4038600" cy="328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p:txBody>
      </p:sp>
      <p:sp>
        <p:nvSpPr>
          <p:cNvPr id="43023" name="Υπότιτλος 4">
            <a:extLst>
              <a:ext uri="{FF2B5EF4-FFF2-40B4-BE49-F238E27FC236}">
                <a16:creationId xmlns:a16="http://schemas.microsoft.com/office/drawing/2014/main" id="{12B91333-4D17-7260-8F3D-3714FA1184CB}"/>
              </a:ext>
            </a:extLst>
          </p:cNvPr>
          <p:cNvSpPr>
            <a:spLocks/>
          </p:cNvSpPr>
          <p:nvPr/>
        </p:nvSpPr>
        <p:spPr bwMode="auto">
          <a:xfrm>
            <a:off x="2279651" y="2708275"/>
            <a:ext cx="352901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43024" name="Υπότιτλος 4">
            <a:extLst>
              <a:ext uri="{FF2B5EF4-FFF2-40B4-BE49-F238E27FC236}">
                <a16:creationId xmlns:a16="http://schemas.microsoft.com/office/drawing/2014/main" id="{3A5C7091-4EA9-D406-8AB2-5336F6F8FAAF}"/>
              </a:ext>
            </a:extLst>
          </p:cNvPr>
          <p:cNvSpPr>
            <a:spLocks/>
          </p:cNvSpPr>
          <p:nvPr/>
        </p:nvSpPr>
        <p:spPr bwMode="auto">
          <a:xfrm>
            <a:off x="4167189" y="2500313"/>
            <a:ext cx="38877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43025" name="Rectangle 17">
            <a:extLst>
              <a:ext uri="{FF2B5EF4-FFF2-40B4-BE49-F238E27FC236}">
                <a16:creationId xmlns:a16="http://schemas.microsoft.com/office/drawing/2014/main" id="{2D0454F0-4249-CD4D-ABBC-BE4B069B4379}"/>
              </a:ext>
            </a:extLst>
          </p:cNvPr>
          <p:cNvSpPr>
            <a:spLocks noChangeArrowheads="1"/>
          </p:cNvSpPr>
          <p:nvPr/>
        </p:nvSpPr>
        <p:spPr bwMode="auto">
          <a:xfrm>
            <a:off x="2208214" y="3222149"/>
            <a:ext cx="8459787"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a:defRPr>
                <a:solidFill>
                  <a:schemeClr val="tx1"/>
                </a:solidFill>
                <a:latin typeface="Calibri" panose="020F0502020204030204" pitchFamily="34" charset="0"/>
                <a:cs typeface="Arial" panose="020B0604020202020204" pitchFamily="34" charset="0"/>
              </a:defRPr>
            </a:lvl1pPr>
            <a:lvl2pPr marL="800100" indent="-342900">
              <a:defRPr>
                <a:solidFill>
                  <a:schemeClr val="tx1"/>
                </a:solidFill>
                <a:latin typeface="Calibri" panose="020F0502020204030204" pitchFamily="34" charset="0"/>
                <a:cs typeface="Arial" panose="020B0604020202020204" pitchFamily="34" charset="0"/>
              </a:defRPr>
            </a:lvl2pPr>
            <a:lvl3pPr marL="1257300" indent="-342900">
              <a:defRPr>
                <a:solidFill>
                  <a:schemeClr val="tx1"/>
                </a:solidFill>
                <a:latin typeface="Calibri" panose="020F0502020204030204" pitchFamily="34" charset="0"/>
                <a:cs typeface="Arial" panose="020B0604020202020204" pitchFamily="34" charset="0"/>
              </a:defRPr>
            </a:lvl3pPr>
            <a:lvl4pPr marL="1714500" indent="-342900">
              <a:defRPr>
                <a:solidFill>
                  <a:schemeClr val="tx1"/>
                </a:solidFill>
                <a:latin typeface="Calibri" panose="020F0502020204030204" pitchFamily="34" charset="0"/>
                <a:cs typeface="Arial" panose="020B0604020202020204" pitchFamily="34" charset="0"/>
              </a:defRPr>
            </a:lvl4pPr>
            <a:lvl5pPr marL="2171700" indent="-342900">
              <a:defRPr>
                <a:solidFill>
                  <a:schemeClr val="tx1"/>
                </a:solidFill>
                <a:latin typeface="Calibri" panose="020F0502020204030204" pitchFamily="34" charset="0"/>
                <a:cs typeface="Arial" panose="020B0604020202020204" pitchFamily="34" charset="0"/>
              </a:defRPr>
            </a:lvl5pPr>
            <a:lvl6pPr marL="2628900" indent="-3429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86100" indent="-3429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543300" indent="-3429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4000500" indent="-3429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just">
              <a:buFont typeface="Wingdings" panose="05000000000000000000" pitchFamily="2" charset="2"/>
              <a:buChar char="q"/>
            </a:pPr>
            <a:r>
              <a:rPr lang="el-GR" altLang="el-GR" b="1" u="sng">
                <a:latin typeface="Arial" panose="020B0604020202020204" pitchFamily="34" charset="0"/>
              </a:rPr>
              <a:t>Ισραήλ:</a:t>
            </a:r>
            <a:r>
              <a:rPr lang="el-GR" altLang="el-GR">
                <a:latin typeface="Arial" panose="020B0604020202020204" pitchFamily="34" charset="0"/>
              </a:rPr>
              <a:t> Περίπου το 92% των αποβλήτων συλλέγεται από τους υπονόμους των δήμων. Το 72% χρησιμοποιείται για άρδευση (42%) ή αναπλήρωση των υπόγειων υδροφόρων στρωμάτων (30%). Η εκροή υπονόμων που χρησιμοποιείται για άρδευση πρέπει να πληρεί τα κριτήρια ποιότητας του νερού που έχουν τεθεί από το Υπουργείο Υγείας. </a:t>
            </a:r>
            <a:endParaRPr lang="en-US" altLang="el-GR">
              <a:latin typeface="Arial" panose="020B0604020202020204" pitchFamily="34" charset="0"/>
            </a:endParaRPr>
          </a:p>
        </p:txBody>
      </p:sp>
      <p:sp>
        <p:nvSpPr>
          <p:cNvPr id="43026" name="Υπότιτλος 4">
            <a:extLst>
              <a:ext uri="{FF2B5EF4-FFF2-40B4-BE49-F238E27FC236}">
                <a16:creationId xmlns:a16="http://schemas.microsoft.com/office/drawing/2014/main" id="{760C48D5-7609-560C-C7C8-F19414D69CB3}"/>
              </a:ext>
            </a:extLst>
          </p:cNvPr>
          <p:cNvSpPr>
            <a:spLocks/>
          </p:cNvSpPr>
          <p:nvPr/>
        </p:nvSpPr>
        <p:spPr bwMode="auto">
          <a:xfrm>
            <a:off x="2208213" y="2565400"/>
            <a:ext cx="8640762"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latin typeface="Arial" panose="020B0604020202020204" pitchFamily="34" charset="0"/>
            </a:endParaRPr>
          </a:p>
        </p:txBody>
      </p:sp>
      <p:sp>
        <p:nvSpPr>
          <p:cNvPr id="43027" name="Θέση κειμένου 7">
            <a:extLst>
              <a:ext uri="{FF2B5EF4-FFF2-40B4-BE49-F238E27FC236}">
                <a16:creationId xmlns:a16="http://schemas.microsoft.com/office/drawing/2014/main" id="{BF1BB1A3-D56A-FE83-31DB-C76A98FD8FF2}"/>
              </a:ext>
            </a:extLst>
          </p:cNvPr>
          <p:cNvSpPr>
            <a:spLocks/>
          </p:cNvSpPr>
          <p:nvPr/>
        </p:nvSpPr>
        <p:spPr bwMode="auto">
          <a:xfrm>
            <a:off x="1992314" y="4149726"/>
            <a:ext cx="3538537"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Τίτλος 3">
            <a:extLst>
              <a:ext uri="{FF2B5EF4-FFF2-40B4-BE49-F238E27FC236}">
                <a16:creationId xmlns:a16="http://schemas.microsoft.com/office/drawing/2014/main" id="{D7E7D974-3056-C7EB-64E2-43F753649360}"/>
              </a:ext>
            </a:extLst>
          </p:cNvPr>
          <p:cNvSpPr txBox="1">
            <a:spLocks/>
          </p:cNvSpPr>
          <p:nvPr/>
        </p:nvSpPr>
        <p:spPr bwMode="auto">
          <a:xfrm>
            <a:off x="1981200" y="1214438"/>
            <a:ext cx="82296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400"/>
          </a:p>
        </p:txBody>
      </p:sp>
      <p:sp>
        <p:nvSpPr>
          <p:cNvPr id="44037" name="Θέση περιεχομένου 4">
            <a:extLst>
              <a:ext uri="{FF2B5EF4-FFF2-40B4-BE49-F238E27FC236}">
                <a16:creationId xmlns:a16="http://schemas.microsoft.com/office/drawing/2014/main" id="{DB4A5A23-85F0-8449-3F5B-1A9CEEE9B024}"/>
              </a:ext>
            </a:extLst>
          </p:cNvPr>
          <p:cNvSpPr txBox="1">
            <a:spLocks/>
          </p:cNvSpPr>
          <p:nvPr/>
        </p:nvSpPr>
        <p:spPr bwMode="auto">
          <a:xfrm>
            <a:off x="1847850" y="3086100"/>
            <a:ext cx="8229600" cy="377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buFont typeface="Arial" panose="020B0604020202020204" pitchFamily="34" charset="0"/>
              <a:buNone/>
            </a:pPr>
            <a:endParaRPr lang="el-GR" altLang="el-GR" sz="2800"/>
          </a:p>
        </p:txBody>
      </p:sp>
      <p:sp>
        <p:nvSpPr>
          <p:cNvPr id="7" name="6 - Θέση αριθμού διαφάνειας">
            <a:extLst>
              <a:ext uri="{FF2B5EF4-FFF2-40B4-BE49-F238E27FC236}">
                <a16:creationId xmlns:a16="http://schemas.microsoft.com/office/drawing/2014/main" id="{08781831-0FF0-9D01-4F9E-5E15C3A3C46C}"/>
              </a:ext>
            </a:extLst>
          </p:cNvPr>
          <p:cNvSpPr txBox="1">
            <a:spLocks noGrp="1"/>
          </p:cNvSpPr>
          <p:nvPr/>
        </p:nvSpPr>
        <p:spPr>
          <a:xfrm>
            <a:off x="8077200" y="6356351"/>
            <a:ext cx="2133600" cy="365125"/>
          </a:xfrm>
          <a:prstGeom prst="rect">
            <a:avLst/>
          </a:prstGeom>
          <a:noFill/>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r"/>
            <a:fld id="{74629435-7053-4245-994E-DA7148947ACE}" type="slidenum">
              <a:rPr lang="el-GR" altLang="el-GR" sz="1200">
                <a:solidFill>
                  <a:srgbClr val="898989"/>
                </a:solidFill>
              </a:rPr>
              <a:pPr algn="r"/>
              <a:t>23</a:t>
            </a:fld>
            <a:endParaRPr lang="el-GR" altLang="el-GR" sz="1200">
              <a:solidFill>
                <a:srgbClr val="898989"/>
              </a:solidFill>
            </a:endParaRPr>
          </a:p>
        </p:txBody>
      </p:sp>
      <p:sp>
        <p:nvSpPr>
          <p:cNvPr id="44039" name="Title 1">
            <a:extLst>
              <a:ext uri="{FF2B5EF4-FFF2-40B4-BE49-F238E27FC236}">
                <a16:creationId xmlns:a16="http://schemas.microsoft.com/office/drawing/2014/main" id="{DB21BEBD-B1C7-199D-0EE7-C4EEFACA5208}"/>
              </a:ext>
            </a:extLst>
          </p:cNvPr>
          <p:cNvSpPr>
            <a:spLocks/>
          </p:cNvSpPr>
          <p:nvPr/>
        </p:nvSpPr>
        <p:spPr bwMode="auto">
          <a:xfrm>
            <a:off x="1992313" y="1268413"/>
            <a:ext cx="8229600" cy="874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000" b="1"/>
          </a:p>
        </p:txBody>
      </p:sp>
      <p:sp>
        <p:nvSpPr>
          <p:cNvPr id="44040" name="Υπότιτλος 4">
            <a:extLst>
              <a:ext uri="{FF2B5EF4-FFF2-40B4-BE49-F238E27FC236}">
                <a16:creationId xmlns:a16="http://schemas.microsoft.com/office/drawing/2014/main" id="{44C404AA-7883-46F1-0113-C278CE75E5A1}"/>
              </a:ext>
            </a:extLst>
          </p:cNvPr>
          <p:cNvSpPr>
            <a:spLocks/>
          </p:cNvSpPr>
          <p:nvPr/>
        </p:nvSpPr>
        <p:spPr bwMode="auto">
          <a:xfrm>
            <a:off x="2063751" y="2492375"/>
            <a:ext cx="777557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
        <p:nvSpPr>
          <p:cNvPr id="44041" name="10 - Ορθογώνιο">
            <a:extLst>
              <a:ext uri="{FF2B5EF4-FFF2-40B4-BE49-F238E27FC236}">
                <a16:creationId xmlns:a16="http://schemas.microsoft.com/office/drawing/2014/main" id="{1C5558B9-8582-4087-D69C-8267D4F70CDC}"/>
              </a:ext>
            </a:extLst>
          </p:cNvPr>
          <p:cNvSpPr>
            <a:spLocks noChangeArrowheads="1"/>
          </p:cNvSpPr>
          <p:nvPr/>
        </p:nvSpPr>
        <p:spPr bwMode="auto">
          <a:xfrm>
            <a:off x="1524000" y="1125538"/>
            <a:ext cx="9144000" cy="1655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spcBef>
                <a:spcPct val="20000"/>
              </a:spcBef>
            </a:pPr>
            <a:r>
              <a:rPr lang="el-GR" altLang="el-GR" sz="4000" b="1">
                <a:latin typeface="Arial" panose="020B0604020202020204" pitchFamily="34" charset="0"/>
              </a:rPr>
              <a:t>Eπανάχρηση των αστικών λυμάτων στις Μεσογειακές χώρες</a:t>
            </a:r>
            <a:r>
              <a:rPr lang="el-GR" altLang="el-GR">
                <a:latin typeface="Arial" panose="020B0604020202020204" pitchFamily="34" charset="0"/>
              </a:rPr>
              <a:t> </a:t>
            </a:r>
          </a:p>
          <a:p>
            <a:pPr>
              <a:spcBef>
                <a:spcPct val="20000"/>
              </a:spcBef>
            </a:pPr>
            <a:endParaRPr lang="el-GR" altLang="el-GR">
              <a:latin typeface="Arial" panose="020B0604020202020204" pitchFamily="34" charset="0"/>
            </a:endParaRPr>
          </a:p>
        </p:txBody>
      </p:sp>
      <p:sp>
        <p:nvSpPr>
          <p:cNvPr id="44042" name="Rectangle 8">
            <a:extLst>
              <a:ext uri="{FF2B5EF4-FFF2-40B4-BE49-F238E27FC236}">
                <a16:creationId xmlns:a16="http://schemas.microsoft.com/office/drawing/2014/main" id="{5D52B9F8-7BB3-E2E0-81C1-F7BA5E67A311}"/>
              </a:ext>
            </a:extLst>
          </p:cNvPr>
          <p:cNvSpPr>
            <a:spLocks noChangeArrowheads="1"/>
          </p:cNvSpPr>
          <p:nvPr/>
        </p:nvSpPr>
        <p:spPr bwMode="auto">
          <a:xfrm>
            <a:off x="2105026" y="3307448"/>
            <a:ext cx="85629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tabLst>
                <a:tab pos="457200" algn="l"/>
              </a:tabLst>
              <a:defRPr>
                <a:solidFill>
                  <a:schemeClr val="tx1"/>
                </a:solidFill>
                <a:latin typeface="Calibri" panose="020F0502020204030204" pitchFamily="34" charset="0"/>
                <a:cs typeface="Arial" panose="020B0604020202020204" pitchFamily="34" charset="0"/>
              </a:defRPr>
            </a:lvl1pPr>
            <a:lvl2pPr marL="742950" indent="-285750">
              <a:tabLst>
                <a:tab pos="457200" algn="l"/>
              </a:tabLst>
              <a:defRPr>
                <a:solidFill>
                  <a:schemeClr val="tx1"/>
                </a:solidFill>
                <a:latin typeface="Calibri" panose="020F0502020204030204" pitchFamily="34" charset="0"/>
                <a:cs typeface="Arial" panose="020B0604020202020204" pitchFamily="34" charset="0"/>
              </a:defRPr>
            </a:lvl2pPr>
            <a:lvl3pPr marL="1143000" indent="-228600">
              <a:tabLst>
                <a:tab pos="457200" algn="l"/>
              </a:tabLst>
              <a:defRPr>
                <a:solidFill>
                  <a:schemeClr val="tx1"/>
                </a:solidFill>
                <a:latin typeface="Calibri" panose="020F0502020204030204" pitchFamily="34" charset="0"/>
                <a:cs typeface="Arial" panose="020B0604020202020204" pitchFamily="34" charset="0"/>
              </a:defRPr>
            </a:lvl3pPr>
            <a:lvl4pPr marL="1600200" indent="-228600">
              <a:tabLst>
                <a:tab pos="457200" algn="l"/>
              </a:tabLst>
              <a:defRPr>
                <a:solidFill>
                  <a:schemeClr val="tx1"/>
                </a:solidFill>
                <a:latin typeface="Calibri" panose="020F0502020204030204" pitchFamily="34" charset="0"/>
                <a:cs typeface="Arial" panose="020B0604020202020204" pitchFamily="34" charset="0"/>
              </a:defRPr>
            </a:lvl4pPr>
            <a:lvl5pPr marL="2057400" indent="-228600">
              <a:tabLst>
                <a:tab pos="457200" algn="l"/>
              </a:tabLst>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9pPr>
          </a:lstStyle>
          <a:p>
            <a:pPr>
              <a:buFont typeface="Wingdings" panose="05000000000000000000" pitchFamily="2" charset="2"/>
              <a:buNone/>
            </a:pPr>
            <a:endParaRPr lang="el-GR" altLang="el-GR"/>
          </a:p>
          <a:p>
            <a:pPr>
              <a:buFont typeface="Wingdings" panose="05000000000000000000" pitchFamily="2" charset="2"/>
              <a:buNone/>
            </a:pPr>
            <a:endParaRPr lang="el-GR" altLang="el-GR"/>
          </a:p>
        </p:txBody>
      </p:sp>
      <p:sp>
        <p:nvSpPr>
          <p:cNvPr id="44043" name="Υπότιτλος 4">
            <a:extLst>
              <a:ext uri="{FF2B5EF4-FFF2-40B4-BE49-F238E27FC236}">
                <a16:creationId xmlns:a16="http://schemas.microsoft.com/office/drawing/2014/main" id="{A543B0B9-6CA1-5629-6A7E-5621F4D1081F}"/>
              </a:ext>
            </a:extLst>
          </p:cNvPr>
          <p:cNvSpPr>
            <a:spLocks/>
          </p:cNvSpPr>
          <p:nvPr/>
        </p:nvSpPr>
        <p:spPr bwMode="auto">
          <a:xfrm>
            <a:off x="2524126" y="2214564"/>
            <a:ext cx="7775575"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44044" name="Rectangle 12">
            <a:extLst>
              <a:ext uri="{FF2B5EF4-FFF2-40B4-BE49-F238E27FC236}">
                <a16:creationId xmlns:a16="http://schemas.microsoft.com/office/drawing/2014/main" id="{7C354761-1852-28E1-2140-19FC4C2CED0D}"/>
              </a:ext>
            </a:extLst>
          </p:cNvPr>
          <p:cNvSpPr>
            <a:spLocks noChangeArrowheads="1"/>
          </p:cNvSpPr>
          <p:nvPr/>
        </p:nvSpPr>
        <p:spPr bwMode="auto">
          <a:xfrm>
            <a:off x="1881188" y="3071813"/>
            <a:ext cx="3168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endParaRPr lang="el-GR" altLang="el-GR"/>
          </a:p>
        </p:txBody>
      </p:sp>
      <p:sp>
        <p:nvSpPr>
          <p:cNvPr id="44045" name="Θέση περιεχομένου 3">
            <a:extLst>
              <a:ext uri="{FF2B5EF4-FFF2-40B4-BE49-F238E27FC236}">
                <a16:creationId xmlns:a16="http://schemas.microsoft.com/office/drawing/2014/main" id="{AD17130F-250C-F527-5D5F-75B24A8A6EC4}"/>
              </a:ext>
            </a:extLst>
          </p:cNvPr>
          <p:cNvSpPr>
            <a:spLocks/>
          </p:cNvSpPr>
          <p:nvPr/>
        </p:nvSpPr>
        <p:spPr bwMode="auto">
          <a:xfrm>
            <a:off x="6167438" y="3617914"/>
            <a:ext cx="4038600" cy="324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a:p>
            <a:pPr>
              <a:lnSpc>
                <a:spcPct val="80000"/>
              </a:lnSpc>
              <a:spcBef>
                <a:spcPct val="20000"/>
              </a:spcBef>
            </a:pPr>
            <a:endParaRPr lang="el-GR" altLang="el-GR"/>
          </a:p>
        </p:txBody>
      </p:sp>
      <p:sp>
        <p:nvSpPr>
          <p:cNvPr id="44046" name="Θέση περιεχομένου 2">
            <a:extLst>
              <a:ext uri="{FF2B5EF4-FFF2-40B4-BE49-F238E27FC236}">
                <a16:creationId xmlns:a16="http://schemas.microsoft.com/office/drawing/2014/main" id="{4D6B1396-5161-128F-77F0-56EB91D02520}"/>
              </a:ext>
            </a:extLst>
          </p:cNvPr>
          <p:cNvSpPr>
            <a:spLocks/>
          </p:cNvSpPr>
          <p:nvPr/>
        </p:nvSpPr>
        <p:spPr bwMode="auto">
          <a:xfrm>
            <a:off x="2095500" y="3573464"/>
            <a:ext cx="4038600" cy="328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p:txBody>
      </p:sp>
      <p:sp>
        <p:nvSpPr>
          <p:cNvPr id="44047" name="Υπότιτλος 4">
            <a:extLst>
              <a:ext uri="{FF2B5EF4-FFF2-40B4-BE49-F238E27FC236}">
                <a16:creationId xmlns:a16="http://schemas.microsoft.com/office/drawing/2014/main" id="{925F5F17-E7EB-BE81-7FD3-738EF0E00754}"/>
              </a:ext>
            </a:extLst>
          </p:cNvPr>
          <p:cNvSpPr>
            <a:spLocks/>
          </p:cNvSpPr>
          <p:nvPr/>
        </p:nvSpPr>
        <p:spPr bwMode="auto">
          <a:xfrm>
            <a:off x="2279651" y="2708275"/>
            <a:ext cx="352901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44048" name="Υπότιτλος 4">
            <a:extLst>
              <a:ext uri="{FF2B5EF4-FFF2-40B4-BE49-F238E27FC236}">
                <a16:creationId xmlns:a16="http://schemas.microsoft.com/office/drawing/2014/main" id="{8B0FE57A-1901-22E0-8673-9A9A348092FA}"/>
              </a:ext>
            </a:extLst>
          </p:cNvPr>
          <p:cNvSpPr>
            <a:spLocks/>
          </p:cNvSpPr>
          <p:nvPr/>
        </p:nvSpPr>
        <p:spPr bwMode="auto">
          <a:xfrm>
            <a:off x="4167189" y="2500313"/>
            <a:ext cx="38877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44049" name="Rectangle 17">
            <a:extLst>
              <a:ext uri="{FF2B5EF4-FFF2-40B4-BE49-F238E27FC236}">
                <a16:creationId xmlns:a16="http://schemas.microsoft.com/office/drawing/2014/main" id="{A3A9B36E-88CE-8FB6-A0B1-AA95F2E6B955}"/>
              </a:ext>
            </a:extLst>
          </p:cNvPr>
          <p:cNvSpPr>
            <a:spLocks noChangeArrowheads="1"/>
          </p:cNvSpPr>
          <p:nvPr/>
        </p:nvSpPr>
        <p:spPr bwMode="auto">
          <a:xfrm>
            <a:off x="1452562" y="3086099"/>
            <a:ext cx="8459787"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a:defRPr>
                <a:solidFill>
                  <a:schemeClr val="tx1"/>
                </a:solidFill>
                <a:latin typeface="Calibri" panose="020F0502020204030204" pitchFamily="34" charset="0"/>
                <a:cs typeface="Arial" panose="020B0604020202020204" pitchFamily="34" charset="0"/>
              </a:defRPr>
            </a:lvl1pPr>
            <a:lvl2pPr marL="800100" indent="-342900">
              <a:defRPr>
                <a:solidFill>
                  <a:schemeClr val="tx1"/>
                </a:solidFill>
                <a:latin typeface="Calibri" panose="020F0502020204030204" pitchFamily="34" charset="0"/>
                <a:cs typeface="Arial" panose="020B0604020202020204" pitchFamily="34" charset="0"/>
              </a:defRPr>
            </a:lvl2pPr>
            <a:lvl3pPr marL="1257300" indent="-342900">
              <a:defRPr>
                <a:solidFill>
                  <a:schemeClr val="tx1"/>
                </a:solidFill>
                <a:latin typeface="Calibri" panose="020F0502020204030204" pitchFamily="34" charset="0"/>
                <a:cs typeface="Arial" panose="020B0604020202020204" pitchFamily="34" charset="0"/>
              </a:defRPr>
            </a:lvl3pPr>
            <a:lvl4pPr marL="1714500" indent="-342900">
              <a:defRPr>
                <a:solidFill>
                  <a:schemeClr val="tx1"/>
                </a:solidFill>
                <a:latin typeface="Calibri" panose="020F0502020204030204" pitchFamily="34" charset="0"/>
                <a:cs typeface="Arial" panose="020B0604020202020204" pitchFamily="34" charset="0"/>
              </a:defRPr>
            </a:lvl4pPr>
            <a:lvl5pPr marL="2171700" indent="-342900">
              <a:defRPr>
                <a:solidFill>
                  <a:schemeClr val="tx1"/>
                </a:solidFill>
                <a:latin typeface="Calibri" panose="020F0502020204030204" pitchFamily="34" charset="0"/>
                <a:cs typeface="Arial" panose="020B0604020202020204" pitchFamily="34" charset="0"/>
              </a:defRPr>
            </a:lvl5pPr>
            <a:lvl6pPr marL="2628900" indent="-3429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86100" indent="-3429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543300" indent="-3429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4000500" indent="-3429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buFont typeface="Wingdings" panose="05000000000000000000" pitchFamily="2" charset="2"/>
              <a:buChar char="q"/>
            </a:pPr>
            <a:r>
              <a:rPr lang="el-GR" altLang="el-GR" dirty="0">
                <a:latin typeface="Arial" panose="020B0604020202020204" pitchFamily="34" charset="0"/>
              </a:rPr>
              <a:t> </a:t>
            </a:r>
            <a:r>
              <a:rPr lang="el-GR" altLang="el-GR" b="1" u="sng" dirty="0">
                <a:latin typeface="Arial" panose="020B0604020202020204" pitchFamily="34" charset="0"/>
              </a:rPr>
              <a:t>Τυνησία</a:t>
            </a:r>
            <a:r>
              <a:rPr lang="en-US" altLang="el-GR" b="1" u="sng" dirty="0">
                <a:latin typeface="Arial" panose="020B0604020202020204" pitchFamily="34" charset="0"/>
              </a:rPr>
              <a:t>:</a:t>
            </a:r>
            <a:r>
              <a:rPr lang="en-US" altLang="el-GR" dirty="0">
                <a:latin typeface="Arial" panose="020B0604020202020204" pitchFamily="34" charset="0"/>
              </a:rPr>
              <a:t> T</a:t>
            </a:r>
            <a:r>
              <a:rPr lang="el-GR" altLang="el-GR" dirty="0">
                <a:latin typeface="Arial" panose="020B0604020202020204" pitchFamily="34" charset="0"/>
              </a:rPr>
              <a:t>α απόβλητα αξιοποιούνται (ή υποβάλλονται σε επεξεργασία) σε περίπου 45 σταθμούς επεξεργασίας αποβλήτων με μια συνολική παροχή σχεδιασμού 130 Μm3 ανά έτος. Τα αστικά λύματα έχουν κυρίως οικιακή προέλευση (περίπου 82% οικιακά λύματα, 12% από τις βιομηχανίες και 6% από τον τουρισμό) και υποβάλλονται σε δευτεροβάθμιο βιολογικό καθαρισμό. </a:t>
            </a:r>
            <a:endParaRPr lang="en-US" altLang="el-GR" dirty="0">
              <a:latin typeface="Arial" panose="020B0604020202020204" pitchFamily="34" charset="0"/>
            </a:endParaRPr>
          </a:p>
        </p:txBody>
      </p:sp>
      <p:sp>
        <p:nvSpPr>
          <p:cNvPr id="44050" name="Υπότιτλος 4">
            <a:extLst>
              <a:ext uri="{FF2B5EF4-FFF2-40B4-BE49-F238E27FC236}">
                <a16:creationId xmlns:a16="http://schemas.microsoft.com/office/drawing/2014/main" id="{A6753FAE-8243-9728-4A7B-6B374088ACA2}"/>
              </a:ext>
            </a:extLst>
          </p:cNvPr>
          <p:cNvSpPr>
            <a:spLocks/>
          </p:cNvSpPr>
          <p:nvPr/>
        </p:nvSpPr>
        <p:spPr bwMode="auto">
          <a:xfrm>
            <a:off x="2208213" y="2565400"/>
            <a:ext cx="8640762"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latin typeface="Arial" panose="020B0604020202020204" pitchFamily="34" charset="0"/>
            </a:endParaRPr>
          </a:p>
        </p:txBody>
      </p:sp>
      <p:sp>
        <p:nvSpPr>
          <p:cNvPr id="44051" name="Θέση κειμένου 7">
            <a:extLst>
              <a:ext uri="{FF2B5EF4-FFF2-40B4-BE49-F238E27FC236}">
                <a16:creationId xmlns:a16="http://schemas.microsoft.com/office/drawing/2014/main" id="{6D0A7059-5561-73FA-109B-0F472A849935}"/>
              </a:ext>
            </a:extLst>
          </p:cNvPr>
          <p:cNvSpPr>
            <a:spLocks/>
          </p:cNvSpPr>
          <p:nvPr/>
        </p:nvSpPr>
        <p:spPr bwMode="auto">
          <a:xfrm>
            <a:off x="1992314" y="4149726"/>
            <a:ext cx="3538537"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Τίτλος 3">
            <a:extLst>
              <a:ext uri="{FF2B5EF4-FFF2-40B4-BE49-F238E27FC236}">
                <a16:creationId xmlns:a16="http://schemas.microsoft.com/office/drawing/2014/main" id="{AF249BC6-285D-40E1-F09E-D3467DD9BB08}"/>
              </a:ext>
            </a:extLst>
          </p:cNvPr>
          <p:cNvSpPr txBox="1">
            <a:spLocks/>
          </p:cNvSpPr>
          <p:nvPr/>
        </p:nvSpPr>
        <p:spPr bwMode="auto">
          <a:xfrm>
            <a:off x="1981200" y="1214438"/>
            <a:ext cx="82296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400"/>
          </a:p>
        </p:txBody>
      </p:sp>
      <p:sp>
        <p:nvSpPr>
          <p:cNvPr id="45061" name="Θέση περιεχομένου 4">
            <a:extLst>
              <a:ext uri="{FF2B5EF4-FFF2-40B4-BE49-F238E27FC236}">
                <a16:creationId xmlns:a16="http://schemas.microsoft.com/office/drawing/2014/main" id="{B881772A-4BC9-ABCA-8E22-BCF862B0B2B7}"/>
              </a:ext>
            </a:extLst>
          </p:cNvPr>
          <p:cNvSpPr txBox="1">
            <a:spLocks/>
          </p:cNvSpPr>
          <p:nvPr/>
        </p:nvSpPr>
        <p:spPr bwMode="auto">
          <a:xfrm>
            <a:off x="1847850" y="3086100"/>
            <a:ext cx="8229600" cy="377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buFont typeface="Arial" panose="020B0604020202020204" pitchFamily="34" charset="0"/>
              <a:buNone/>
            </a:pPr>
            <a:endParaRPr lang="el-GR" altLang="el-GR" sz="2800"/>
          </a:p>
        </p:txBody>
      </p:sp>
      <p:sp>
        <p:nvSpPr>
          <p:cNvPr id="7" name="6 - Θέση αριθμού διαφάνειας">
            <a:extLst>
              <a:ext uri="{FF2B5EF4-FFF2-40B4-BE49-F238E27FC236}">
                <a16:creationId xmlns:a16="http://schemas.microsoft.com/office/drawing/2014/main" id="{00821040-7218-D1E7-A846-52A81E3C27EE}"/>
              </a:ext>
            </a:extLst>
          </p:cNvPr>
          <p:cNvSpPr txBox="1">
            <a:spLocks noGrp="1"/>
          </p:cNvSpPr>
          <p:nvPr/>
        </p:nvSpPr>
        <p:spPr>
          <a:xfrm>
            <a:off x="8077200" y="6356351"/>
            <a:ext cx="2133600" cy="365125"/>
          </a:xfrm>
          <a:prstGeom prst="rect">
            <a:avLst/>
          </a:prstGeom>
          <a:noFill/>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r"/>
            <a:fld id="{D3244EE9-A733-4F1F-98CC-186B86C41DB3}" type="slidenum">
              <a:rPr lang="el-GR" altLang="el-GR" sz="1200">
                <a:solidFill>
                  <a:srgbClr val="898989"/>
                </a:solidFill>
              </a:rPr>
              <a:pPr algn="r"/>
              <a:t>24</a:t>
            </a:fld>
            <a:endParaRPr lang="el-GR" altLang="el-GR" sz="1200">
              <a:solidFill>
                <a:srgbClr val="898989"/>
              </a:solidFill>
            </a:endParaRPr>
          </a:p>
        </p:txBody>
      </p:sp>
      <p:sp>
        <p:nvSpPr>
          <p:cNvPr id="45063" name="Title 1">
            <a:extLst>
              <a:ext uri="{FF2B5EF4-FFF2-40B4-BE49-F238E27FC236}">
                <a16:creationId xmlns:a16="http://schemas.microsoft.com/office/drawing/2014/main" id="{1DC24B79-362B-71B6-8632-C6DCA5BCC63D}"/>
              </a:ext>
            </a:extLst>
          </p:cNvPr>
          <p:cNvSpPr>
            <a:spLocks/>
          </p:cNvSpPr>
          <p:nvPr/>
        </p:nvSpPr>
        <p:spPr bwMode="auto">
          <a:xfrm>
            <a:off x="1992313" y="1268413"/>
            <a:ext cx="8229600" cy="874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000" b="1"/>
          </a:p>
        </p:txBody>
      </p:sp>
      <p:sp>
        <p:nvSpPr>
          <p:cNvPr id="45064" name="Υπότιτλος 4">
            <a:extLst>
              <a:ext uri="{FF2B5EF4-FFF2-40B4-BE49-F238E27FC236}">
                <a16:creationId xmlns:a16="http://schemas.microsoft.com/office/drawing/2014/main" id="{1F6E81B1-5089-909F-A3FD-C1898FFE6CC8}"/>
              </a:ext>
            </a:extLst>
          </p:cNvPr>
          <p:cNvSpPr>
            <a:spLocks/>
          </p:cNvSpPr>
          <p:nvPr/>
        </p:nvSpPr>
        <p:spPr bwMode="auto">
          <a:xfrm>
            <a:off x="2063751" y="2492375"/>
            <a:ext cx="777557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
        <p:nvSpPr>
          <p:cNvPr id="45065" name="10 - Ορθογώνιο">
            <a:extLst>
              <a:ext uri="{FF2B5EF4-FFF2-40B4-BE49-F238E27FC236}">
                <a16:creationId xmlns:a16="http://schemas.microsoft.com/office/drawing/2014/main" id="{82A3217C-8E91-AD89-F3A2-3301A111E769}"/>
              </a:ext>
            </a:extLst>
          </p:cNvPr>
          <p:cNvSpPr>
            <a:spLocks noChangeArrowheads="1"/>
          </p:cNvSpPr>
          <p:nvPr/>
        </p:nvSpPr>
        <p:spPr bwMode="auto">
          <a:xfrm>
            <a:off x="1524000" y="1125538"/>
            <a:ext cx="9144000" cy="1655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spcBef>
                <a:spcPct val="20000"/>
              </a:spcBef>
            </a:pPr>
            <a:r>
              <a:rPr lang="el-GR" altLang="el-GR" sz="4000" b="1">
                <a:latin typeface="Arial" panose="020B0604020202020204" pitchFamily="34" charset="0"/>
              </a:rPr>
              <a:t>Eπανάχρηση των αστικών λυμάτων στις Μεσογειακές χώρες</a:t>
            </a:r>
            <a:r>
              <a:rPr lang="el-GR" altLang="el-GR">
                <a:latin typeface="Arial" panose="020B0604020202020204" pitchFamily="34" charset="0"/>
              </a:rPr>
              <a:t> </a:t>
            </a:r>
          </a:p>
          <a:p>
            <a:pPr>
              <a:spcBef>
                <a:spcPct val="20000"/>
              </a:spcBef>
            </a:pPr>
            <a:endParaRPr lang="el-GR" altLang="el-GR">
              <a:latin typeface="Arial" panose="020B0604020202020204" pitchFamily="34" charset="0"/>
            </a:endParaRPr>
          </a:p>
        </p:txBody>
      </p:sp>
      <p:sp>
        <p:nvSpPr>
          <p:cNvPr id="45066" name="Rectangle 8">
            <a:extLst>
              <a:ext uri="{FF2B5EF4-FFF2-40B4-BE49-F238E27FC236}">
                <a16:creationId xmlns:a16="http://schemas.microsoft.com/office/drawing/2014/main" id="{90BE221D-E2F3-C28E-D869-0D3EECB2511E}"/>
              </a:ext>
            </a:extLst>
          </p:cNvPr>
          <p:cNvSpPr>
            <a:spLocks noChangeArrowheads="1"/>
          </p:cNvSpPr>
          <p:nvPr/>
        </p:nvSpPr>
        <p:spPr bwMode="auto">
          <a:xfrm>
            <a:off x="2105026" y="3307448"/>
            <a:ext cx="85629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tabLst>
                <a:tab pos="457200" algn="l"/>
              </a:tabLst>
              <a:defRPr>
                <a:solidFill>
                  <a:schemeClr val="tx1"/>
                </a:solidFill>
                <a:latin typeface="Calibri" panose="020F0502020204030204" pitchFamily="34" charset="0"/>
                <a:cs typeface="Arial" panose="020B0604020202020204" pitchFamily="34" charset="0"/>
              </a:defRPr>
            </a:lvl1pPr>
            <a:lvl2pPr marL="742950" indent="-285750">
              <a:tabLst>
                <a:tab pos="457200" algn="l"/>
              </a:tabLst>
              <a:defRPr>
                <a:solidFill>
                  <a:schemeClr val="tx1"/>
                </a:solidFill>
                <a:latin typeface="Calibri" panose="020F0502020204030204" pitchFamily="34" charset="0"/>
                <a:cs typeface="Arial" panose="020B0604020202020204" pitchFamily="34" charset="0"/>
              </a:defRPr>
            </a:lvl2pPr>
            <a:lvl3pPr marL="1143000" indent="-228600">
              <a:tabLst>
                <a:tab pos="457200" algn="l"/>
              </a:tabLst>
              <a:defRPr>
                <a:solidFill>
                  <a:schemeClr val="tx1"/>
                </a:solidFill>
                <a:latin typeface="Calibri" panose="020F0502020204030204" pitchFamily="34" charset="0"/>
                <a:cs typeface="Arial" panose="020B0604020202020204" pitchFamily="34" charset="0"/>
              </a:defRPr>
            </a:lvl3pPr>
            <a:lvl4pPr marL="1600200" indent="-228600">
              <a:tabLst>
                <a:tab pos="457200" algn="l"/>
              </a:tabLst>
              <a:defRPr>
                <a:solidFill>
                  <a:schemeClr val="tx1"/>
                </a:solidFill>
                <a:latin typeface="Calibri" panose="020F0502020204030204" pitchFamily="34" charset="0"/>
                <a:cs typeface="Arial" panose="020B0604020202020204" pitchFamily="34" charset="0"/>
              </a:defRPr>
            </a:lvl4pPr>
            <a:lvl5pPr marL="2057400" indent="-228600">
              <a:tabLst>
                <a:tab pos="457200" algn="l"/>
              </a:tabLst>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9pPr>
          </a:lstStyle>
          <a:p>
            <a:pPr>
              <a:buFont typeface="Wingdings" panose="05000000000000000000" pitchFamily="2" charset="2"/>
              <a:buNone/>
            </a:pPr>
            <a:endParaRPr lang="el-GR" altLang="el-GR"/>
          </a:p>
          <a:p>
            <a:pPr>
              <a:buFont typeface="Wingdings" panose="05000000000000000000" pitchFamily="2" charset="2"/>
              <a:buNone/>
            </a:pPr>
            <a:endParaRPr lang="el-GR" altLang="el-GR"/>
          </a:p>
        </p:txBody>
      </p:sp>
      <p:sp>
        <p:nvSpPr>
          <p:cNvPr id="45067" name="Υπότιτλος 4">
            <a:extLst>
              <a:ext uri="{FF2B5EF4-FFF2-40B4-BE49-F238E27FC236}">
                <a16:creationId xmlns:a16="http://schemas.microsoft.com/office/drawing/2014/main" id="{E36AE13F-12CD-8D20-3CED-9DCE955D7E6E}"/>
              </a:ext>
            </a:extLst>
          </p:cNvPr>
          <p:cNvSpPr>
            <a:spLocks/>
          </p:cNvSpPr>
          <p:nvPr/>
        </p:nvSpPr>
        <p:spPr bwMode="auto">
          <a:xfrm>
            <a:off x="2524126" y="2214564"/>
            <a:ext cx="7775575"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45068" name="Rectangle 12">
            <a:extLst>
              <a:ext uri="{FF2B5EF4-FFF2-40B4-BE49-F238E27FC236}">
                <a16:creationId xmlns:a16="http://schemas.microsoft.com/office/drawing/2014/main" id="{E7435086-3EE7-BBCE-188E-90ABD7CAB62E}"/>
              </a:ext>
            </a:extLst>
          </p:cNvPr>
          <p:cNvSpPr>
            <a:spLocks noChangeArrowheads="1"/>
          </p:cNvSpPr>
          <p:nvPr/>
        </p:nvSpPr>
        <p:spPr bwMode="auto">
          <a:xfrm>
            <a:off x="1881188" y="3071813"/>
            <a:ext cx="3168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endParaRPr lang="el-GR" altLang="el-GR"/>
          </a:p>
        </p:txBody>
      </p:sp>
      <p:sp>
        <p:nvSpPr>
          <p:cNvPr id="45069" name="Θέση περιεχομένου 3">
            <a:extLst>
              <a:ext uri="{FF2B5EF4-FFF2-40B4-BE49-F238E27FC236}">
                <a16:creationId xmlns:a16="http://schemas.microsoft.com/office/drawing/2014/main" id="{5B43599E-B942-08BF-61C4-DC48300A6454}"/>
              </a:ext>
            </a:extLst>
          </p:cNvPr>
          <p:cNvSpPr>
            <a:spLocks/>
          </p:cNvSpPr>
          <p:nvPr/>
        </p:nvSpPr>
        <p:spPr bwMode="auto">
          <a:xfrm>
            <a:off x="6167438" y="3617914"/>
            <a:ext cx="4038600" cy="324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a:p>
            <a:pPr>
              <a:lnSpc>
                <a:spcPct val="80000"/>
              </a:lnSpc>
              <a:spcBef>
                <a:spcPct val="20000"/>
              </a:spcBef>
            </a:pPr>
            <a:endParaRPr lang="el-GR" altLang="el-GR"/>
          </a:p>
        </p:txBody>
      </p:sp>
      <p:sp>
        <p:nvSpPr>
          <p:cNvPr id="45070" name="Θέση περιεχομένου 2">
            <a:extLst>
              <a:ext uri="{FF2B5EF4-FFF2-40B4-BE49-F238E27FC236}">
                <a16:creationId xmlns:a16="http://schemas.microsoft.com/office/drawing/2014/main" id="{609E0FF6-EE91-1DA9-47CD-3D1127CE911C}"/>
              </a:ext>
            </a:extLst>
          </p:cNvPr>
          <p:cNvSpPr>
            <a:spLocks/>
          </p:cNvSpPr>
          <p:nvPr/>
        </p:nvSpPr>
        <p:spPr bwMode="auto">
          <a:xfrm>
            <a:off x="2095500" y="3573464"/>
            <a:ext cx="4038600" cy="328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p:txBody>
      </p:sp>
      <p:sp>
        <p:nvSpPr>
          <p:cNvPr id="45071" name="Υπότιτλος 4">
            <a:extLst>
              <a:ext uri="{FF2B5EF4-FFF2-40B4-BE49-F238E27FC236}">
                <a16:creationId xmlns:a16="http://schemas.microsoft.com/office/drawing/2014/main" id="{EFED0060-4DFA-5EA1-B7A8-625AD4689374}"/>
              </a:ext>
            </a:extLst>
          </p:cNvPr>
          <p:cNvSpPr>
            <a:spLocks/>
          </p:cNvSpPr>
          <p:nvPr/>
        </p:nvSpPr>
        <p:spPr bwMode="auto">
          <a:xfrm>
            <a:off x="2279651" y="2708275"/>
            <a:ext cx="352901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45072" name="Υπότιτλος 4">
            <a:extLst>
              <a:ext uri="{FF2B5EF4-FFF2-40B4-BE49-F238E27FC236}">
                <a16:creationId xmlns:a16="http://schemas.microsoft.com/office/drawing/2014/main" id="{703A1BC3-EA8B-2B41-B424-59C3CDB635E4}"/>
              </a:ext>
            </a:extLst>
          </p:cNvPr>
          <p:cNvSpPr>
            <a:spLocks/>
          </p:cNvSpPr>
          <p:nvPr/>
        </p:nvSpPr>
        <p:spPr bwMode="auto">
          <a:xfrm>
            <a:off x="4167189" y="2500313"/>
            <a:ext cx="38877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45073" name="Rectangle 17">
            <a:extLst>
              <a:ext uri="{FF2B5EF4-FFF2-40B4-BE49-F238E27FC236}">
                <a16:creationId xmlns:a16="http://schemas.microsoft.com/office/drawing/2014/main" id="{BD85406C-C20A-1206-26D2-AAF4DDD90400}"/>
              </a:ext>
            </a:extLst>
          </p:cNvPr>
          <p:cNvSpPr>
            <a:spLocks noChangeArrowheads="1"/>
          </p:cNvSpPr>
          <p:nvPr/>
        </p:nvSpPr>
        <p:spPr bwMode="auto">
          <a:xfrm>
            <a:off x="2208214" y="3482112"/>
            <a:ext cx="8459787"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a:defRPr>
                <a:solidFill>
                  <a:schemeClr val="tx1"/>
                </a:solidFill>
                <a:latin typeface="Calibri" panose="020F0502020204030204" pitchFamily="34" charset="0"/>
                <a:cs typeface="Arial" panose="020B0604020202020204" pitchFamily="34" charset="0"/>
              </a:defRPr>
            </a:lvl1pPr>
            <a:lvl2pPr marL="800100" indent="-342900">
              <a:defRPr>
                <a:solidFill>
                  <a:schemeClr val="tx1"/>
                </a:solidFill>
                <a:latin typeface="Calibri" panose="020F0502020204030204" pitchFamily="34" charset="0"/>
                <a:cs typeface="Arial" panose="020B0604020202020204" pitchFamily="34" charset="0"/>
              </a:defRPr>
            </a:lvl2pPr>
            <a:lvl3pPr marL="1257300" indent="-342900">
              <a:defRPr>
                <a:solidFill>
                  <a:schemeClr val="tx1"/>
                </a:solidFill>
                <a:latin typeface="Calibri" panose="020F0502020204030204" pitchFamily="34" charset="0"/>
                <a:cs typeface="Arial" panose="020B0604020202020204" pitchFamily="34" charset="0"/>
              </a:defRPr>
            </a:lvl3pPr>
            <a:lvl4pPr marL="1714500" indent="-342900">
              <a:defRPr>
                <a:solidFill>
                  <a:schemeClr val="tx1"/>
                </a:solidFill>
                <a:latin typeface="Calibri" panose="020F0502020204030204" pitchFamily="34" charset="0"/>
                <a:cs typeface="Arial" panose="020B0604020202020204" pitchFamily="34" charset="0"/>
              </a:defRPr>
            </a:lvl4pPr>
            <a:lvl5pPr marL="2171700" indent="-342900">
              <a:defRPr>
                <a:solidFill>
                  <a:schemeClr val="tx1"/>
                </a:solidFill>
                <a:latin typeface="Calibri" panose="020F0502020204030204" pitchFamily="34" charset="0"/>
                <a:cs typeface="Arial" panose="020B0604020202020204" pitchFamily="34" charset="0"/>
              </a:defRPr>
            </a:lvl5pPr>
            <a:lvl6pPr marL="2628900" indent="-3429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86100" indent="-3429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543300" indent="-3429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4000500" indent="-3429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just">
              <a:buFont typeface="Wingdings" panose="05000000000000000000" pitchFamily="2" charset="2"/>
              <a:buChar char="q"/>
            </a:pPr>
            <a:r>
              <a:rPr lang="el-GR" altLang="el-GR" b="1" u="sng">
                <a:latin typeface="Arial" panose="020B0604020202020204" pitchFamily="34" charset="0"/>
              </a:rPr>
              <a:t>Κύπρος:</a:t>
            </a:r>
            <a:r>
              <a:rPr lang="el-GR" altLang="el-GR">
                <a:latin typeface="Arial" panose="020B0604020202020204" pitchFamily="34" charset="0"/>
              </a:rPr>
              <a:t> Τα απόβλητα που προέρχονται από τις κύριες πόλεις ανέρχονται σε περίπου 25 Μm3/έτος. Ο σχεδιασμός είναι να συλλέγονται και να χρησιμοποιούνται για άρδευση αφού υποβάλλονται σε τριτοβάθμια επεξεργασία. Σύμφωνα με αυτόν τον σχεδιασμό, η αρδευόμενη γεωργία θα επεκταθεί κατά 8­10%, ενώ ταυτόχρονα θα αξιοποιείται μια ανάλογη ποσότητα νερού για άλλους τομείς.</a:t>
            </a:r>
            <a:endParaRPr lang="en-US" altLang="el-GR">
              <a:latin typeface="Arial" panose="020B0604020202020204" pitchFamily="34" charset="0"/>
            </a:endParaRPr>
          </a:p>
        </p:txBody>
      </p:sp>
      <p:sp>
        <p:nvSpPr>
          <p:cNvPr id="45074" name="Υπότιτλος 4">
            <a:extLst>
              <a:ext uri="{FF2B5EF4-FFF2-40B4-BE49-F238E27FC236}">
                <a16:creationId xmlns:a16="http://schemas.microsoft.com/office/drawing/2014/main" id="{00E31ECA-B145-0227-F460-52146DDD98D9}"/>
              </a:ext>
            </a:extLst>
          </p:cNvPr>
          <p:cNvSpPr>
            <a:spLocks/>
          </p:cNvSpPr>
          <p:nvPr/>
        </p:nvSpPr>
        <p:spPr bwMode="auto">
          <a:xfrm>
            <a:off x="2208213" y="2565400"/>
            <a:ext cx="8640762"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latin typeface="Arial" panose="020B0604020202020204" pitchFamily="34" charset="0"/>
            </a:endParaRPr>
          </a:p>
        </p:txBody>
      </p:sp>
      <p:sp>
        <p:nvSpPr>
          <p:cNvPr id="45075" name="Θέση κειμένου 7">
            <a:extLst>
              <a:ext uri="{FF2B5EF4-FFF2-40B4-BE49-F238E27FC236}">
                <a16:creationId xmlns:a16="http://schemas.microsoft.com/office/drawing/2014/main" id="{B234EDED-5B47-3BAD-3165-3299A089D51E}"/>
              </a:ext>
            </a:extLst>
          </p:cNvPr>
          <p:cNvSpPr>
            <a:spLocks/>
          </p:cNvSpPr>
          <p:nvPr/>
        </p:nvSpPr>
        <p:spPr bwMode="auto">
          <a:xfrm>
            <a:off x="1992314" y="4149726"/>
            <a:ext cx="3538537"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Τίτλος 3">
            <a:extLst>
              <a:ext uri="{FF2B5EF4-FFF2-40B4-BE49-F238E27FC236}">
                <a16:creationId xmlns:a16="http://schemas.microsoft.com/office/drawing/2014/main" id="{05FC9474-C0C9-BF49-9FF4-9EA1C104C20A}"/>
              </a:ext>
            </a:extLst>
          </p:cNvPr>
          <p:cNvSpPr txBox="1">
            <a:spLocks/>
          </p:cNvSpPr>
          <p:nvPr/>
        </p:nvSpPr>
        <p:spPr bwMode="auto">
          <a:xfrm>
            <a:off x="1981200" y="1214438"/>
            <a:ext cx="82296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400"/>
          </a:p>
        </p:txBody>
      </p:sp>
      <p:sp>
        <p:nvSpPr>
          <p:cNvPr id="7" name="6 - Θέση αριθμού διαφάνειας">
            <a:extLst>
              <a:ext uri="{FF2B5EF4-FFF2-40B4-BE49-F238E27FC236}">
                <a16:creationId xmlns:a16="http://schemas.microsoft.com/office/drawing/2014/main" id="{7FECB2A3-CF6E-5E73-4DB3-34AB470FE734}"/>
              </a:ext>
            </a:extLst>
          </p:cNvPr>
          <p:cNvSpPr txBox="1">
            <a:spLocks noGrp="1"/>
          </p:cNvSpPr>
          <p:nvPr/>
        </p:nvSpPr>
        <p:spPr>
          <a:xfrm>
            <a:off x="8077200" y="6356351"/>
            <a:ext cx="2133600" cy="365125"/>
          </a:xfrm>
          <a:prstGeom prst="rect">
            <a:avLst/>
          </a:prstGeom>
          <a:noFill/>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r"/>
            <a:fld id="{ECF9D613-EF83-4AF5-A363-660D7DC7EBA2}" type="slidenum">
              <a:rPr lang="el-GR" altLang="el-GR" sz="1200">
                <a:solidFill>
                  <a:srgbClr val="898989"/>
                </a:solidFill>
              </a:rPr>
              <a:pPr algn="r"/>
              <a:t>25</a:t>
            </a:fld>
            <a:endParaRPr lang="el-GR" altLang="el-GR" sz="1200">
              <a:solidFill>
                <a:srgbClr val="898989"/>
              </a:solidFill>
            </a:endParaRPr>
          </a:p>
        </p:txBody>
      </p:sp>
      <p:sp>
        <p:nvSpPr>
          <p:cNvPr id="40967" name="Title 1">
            <a:extLst>
              <a:ext uri="{FF2B5EF4-FFF2-40B4-BE49-F238E27FC236}">
                <a16:creationId xmlns:a16="http://schemas.microsoft.com/office/drawing/2014/main" id="{7F0A771D-8F0F-AC49-86B1-7073441CE0A2}"/>
              </a:ext>
            </a:extLst>
          </p:cNvPr>
          <p:cNvSpPr>
            <a:spLocks/>
          </p:cNvSpPr>
          <p:nvPr/>
        </p:nvSpPr>
        <p:spPr bwMode="auto">
          <a:xfrm>
            <a:off x="1992313" y="1268413"/>
            <a:ext cx="8229600" cy="874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000" b="1"/>
          </a:p>
        </p:txBody>
      </p:sp>
      <p:sp>
        <p:nvSpPr>
          <p:cNvPr id="40968" name="Υπότιτλος 4">
            <a:extLst>
              <a:ext uri="{FF2B5EF4-FFF2-40B4-BE49-F238E27FC236}">
                <a16:creationId xmlns:a16="http://schemas.microsoft.com/office/drawing/2014/main" id="{CFA756CC-371B-D313-2335-FDC514797FD7}"/>
              </a:ext>
            </a:extLst>
          </p:cNvPr>
          <p:cNvSpPr>
            <a:spLocks/>
          </p:cNvSpPr>
          <p:nvPr/>
        </p:nvSpPr>
        <p:spPr bwMode="auto">
          <a:xfrm>
            <a:off x="2063751" y="2492375"/>
            <a:ext cx="777557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
        <p:nvSpPr>
          <p:cNvPr id="40969" name="10 - Ορθογώνιο">
            <a:extLst>
              <a:ext uri="{FF2B5EF4-FFF2-40B4-BE49-F238E27FC236}">
                <a16:creationId xmlns:a16="http://schemas.microsoft.com/office/drawing/2014/main" id="{3658682D-2F08-03C8-75B0-0419DE1323C8}"/>
              </a:ext>
            </a:extLst>
          </p:cNvPr>
          <p:cNvSpPr>
            <a:spLocks noChangeArrowheads="1"/>
          </p:cNvSpPr>
          <p:nvPr/>
        </p:nvSpPr>
        <p:spPr bwMode="auto">
          <a:xfrm>
            <a:off x="1524000" y="1125539"/>
            <a:ext cx="91440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hangingPunct="0"/>
            <a:r>
              <a:rPr lang="el-GR" altLang="el-GR" sz="4000" b="1">
                <a:latin typeface="Arial" panose="020B0604020202020204" pitchFamily="34" charset="0"/>
              </a:rPr>
              <a:t>Eπανάχρηση των αστικών λυμάτων στις Μεσογειακές χώρες</a:t>
            </a:r>
          </a:p>
        </p:txBody>
      </p:sp>
      <p:sp>
        <p:nvSpPr>
          <p:cNvPr id="40970" name="Rectangle 8">
            <a:extLst>
              <a:ext uri="{FF2B5EF4-FFF2-40B4-BE49-F238E27FC236}">
                <a16:creationId xmlns:a16="http://schemas.microsoft.com/office/drawing/2014/main" id="{7E222963-E925-9BC6-E08F-5EB347BDB2A9}"/>
              </a:ext>
            </a:extLst>
          </p:cNvPr>
          <p:cNvSpPr>
            <a:spLocks noChangeArrowheads="1"/>
          </p:cNvSpPr>
          <p:nvPr/>
        </p:nvSpPr>
        <p:spPr bwMode="auto">
          <a:xfrm>
            <a:off x="2105026" y="3307448"/>
            <a:ext cx="85629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tabLst>
                <a:tab pos="457200" algn="l"/>
              </a:tabLst>
              <a:defRPr>
                <a:solidFill>
                  <a:schemeClr val="tx1"/>
                </a:solidFill>
                <a:latin typeface="Calibri" panose="020F0502020204030204" pitchFamily="34" charset="0"/>
                <a:cs typeface="Arial" panose="020B0604020202020204" pitchFamily="34" charset="0"/>
              </a:defRPr>
            </a:lvl1pPr>
            <a:lvl2pPr marL="742950" indent="-285750">
              <a:tabLst>
                <a:tab pos="457200" algn="l"/>
              </a:tabLst>
              <a:defRPr>
                <a:solidFill>
                  <a:schemeClr val="tx1"/>
                </a:solidFill>
                <a:latin typeface="Calibri" panose="020F0502020204030204" pitchFamily="34" charset="0"/>
                <a:cs typeface="Arial" panose="020B0604020202020204" pitchFamily="34" charset="0"/>
              </a:defRPr>
            </a:lvl2pPr>
            <a:lvl3pPr marL="1143000" indent="-228600">
              <a:tabLst>
                <a:tab pos="457200" algn="l"/>
              </a:tabLst>
              <a:defRPr>
                <a:solidFill>
                  <a:schemeClr val="tx1"/>
                </a:solidFill>
                <a:latin typeface="Calibri" panose="020F0502020204030204" pitchFamily="34" charset="0"/>
                <a:cs typeface="Arial" panose="020B0604020202020204" pitchFamily="34" charset="0"/>
              </a:defRPr>
            </a:lvl3pPr>
            <a:lvl4pPr marL="1600200" indent="-228600">
              <a:tabLst>
                <a:tab pos="457200" algn="l"/>
              </a:tabLst>
              <a:defRPr>
                <a:solidFill>
                  <a:schemeClr val="tx1"/>
                </a:solidFill>
                <a:latin typeface="Calibri" panose="020F0502020204030204" pitchFamily="34" charset="0"/>
                <a:cs typeface="Arial" panose="020B0604020202020204" pitchFamily="34" charset="0"/>
              </a:defRPr>
            </a:lvl4pPr>
            <a:lvl5pPr marL="2057400" indent="-228600">
              <a:tabLst>
                <a:tab pos="457200" algn="l"/>
              </a:tabLst>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9pPr>
          </a:lstStyle>
          <a:p>
            <a:pPr>
              <a:buFont typeface="Wingdings" panose="05000000000000000000" pitchFamily="2" charset="2"/>
              <a:buNone/>
            </a:pPr>
            <a:endParaRPr lang="el-GR" altLang="el-GR"/>
          </a:p>
          <a:p>
            <a:pPr>
              <a:buFont typeface="Wingdings" panose="05000000000000000000" pitchFamily="2" charset="2"/>
              <a:buNone/>
            </a:pPr>
            <a:endParaRPr lang="el-GR" altLang="el-GR"/>
          </a:p>
        </p:txBody>
      </p:sp>
      <p:sp>
        <p:nvSpPr>
          <p:cNvPr id="40971" name="Υπότιτλος 4">
            <a:extLst>
              <a:ext uri="{FF2B5EF4-FFF2-40B4-BE49-F238E27FC236}">
                <a16:creationId xmlns:a16="http://schemas.microsoft.com/office/drawing/2014/main" id="{06F7A8F2-1F79-D463-8E4F-AFE24858AAEF}"/>
              </a:ext>
            </a:extLst>
          </p:cNvPr>
          <p:cNvSpPr>
            <a:spLocks/>
          </p:cNvSpPr>
          <p:nvPr/>
        </p:nvSpPr>
        <p:spPr bwMode="auto">
          <a:xfrm>
            <a:off x="2524126" y="2214564"/>
            <a:ext cx="7775575"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40972" name="Rectangle 12">
            <a:extLst>
              <a:ext uri="{FF2B5EF4-FFF2-40B4-BE49-F238E27FC236}">
                <a16:creationId xmlns:a16="http://schemas.microsoft.com/office/drawing/2014/main" id="{F85EB5FD-4C23-973E-21F6-C7394DA72C22}"/>
              </a:ext>
            </a:extLst>
          </p:cNvPr>
          <p:cNvSpPr>
            <a:spLocks noChangeArrowheads="1"/>
          </p:cNvSpPr>
          <p:nvPr/>
        </p:nvSpPr>
        <p:spPr bwMode="auto">
          <a:xfrm>
            <a:off x="1881188" y="3071813"/>
            <a:ext cx="3168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endParaRPr lang="el-GR" altLang="el-GR"/>
          </a:p>
        </p:txBody>
      </p:sp>
      <p:sp>
        <p:nvSpPr>
          <p:cNvPr id="40973" name="Θέση περιεχομένου 3">
            <a:extLst>
              <a:ext uri="{FF2B5EF4-FFF2-40B4-BE49-F238E27FC236}">
                <a16:creationId xmlns:a16="http://schemas.microsoft.com/office/drawing/2014/main" id="{78C1BBED-621D-9766-953A-B514C7236FEF}"/>
              </a:ext>
            </a:extLst>
          </p:cNvPr>
          <p:cNvSpPr>
            <a:spLocks/>
          </p:cNvSpPr>
          <p:nvPr/>
        </p:nvSpPr>
        <p:spPr bwMode="auto">
          <a:xfrm>
            <a:off x="6167438" y="3617914"/>
            <a:ext cx="4038600" cy="324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a:p>
            <a:pPr>
              <a:lnSpc>
                <a:spcPct val="80000"/>
              </a:lnSpc>
              <a:spcBef>
                <a:spcPct val="20000"/>
              </a:spcBef>
            </a:pPr>
            <a:endParaRPr lang="el-GR" altLang="el-GR"/>
          </a:p>
        </p:txBody>
      </p:sp>
      <p:sp>
        <p:nvSpPr>
          <p:cNvPr id="40974" name="Θέση περιεχομένου 2">
            <a:extLst>
              <a:ext uri="{FF2B5EF4-FFF2-40B4-BE49-F238E27FC236}">
                <a16:creationId xmlns:a16="http://schemas.microsoft.com/office/drawing/2014/main" id="{3B02B389-6562-9B7F-D709-BFD122E3261D}"/>
              </a:ext>
            </a:extLst>
          </p:cNvPr>
          <p:cNvSpPr>
            <a:spLocks/>
          </p:cNvSpPr>
          <p:nvPr/>
        </p:nvSpPr>
        <p:spPr bwMode="auto">
          <a:xfrm>
            <a:off x="2095500" y="3573464"/>
            <a:ext cx="4038600" cy="328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p:txBody>
      </p:sp>
      <p:sp>
        <p:nvSpPr>
          <p:cNvPr id="40975" name="Υπότιτλος 4">
            <a:extLst>
              <a:ext uri="{FF2B5EF4-FFF2-40B4-BE49-F238E27FC236}">
                <a16:creationId xmlns:a16="http://schemas.microsoft.com/office/drawing/2014/main" id="{02C5E094-AD10-FBC5-A312-4A7BEF826DF9}"/>
              </a:ext>
            </a:extLst>
          </p:cNvPr>
          <p:cNvSpPr>
            <a:spLocks/>
          </p:cNvSpPr>
          <p:nvPr/>
        </p:nvSpPr>
        <p:spPr bwMode="auto">
          <a:xfrm>
            <a:off x="2279651" y="2708275"/>
            <a:ext cx="352901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40976" name="Υπότιτλος 4">
            <a:extLst>
              <a:ext uri="{FF2B5EF4-FFF2-40B4-BE49-F238E27FC236}">
                <a16:creationId xmlns:a16="http://schemas.microsoft.com/office/drawing/2014/main" id="{7F8B0351-C632-1FB0-B00D-F313ECB62EF9}"/>
              </a:ext>
            </a:extLst>
          </p:cNvPr>
          <p:cNvSpPr>
            <a:spLocks/>
          </p:cNvSpPr>
          <p:nvPr/>
        </p:nvSpPr>
        <p:spPr bwMode="auto">
          <a:xfrm>
            <a:off x="4167189" y="2500313"/>
            <a:ext cx="38877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40977" name="Rectangle 17">
            <a:extLst>
              <a:ext uri="{FF2B5EF4-FFF2-40B4-BE49-F238E27FC236}">
                <a16:creationId xmlns:a16="http://schemas.microsoft.com/office/drawing/2014/main" id="{4661A2BE-5316-6690-C67C-CEB333FC5077}"/>
              </a:ext>
            </a:extLst>
          </p:cNvPr>
          <p:cNvSpPr>
            <a:spLocks noChangeArrowheads="1"/>
          </p:cNvSpPr>
          <p:nvPr/>
        </p:nvSpPr>
        <p:spPr bwMode="auto">
          <a:xfrm>
            <a:off x="1076325" y="2854326"/>
            <a:ext cx="8459787"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a:defRPr>
                <a:solidFill>
                  <a:schemeClr val="tx1"/>
                </a:solidFill>
                <a:latin typeface="Calibri" panose="020F0502020204030204" pitchFamily="34" charset="0"/>
                <a:cs typeface="Arial" panose="020B0604020202020204" pitchFamily="34" charset="0"/>
              </a:defRPr>
            </a:lvl1pPr>
            <a:lvl2pPr marL="800100" indent="-342900">
              <a:defRPr>
                <a:solidFill>
                  <a:schemeClr val="tx1"/>
                </a:solidFill>
                <a:latin typeface="Calibri" panose="020F0502020204030204" pitchFamily="34" charset="0"/>
                <a:cs typeface="Arial" panose="020B0604020202020204" pitchFamily="34" charset="0"/>
              </a:defRPr>
            </a:lvl2pPr>
            <a:lvl3pPr marL="1257300" indent="-342900">
              <a:defRPr>
                <a:solidFill>
                  <a:schemeClr val="tx1"/>
                </a:solidFill>
                <a:latin typeface="Calibri" panose="020F0502020204030204" pitchFamily="34" charset="0"/>
                <a:cs typeface="Arial" panose="020B0604020202020204" pitchFamily="34" charset="0"/>
              </a:defRPr>
            </a:lvl3pPr>
            <a:lvl4pPr marL="1714500" indent="-342900">
              <a:defRPr>
                <a:solidFill>
                  <a:schemeClr val="tx1"/>
                </a:solidFill>
                <a:latin typeface="Calibri" panose="020F0502020204030204" pitchFamily="34" charset="0"/>
                <a:cs typeface="Arial" panose="020B0604020202020204" pitchFamily="34" charset="0"/>
              </a:defRPr>
            </a:lvl4pPr>
            <a:lvl5pPr marL="2171700" indent="-342900">
              <a:defRPr>
                <a:solidFill>
                  <a:schemeClr val="tx1"/>
                </a:solidFill>
                <a:latin typeface="Calibri" panose="020F0502020204030204" pitchFamily="34" charset="0"/>
                <a:cs typeface="Arial" panose="020B0604020202020204" pitchFamily="34" charset="0"/>
              </a:defRPr>
            </a:lvl5pPr>
            <a:lvl6pPr marL="2628900" indent="-3429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86100" indent="-3429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543300" indent="-3429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4000500" indent="-3429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just">
              <a:buFont typeface="Wingdings" panose="05000000000000000000" pitchFamily="2" charset="2"/>
              <a:buChar char="q"/>
            </a:pPr>
            <a:r>
              <a:rPr lang="el-GR" altLang="el-GR" b="1" u="sng" dirty="0">
                <a:latin typeface="Arial" panose="020B0604020202020204" pitchFamily="34" charset="0"/>
              </a:rPr>
              <a:t>Ελλάδα</a:t>
            </a:r>
            <a:r>
              <a:rPr lang="en-US" altLang="el-GR" b="1" u="sng" dirty="0">
                <a:latin typeface="Arial" panose="020B0604020202020204" pitchFamily="34" charset="0"/>
              </a:rPr>
              <a:t>:</a:t>
            </a:r>
            <a:r>
              <a:rPr lang="en-US" altLang="el-GR" b="1" dirty="0">
                <a:latin typeface="Arial" panose="020B0604020202020204" pitchFamily="34" charset="0"/>
              </a:rPr>
              <a:t> </a:t>
            </a:r>
            <a:r>
              <a:rPr lang="el-GR" altLang="el-GR" dirty="0">
                <a:latin typeface="Arial" panose="020B0604020202020204" pitchFamily="34" charset="0"/>
              </a:rPr>
              <a:t>Η ζήτηση για νερό έχει αυξηθεί σε πάρα πολύ μεγάλο βαθμό τα τελευταία 50 έτη. Παρά το ικανοποιητικό μέσο ύψος βροχοπτώσεων, συχνά παρατηρείται έλλειψη ισορροπίας στο υδατικό ισοζύγιο λόγω των χρονικών και τοπικών διακυμάνσεων που παρατηρούνται όσον αφορά τη βροχόπτωση, της αυξημένης ζήτησης για νερό κατά τους καλοκαιρινούς μήνες και της δυσκολίας στη μεταφορά του νερού εξ αιτίας του ορεινού ανάγλυφου. </a:t>
            </a:r>
            <a:endParaRPr lang="en-US" altLang="el-GR" dirty="0">
              <a:latin typeface="Arial" panose="020B0604020202020204" pitchFamily="34" charset="0"/>
            </a:endParaRPr>
          </a:p>
        </p:txBody>
      </p:sp>
      <p:sp>
        <p:nvSpPr>
          <p:cNvPr id="40978" name="Υπότιτλος 4">
            <a:extLst>
              <a:ext uri="{FF2B5EF4-FFF2-40B4-BE49-F238E27FC236}">
                <a16:creationId xmlns:a16="http://schemas.microsoft.com/office/drawing/2014/main" id="{D27486E6-C2F0-8E76-59EA-FDAC4D20217B}"/>
              </a:ext>
            </a:extLst>
          </p:cNvPr>
          <p:cNvSpPr>
            <a:spLocks/>
          </p:cNvSpPr>
          <p:nvPr/>
        </p:nvSpPr>
        <p:spPr bwMode="auto">
          <a:xfrm>
            <a:off x="2208213" y="2565400"/>
            <a:ext cx="8640762"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latin typeface="Arial" panose="020B0604020202020204" pitchFamily="34" charset="0"/>
            </a:endParaRPr>
          </a:p>
          <a:p>
            <a:pPr>
              <a:spcBef>
                <a:spcPct val="20000"/>
              </a:spcBef>
            </a:pPr>
            <a:endParaRPr lang="el-GR" altLang="el-GR">
              <a:latin typeface="Arial" panose="020B0604020202020204" pitchFamily="34" charset="0"/>
            </a:endParaRPr>
          </a:p>
        </p:txBody>
      </p:sp>
      <p:sp>
        <p:nvSpPr>
          <p:cNvPr id="40979" name="Θέση κειμένου 7">
            <a:extLst>
              <a:ext uri="{FF2B5EF4-FFF2-40B4-BE49-F238E27FC236}">
                <a16:creationId xmlns:a16="http://schemas.microsoft.com/office/drawing/2014/main" id="{9A3B617D-5569-867A-C0AD-972781B6F244}"/>
              </a:ext>
            </a:extLst>
          </p:cNvPr>
          <p:cNvSpPr>
            <a:spLocks/>
          </p:cNvSpPr>
          <p:nvPr/>
        </p:nvSpPr>
        <p:spPr bwMode="auto">
          <a:xfrm>
            <a:off x="1992314" y="4149726"/>
            <a:ext cx="3538537"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51834" y="766475"/>
            <a:ext cx="9601208" cy="766624"/>
          </a:xfrm>
        </p:spPr>
        <p:txBody>
          <a:bodyPr anchor="ctr"/>
          <a:lstStyle/>
          <a:p>
            <a:pPr algn="l"/>
            <a:r>
              <a:rPr lang="el-GR" sz="3500" dirty="0">
                <a:solidFill>
                  <a:schemeClr val="tx1"/>
                </a:solidFill>
                <a:latin typeface="Times New Roman" panose="02020603050405020304" pitchFamily="18" charset="0"/>
                <a:cs typeface="Times New Roman" panose="02020603050405020304" pitchFamily="18" charset="0"/>
              </a:rPr>
              <a:t>Κλιματική αλλαγή και διαθεσιμότητα νερού</a:t>
            </a:r>
          </a:p>
        </p:txBody>
      </p:sp>
      <p:sp>
        <p:nvSpPr>
          <p:cNvPr id="7" name="Title 1"/>
          <p:cNvSpPr txBox="1">
            <a:spLocks/>
          </p:cNvSpPr>
          <p:nvPr/>
        </p:nvSpPr>
        <p:spPr>
          <a:xfrm>
            <a:off x="947920" y="1219200"/>
            <a:ext cx="9034280" cy="563880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457200" indent="-457200" algn="l">
              <a:lnSpc>
                <a:spcPct val="150000"/>
              </a:lnSpc>
              <a:buFont typeface="+mj-lt"/>
              <a:buAutoNum type="arabicPeriod"/>
            </a:pPr>
            <a:endParaRPr lang="el-GR" sz="2500" dirty="0">
              <a:solidFill>
                <a:schemeClr val="tx1"/>
              </a:solidFill>
              <a:latin typeface="Times New Roman" panose="02020603050405020304" pitchFamily="18" charset="0"/>
              <a:cs typeface="Times New Roman" panose="02020603050405020304" pitchFamily="18" charset="0"/>
            </a:endParaRPr>
          </a:p>
        </p:txBody>
      </p:sp>
      <p:sp>
        <p:nvSpPr>
          <p:cNvPr id="4" name="Rectangle 3"/>
          <p:cNvSpPr/>
          <p:nvPr/>
        </p:nvSpPr>
        <p:spPr>
          <a:xfrm>
            <a:off x="723331" y="1533099"/>
            <a:ext cx="10377485" cy="4613058"/>
          </a:xfrm>
          <a:prstGeom prst="rect">
            <a:avLst/>
          </a:prstGeom>
        </p:spPr>
        <p:txBody>
          <a:bodyPr wrap="square">
            <a:spAutoFit/>
          </a:bodyPr>
          <a:lstStyle/>
          <a:p>
            <a:pPr>
              <a:lnSpc>
                <a:spcPct val="150000"/>
              </a:lnSpc>
              <a:buClr>
                <a:schemeClr val="accent2"/>
              </a:buClr>
            </a:pPr>
            <a:r>
              <a:rPr lang="el-GR" dirty="0">
                <a:latin typeface="Times New Roman" panose="02020603050405020304" pitchFamily="18" charset="0"/>
                <a:ea typeface="+mj-ea"/>
                <a:cs typeface="Times New Roman" panose="02020603050405020304" pitchFamily="18" charset="0"/>
              </a:rPr>
              <a:t>Κλιματική αλλαγή είναι «</a:t>
            </a:r>
            <a:r>
              <a:rPr lang="el-GR" i="1" dirty="0">
                <a:latin typeface="Times New Roman" panose="02020603050405020304" pitchFamily="18" charset="0"/>
                <a:ea typeface="+mj-ea"/>
                <a:cs typeface="Times New Roman" panose="02020603050405020304" pitchFamily="18" charset="0"/>
              </a:rPr>
              <a:t>οι μεταβολές των κλιματικών παραμέτρων που οφείλονται σε ανθρωπογενείς δραστηριότητες ή φυσικές διεργασίες και εκτείνονται σε χρονική κλίμακα δεκαετίας ή και μεγαλύτερη</a:t>
            </a:r>
            <a:r>
              <a:rPr lang="el-GR" dirty="0">
                <a:latin typeface="Times New Roman" panose="02020603050405020304" pitchFamily="18" charset="0"/>
                <a:ea typeface="+mj-ea"/>
                <a:cs typeface="Times New Roman" panose="02020603050405020304" pitchFamily="18" charset="0"/>
              </a:rPr>
              <a:t>» (</a:t>
            </a:r>
            <a:r>
              <a:rPr lang="el-GR" dirty="0" err="1">
                <a:latin typeface="Times New Roman" panose="02020603050405020304" pitchFamily="18" charset="0"/>
                <a:ea typeface="+mj-ea"/>
                <a:cs typeface="Times New Roman" panose="02020603050405020304" pitchFamily="18" charset="0"/>
              </a:rPr>
              <a:t>Ψιλοβίκος</a:t>
            </a:r>
            <a:r>
              <a:rPr lang="el-GR" dirty="0">
                <a:latin typeface="Times New Roman" panose="02020603050405020304" pitchFamily="18" charset="0"/>
                <a:ea typeface="+mj-ea"/>
                <a:cs typeface="Times New Roman" panose="02020603050405020304" pitchFamily="18" charset="0"/>
              </a:rPr>
              <a:t>, 2020)</a:t>
            </a:r>
          </a:p>
          <a:p>
            <a:pPr>
              <a:lnSpc>
                <a:spcPct val="150000"/>
              </a:lnSpc>
              <a:buClr>
                <a:schemeClr val="accent2"/>
              </a:buClr>
            </a:pPr>
            <a:endParaRPr lang="el-GR" dirty="0">
              <a:latin typeface="Times New Roman" panose="02020603050405020304" pitchFamily="18" charset="0"/>
              <a:ea typeface="+mj-ea"/>
              <a:cs typeface="Times New Roman" panose="02020603050405020304" pitchFamily="18" charset="0"/>
            </a:endParaRPr>
          </a:p>
          <a:p>
            <a:pPr>
              <a:lnSpc>
                <a:spcPct val="150000"/>
              </a:lnSpc>
              <a:buClr>
                <a:schemeClr val="accent2"/>
              </a:buClr>
            </a:pPr>
            <a:r>
              <a:rPr lang="el-GR" dirty="0">
                <a:latin typeface="Times New Roman" panose="02020603050405020304" pitchFamily="18" charset="0"/>
                <a:ea typeface="+mj-ea"/>
                <a:cs typeface="Times New Roman" panose="02020603050405020304" pitchFamily="18" charset="0"/>
              </a:rPr>
              <a:t>Οι σημαντικότερες επιπτώσεις της κλιματικής αλλαγής αφορούν:</a:t>
            </a:r>
          </a:p>
          <a:p>
            <a:pPr marL="342900" indent="-342900">
              <a:lnSpc>
                <a:spcPct val="150000"/>
              </a:lnSpc>
              <a:buClr>
                <a:schemeClr val="accent2"/>
              </a:buClr>
              <a:buFont typeface="Arial" panose="020B0604020202020204" pitchFamily="34" charset="0"/>
              <a:buChar char="•"/>
            </a:pPr>
            <a:r>
              <a:rPr lang="el-GR" dirty="0">
                <a:latin typeface="Times New Roman" panose="02020603050405020304" pitchFamily="18" charset="0"/>
                <a:ea typeface="+mj-ea"/>
                <a:cs typeface="Times New Roman" panose="02020603050405020304" pitchFamily="18" charset="0"/>
              </a:rPr>
              <a:t>Στην αγροτική παραγωγή,</a:t>
            </a:r>
          </a:p>
          <a:p>
            <a:pPr marL="342900" indent="-342900">
              <a:lnSpc>
                <a:spcPct val="150000"/>
              </a:lnSpc>
              <a:buClr>
                <a:schemeClr val="accent2"/>
              </a:buClr>
              <a:buFont typeface="Arial" panose="020B0604020202020204" pitchFamily="34" charset="0"/>
              <a:buChar char="•"/>
            </a:pPr>
            <a:r>
              <a:rPr lang="el-GR" dirty="0">
                <a:latin typeface="Times New Roman" panose="02020603050405020304" pitchFamily="18" charset="0"/>
                <a:ea typeface="+mj-ea"/>
                <a:cs typeface="Times New Roman" panose="02020603050405020304" pitchFamily="18" charset="0"/>
              </a:rPr>
              <a:t>Στις αναμενόμενες μελλοντικά μεταβολές στα ανθρωπογενή και φυσικά οικοσυστήματα, και</a:t>
            </a:r>
          </a:p>
          <a:p>
            <a:pPr marL="342900" indent="-342900">
              <a:lnSpc>
                <a:spcPct val="150000"/>
              </a:lnSpc>
              <a:buClr>
                <a:schemeClr val="accent2"/>
              </a:buClr>
              <a:buFont typeface="Arial" panose="020B0604020202020204" pitchFamily="34" charset="0"/>
              <a:buChar char="•"/>
            </a:pPr>
            <a:r>
              <a:rPr lang="el-GR" dirty="0">
                <a:latin typeface="Times New Roman" panose="02020603050405020304" pitchFamily="18" charset="0"/>
                <a:ea typeface="+mj-ea"/>
                <a:cs typeface="Times New Roman" panose="02020603050405020304" pitchFamily="18" charset="0"/>
              </a:rPr>
              <a:t>Στη διαθεσιμότητα των υδατικών πόρων.</a:t>
            </a:r>
          </a:p>
          <a:p>
            <a:pPr>
              <a:lnSpc>
                <a:spcPct val="150000"/>
              </a:lnSpc>
              <a:buClr>
                <a:schemeClr val="accent2"/>
              </a:buClr>
            </a:pPr>
            <a:endParaRPr lang="el-GR" dirty="0">
              <a:latin typeface="Times New Roman" panose="02020603050405020304" pitchFamily="18" charset="0"/>
              <a:ea typeface="+mj-ea"/>
              <a:cs typeface="Times New Roman" panose="02020603050405020304" pitchFamily="18" charset="0"/>
            </a:endParaRPr>
          </a:p>
          <a:p>
            <a:pPr>
              <a:lnSpc>
                <a:spcPct val="150000"/>
              </a:lnSpc>
              <a:buClr>
                <a:schemeClr val="accent2"/>
              </a:buClr>
            </a:pPr>
            <a:r>
              <a:rPr lang="el-GR" dirty="0">
                <a:latin typeface="Times New Roman" panose="02020603050405020304" pitchFamily="18" charset="0"/>
                <a:ea typeface="+mj-ea"/>
                <a:cs typeface="Times New Roman" panose="02020603050405020304" pitchFamily="18" charset="0"/>
              </a:rPr>
              <a:t>Η επίδραση της κλιματικής αλλαγής σε σχέση με το νερό οφείλεται στην αύξηση/μεταβολή της θερμοκρασίας, στην άνοδο της στάθμης της θάλασσας και την μεταβολή στις κατακρημνίσεις.</a:t>
            </a:r>
            <a:endParaRPr lang="el-GR" b="1" dirty="0">
              <a:solidFill>
                <a:srgbClr val="FF0000"/>
              </a:solidFill>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7952907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24120" y="1219200"/>
            <a:ext cx="9601208" cy="766624"/>
          </a:xfrm>
        </p:spPr>
        <p:txBody>
          <a:bodyPr anchor="ctr"/>
          <a:lstStyle/>
          <a:p>
            <a:pPr algn="l"/>
            <a:r>
              <a:rPr lang="el-GR" sz="3500" dirty="0">
                <a:solidFill>
                  <a:schemeClr val="tx1"/>
                </a:solidFill>
                <a:latin typeface="Times New Roman" panose="02020603050405020304" pitchFamily="18" charset="0"/>
                <a:cs typeface="Times New Roman" panose="02020603050405020304" pitchFamily="18" charset="0"/>
              </a:rPr>
              <a:t>Κλιματική αλλαγή και διαθεσιμότητα νερού</a:t>
            </a:r>
          </a:p>
        </p:txBody>
      </p:sp>
      <p:sp>
        <p:nvSpPr>
          <p:cNvPr id="7" name="Title 1"/>
          <p:cNvSpPr txBox="1">
            <a:spLocks/>
          </p:cNvSpPr>
          <p:nvPr/>
        </p:nvSpPr>
        <p:spPr>
          <a:xfrm>
            <a:off x="947920" y="1219200"/>
            <a:ext cx="9034280" cy="563880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457200" indent="-457200" algn="l">
              <a:lnSpc>
                <a:spcPct val="150000"/>
              </a:lnSpc>
              <a:buFont typeface="+mj-lt"/>
              <a:buAutoNum type="arabicPeriod"/>
            </a:pPr>
            <a:endParaRPr lang="el-GR" sz="2500" dirty="0">
              <a:solidFill>
                <a:schemeClr val="tx1"/>
              </a:solidFill>
              <a:latin typeface="Times New Roman" panose="02020603050405020304" pitchFamily="18" charset="0"/>
              <a:cs typeface="Times New Roman" panose="02020603050405020304" pitchFamily="18" charset="0"/>
            </a:endParaRPr>
          </a:p>
        </p:txBody>
      </p:sp>
      <p:sp>
        <p:nvSpPr>
          <p:cNvPr id="4" name="Rectangle 3"/>
          <p:cNvSpPr/>
          <p:nvPr/>
        </p:nvSpPr>
        <p:spPr>
          <a:xfrm>
            <a:off x="858768" y="2392316"/>
            <a:ext cx="9931912" cy="3970318"/>
          </a:xfrm>
          <a:prstGeom prst="rect">
            <a:avLst/>
          </a:prstGeom>
        </p:spPr>
        <p:txBody>
          <a:bodyPr wrap="square">
            <a:spAutoFit/>
          </a:bodyPr>
          <a:lstStyle/>
          <a:p>
            <a:pPr>
              <a:lnSpc>
                <a:spcPct val="150000"/>
              </a:lnSpc>
              <a:buClr>
                <a:schemeClr val="accent2"/>
              </a:buClr>
            </a:pPr>
            <a:r>
              <a:rPr lang="el-GR" sz="2100" b="1" dirty="0">
                <a:latin typeface="Times New Roman" panose="02020603050405020304" pitchFamily="18" charset="0"/>
                <a:ea typeface="+mj-ea"/>
                <a:cs typeface="Times New Roman" panose="02020603050405020304" pitchFamily="18" charset="0"/>
              </a:rPr>
              <a:t>Μεταβολή θερμοκρασίας και λιώσιμο των πάγων</a:t>
            </a:r>
          </a:p>
          <a:p>
            <a:pPr>
              <a:lnSpc>
                <a:spcPct val="150000"/>
              </a:lnSpc>
              <a:buClr>
                <a:schemeClr val="accent2"/>
              </a:buClr>
            </a:pPr>
            <a:r>
              <a:rPr lang="el-GR" sz="2100" dirty="0">
                <a:latin typeface="Times New Roman" panose="02020603050405020304" pitchFamily="18" charset="0"/>
                <a:ea typeface="+mj-ea"/>
                <a:cs typeface="Times New Roman" panose="02020603050405020304" pitchFamily="18" charset="0"/>
              </a:rPr>
              <a:t>Μείωση των ψυχρών ημερών και αύξηση των θερμών ημερών και των καυσώνων.</a:t>
            </a:r>
          </a:p>
          <a:p>
            <a:pPr>
              <a:lnSpc>
                <a:spcPct val="150000"/>
              </a:lnSpc>
              <a:buClr>
                <a:schemeClr val="accent2"/>
              </a:buClr>
            </a:pPr>
            <a:r>
              <a:rPr lang="el-GR" sz="2100" dirty="0">
                <a:latin typeface="Times New Roman" panose="02020603050405020304" pitchFamily="18" charset="0"/>
                <a:ea typeface="+mj-ea"/>
                <a:cs typeface="Times New Roman" panose="02020603050405020304" pitchFamily="18" charset="0"/>
              </a:rPr>
              <a:t>Μείωση των χιονοπτώσεων και της έκτασης των παγετώνων.</a:t>
            </a:r>
          </a:p>
          <a:p>
            <a:pPr>
              <a:lnSpc>
                <a:spcPct val="150000"/>
              </a:lnSpc>
              <a:buClr>
                <a:schemeClr val="accent2"/>
              </a:buClr>
            </a:pPr>
            <a:r>
              <a:rPr lang="el-GR" sz="2100" dirty="0">
                <a:latin typeface="Times New Roman" panose="02020603050405020304" pitchFamily="18" charset="0"/>
                <a:ea typeface="+mj-ea"/>
                <a:cs typeface="Times New Roman" panose="02020603050405020304" pitchFamily="18" charset="0"/>
              </a:rPr>
              <a:t>Το νερό στις λεκάνες απορροής ποταμών θα επηρεαστεί από:</a:t>
            </a:r>
          </a:p>
          <a:p>
            <a:pPr marL="342900" indent="-342900">
              <a:lnSpc>
                <a:spcPct val="150000"/>
              </a:lnSpc>
              <a:buClr>
                <a:schemeClr val="accent2"/>
              </a:buClr>
              <a:buFont typeface="Arial" panose="020B0604020202020204" pitchFamily="34" charset="0"/>
              <a:buChar char="•"/>
            </a:pPr>
            <a:r>
              <a:rPr lang="el-GR" sz="2100" dirty="0">
                <a:latin typeface="Times New Roman" panose="02020603050405020304" pitchFamily="18" charset="0"/>
                <a:ea typeface="+mj-ea"/>
                <a:cs typeface="Times New Roman" panose="02020603050405020304" pitchFamily="18" charset="0"/>
              </a:rPr>
              <a:t>Μετατόπιση των παροχών αιχμής στο τέλος του χειμώνα, </a:t>
            </a:r>
            <a:r>
              <a:rPr lang="el-GR" sz="2100" dirty="0" err="1">
                <a:latin typeface="Times New Roman" panose="02020603050405020304" pitchFamily="18" charset="0"/>
                <a:ea typeface="+mj-ea"/>
                <a:cs typeface="Times New Roman" panose="02020603050405020304" pitchFamily="18" charset="0"/>
              </a:rPr>
              <a:t>αντι</a:t>
            </a:r>
            <a:r>
              <a:rPr lang="el-GR" sz="2100" dirty="0">
                <a:latin typeface="Times New Roman" panose="02020603050405020304" pitchFamily="18" charset="0"/>
                <a:ea typeface="+mj-ea"/>
                <a:cs typeface="Times New Roman" panose="02020603050405020304" pitchFamily="18" charset="0"/>
              </a:rPr>
              <a:t> για το τέλος της άνοιξης.</a:t>
            </a:r>
          </a:p>
          <a:p>
            <a:pPr marL="342900" indent="-342900">
              <a:lnSpc>
                <a:spcPct val="150000"/>
              </a:lnSpc>
              <a:buClr>
                <a:schemeClr val="accent2"/>
              </a:buClr>
              <a:buFont typeface="Arial" panose="020B0604020202020204" pitchFamily="34" charset="0"/>
              <a:buChar char="•"/>
            </a:pPr>
            <a:r>
              <a:rPr lang="el-GR" sz="2100" dirty="0">
                <a:latin typeface="Times New Roman" panose="02020603050405020304" pitchFamily="18" charset="0"/>
                <a:ea typeface="+mj-ea"/>
                <a:cs typeface="Times New Roman" panose="02020603050405020304" pitchFamily="18" charset="0"/>
              </a:rPr>
              <a:t>Μείωση των ελάχιστων ροών των ποταμών.</a:t>
            </a:r>
          </a:p>
          <a:p>
            <a:pPr marL="342900" indent="-342900">
              <a:lnSpc>
                <a:spcPct val="150000"/>
              </a:lnSpc>
              <a:buClr>
                <a:schemeClr val="accent2"/>
              </a:buClr>
              <a:buFont typeface="Arial" panose="020B0604020202020204" pitchFamily="34" charset="0"/>
              <a:buChar char="•"/>
            </a:pPr>
            <a:r>
              <a:rPr lang="el-GR" sz="2100" dirty="0">
                <a:latin typeface="Times New Roman" panose="02020603050405020304" pitchFamily="18" charset="0"/>
                <a:ea typeface="+mj-ea"/>
                <a:cs typeface="Times New Roman" panose="02020603050405020304" pitchFamily="18" charset="0"/>
              </a:rPr>
              <a:t>Μείωση της ετήσιας συνολικής απορροής των ποταμών.</a:t>
            </a:r>
          </a:p>
        </p:txBody>
      </p:sp>
    </p:spTree>
    <p:extLst>
      <p:ext uri="{BB962C8B-B14F-4D97-AF65-F5344CB8AC3E}">
        <p14:creationId xmlns:p14="http://schemas.microsoft.com/office/powerpoint/2010/main" val="18148131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89615" y="652743"/>
            <a:ext cx="9601208" cy="766624"/>
          </a:xfrm>
        </p:spPr>
        <p:txBody>
          <a:bodyPr anchor="ctr"/>
          <a:lstStyle/>
          <a:p>
            <a:pPr algn="l"/>
            <a:r>
              <a:rPr lang="el-GR" sz="3500" dirty="0">
                <a:solidFill>
                  <a:schemeClr val="tx1"/>
                </a:solidFill>
                <a:latin typeface="Times New Roman" panose="02020603050405020304" pitchFamily="18" charset="0"/>
                <a:cs typeface="Times New Roman" panose="02020603050405020304" pitchFamily="18" charset="0"/>
              </a:rPr>
              <a:t>Κλιματική αλλαγή και διαθεσιμότητα νερού</a:t>
            </a:r>
          </a:p>
        </p:txBody>
      </p:sp>
      <p:sp>
        <p:nvSpPr>
          <p:cNvPr id="7" name="Title 1"/>
          <p:cNvSpPr txBox="1">
            <a:spLocks/>
          </p:cNvSpPr>
          <p:nvPr/>
        </p:nvSpPr>
        <p:spPr>
          <a:xfrm>
            <a:off x="947920" y="1219200"/>
            <a:ext cx="9034280" cy="563880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457200" indent="-457200" algn="l">
              <a:lnSpc>
                <a:spcPct val="150000"/>
              </a:lnSpc>
              <a:buFont typeface="+mj-lt"/>
              <a:buAutoNum type="arabicPeriod"/>
            </a:pPr>
            <a:endParaRPr lang="el-GR" sz="2500" dirty="0">
              <a:solidFill>
                <a:schemeClr val="tx1"/>
              </a:solidFill>
              <a:latin typeface="Times New Roman" panose="02020603050405020304" pitchFamily="18" charset="0"/>
              <a:cs typeface="Times New Roman" panose="02020603050405020304" pitchFamily="18" charset="0"/>
            </a:endParaRPr>
          </a:p>
        </p:txBody>
      </p:sp>
      <p:sp>
        <p:nvSpPr>
          <p:cNvPr id="4" name="Rectangle 3"/>
          <p:cNvSpPr/>
          <p:nvPr/>
        </p:nvSpPr>
        <p:spPr>
          <a:xfrm>
            <a:off x="456219" y="1286471"/>
            <a:ext cx="6563279" cy="5366469"/>
          </a:xfrm>
          <a:prstGeom prst="rect">
            <a:avLst/>
          </a:prstGeom>
        </p:spPr>
        <p:txBody>
          <a:bodyPr wrap="square">
            <a:spAutoFit/>
          </a:bodyPr>
          <a:lstStyle/>
          <a:p>
            <a:pPr>
              <a:lnSpc>
                <a:spcPct val="150000"/>
              </a:lnSpc>
              <a:buClr>
                <a:schemeClr val="accent2"/>
              </a:buClr>
            </a:pPr>
            <a:r>
              <a:rPr lang="el-GR" sz="2100" b="1" dirty="0">
                <a:latin typeface="Times New Roman" panose="02020603050405020304" pitchFamily="18" charset="0"/>
                <a:ea typeface="+mj-ea"/>
                <a:cs typeface="Times New Roman" panose="02020603050405020304" pitchFamily="18" charset="0"/>
              </a:rPr>
              <a:t>Άνοδος της Μέσης Στάθμης Θάλασσας</a:t>
            </a:r>
          </a:p>
          <a:p>
            <a:pPr>
              <a:lnSpc>
                <a:spcPct val="150000"/>
              </a:lnSpc>
              <a:buClr>
                <a:schemeClr val="accent2"/>
              </a:buClr>
            </a:pPr>
            <a:r>
              <a:rPr lang="el-GR" sz="2100" dirty="0">
                <a:latin typeface="Times New Roman" panose="02020603050405020304" pitchFamily="18" charset="0"/>
                <a:ea typeface="+mj-ea"/>
                <a:cs typeface="Times New Roman" panose="02020603050405020304" pitchFamily="18" charset="0"/>
              </a:rPr>
              <a:t>Η άνοδος της στάθμης της θάλασσας μπορεί να οριστεί ως η άνοδος της επιφάνειας της θάλασσας λόγω της παγκόσμιας και γενικευμένης ανόδου της απόλυτης στάθμης των υδάτων των ωκεανών ή η σχετική καθαρή άνοδος, που σχετίζεται με την τοπική επιφάνεια της γης (η οποία μπορεί να βυθίζεται ή να αναδύεται). Η έκφραση χρησιμοποιείται ευρέως για να περιγράψει την </a:t>
            </a:r>
            <a:r>
              <a:rPr lang="el-GR" sz="2100" dirty="0" err="1">
                <a:latin typeface="Times New Roman" panose="02020603050405020304" pitchFamily="18" charset="0"/>
                <a:ea typeface="+mj-ea"/>
                <a:cs typeface="Times New Roman" panose="02020603050405020304" pitchFamily="18" charset="0"/>
              </a:rPr>
              <a:t>ευστατική</a:t>
            </a:r>
            <a:r>
              <a:rPr lang="el-GR" sz="2100" dirty="0">
                <a:latin typeface="Times New Roman" panose="02020603050405020304" pitchFamily="18" charset="0"/>
                <a:ea typeface="+mj-ea"/>
                <a:cs typeface="Times New Roman" panose="02020603050405020304" pitchFamily="18" charset="0"/>
              </a:rPr>
              <a:t> αλλαγή της στάθμης της θάλασσας λόγω του φαινομένου του θερμοκηπίου και τη σχετική υπερθέρμανση του πλανήτη.</a:t>
            </a:r>
          </a:p>
        </p:txBody>
      </p:sp>
      <p:pic>
        <p:nvPicPr>
          <p:cNvPr id="5" name="Graphic 4">
            <a:extLst>
              <a:ext uri="{FF2B5EF4-FFF2-40B4-BE49-F238E27FC236}">
                <a16:creationId xmlns:a16="http://schemas.microsoft.com/office/drawing/2014/main" id="{2CCFC36C-CD0B-E124-A592-761ED85F6FB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16633" y="1728716"/>
            <a:ext cx="4975367" cy="3731526"/>
          </a:xfrm>
          <a:prstGeom prst="rect">
            <a:avLst/>
          </a:prstGeom>
        </p:spPr>
      </p:pic>
    </p:spTree>
    <p:extLst>
      <p:ext uri="{BB962C8B-B14F-4D97-AF65-F5344CB8AC3E}">
        <p14:creationId xmlns:p14="http://schemas.microsoft.com/office/powerpoint/2010/main" val="17197674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312AE01-BBDF-F688-C4E8-96160FB156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8364" y="903252"/>
            <a:ext cx="11841483" cy="5920742"/>
          </a:xfrm>
          <a:prstGeom prst="rect">
            <a:avLst/>
          </a:prstGeom>
        </p:spPr>
      </p:pic>
    </p:spTree>
    <p:extLst>
      <p:ext uri="{BB962C8B-B14F-4D97-AF65-F5344CB8AC3E}">
        <p14:creationId xmlns:p14="http://schemas.microsoft.com/office/powerpoint/2010/main" val="2798982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Τίτλος 3">
            <a:extLst>
              <a:ext uri="{FF2B5EF4-FFF2-40B4-BE49-F238E27FC236}">
                <a16:creationId xmlns:a16="http://schemas.microsoft.com/office/drawing/2014/main" id="{0BBC2153-9816-72B1-5B26-72DB07AEB06C}"/>
              </a:ext>
            </a:extLst>
          </p:cNvPr>
          <p:cNvSpPr txBox="1">
            <a:spLocks/>
          </p:cNvSpPr>
          <p:nvPr/>
        </p:nvSpPr>
        <p:spPr bwMode="auto">
          <a:xfrm>
            <a:off x="1981200" y="1214438"/>
            <a:ext cx="82296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400"/>
          </a:p>
        </p:txBody>
      </p:sp>
      <p:sp>
        <p:nvSpPr>
          <p:cNvPr id="17412" name="Θέση περιεχομένου 4">
            <a:extLst>
              <a:ext uri="{FF2B5EF4-FFF2-40B4-BE49-F238E27FC236}">
                <a16:creationId xmlns:a16="http://schemas.microsoft.com/office/drawing/2014/main" id="{19BE007D-DFFF-B4B5-57C4-EF263AE140A0}"/>
              </a:ext>
            </a:extLst>
          </p:cNvPr>
          <p:cNvSpPr txBox="1">
            <a:spLocks/>
          </p:cNvSpPr>
          <p:nvPr/>
        </p:nvSpPr>
        <p:spPr bwMode="auto">
          <a:xfrm>
            <a:off x="1847850" y="3086100"/>
            <a:ext cx="8229600" cy="377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buFont typeface="Arial" panose="020B0604020202020204" pitchFamily="34" charset="0"/>
              <a:buNone/>
            </a:pPr>
            <a:endParaRPr lang="el-GR" altLang="el-GR" sz="2800"/>
          </a:p>
        </p:txBody>
      </p:sp>
      <p:sp>
        <p:nvSpPr>
          <p:cNvPr id="7" name="6 - Θέση αριθμού διαφάνειας">
            <a:extLst>
              <a:ext uri="{FF2B5EF4-FFF2-40B4-BE49-F238E27FC236}">
                <a16:creationId xmlns:a16="http://schemas.microsoft.com/office/drawing/2014/main" id="{F9454F2F-D458-737B-AD3F-6CB71FDFA120}"/>
              </a:ext>
            </a:extLst>
          </p:cNvPr>
          <p:cNvSpPr txBox="1">
            <a:spLocks noGrp="1"/>
          </p:cNvSpPr>
          <p:nvPr/>
        </p:nvSpPr>
        <p:spPr>
          <a:xfrm>
            <a:off x="8077200" y="6356351"/>
            <a:ext cx="2133600" cy="365125"/>
          </a:xfrm>
          <a:prstGeom prst="rect">
            <a:avLst/>
          </a:prstGeom>
          <a:noFill/>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r"/>
            <a:fld id="{BE820208-6361-448A-9B1A-FFAA585CE5F1}" type="slidenum">
              <a:rPr lang="el-GR" altLang="el-GR" sz="1200">
                <a:solidFill>
                  <a:srgbClr val="898989"/>
                </a:solidFill>
              </a:rPr>
              <a:pPr algn="r"/>
              <a:t>3</a:t>
            </a:fld>
            <a:endParaRPr lang="el-GR" altLang="el-GR" sz="1200">
              <a:solidFill>
                <a:srgbClr val="898989"/>
              </a:solidFill>
            </a:endParaRPr>
          </a:p>
        </p:txBody>
      </p:sp>
      <p:sp>
        <p:nvSpPr>
          <p:cNvPr id="17414" name="Title 1">
            <a:extLst>
              <a:ext uri="{FF2B5EF4-FFF2-40B4-BE49-F238E27FC236}">
                <a16:creationId xmlns:a16="http://schemas.microsoft.com/office/drawing/2014/main" id="{A71B73DF-4902-BE02-E1F1-7B156813B9A0}"/>
              </a:ext>
            </a:extLst>
          </p:cNvPr>
          <p:cNvSpPr>
            <a:spLocks/>
          </p:cNvSpPr>
          <p:nvPr/>
        </p:nvSpPr>
        <p:spPr bwMode="auto">
          <a:xfrm>
            <a:off x="1992313" y="1268413"/>
            <a:ext cx="8229600" cy="874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000" b="1"/>
          </a:p>
        </p:txBody>
      </p:sp>
      <p:sp>
        <p:nvSpPr>
          <p:cNvPr id="17415" name="Υπότιτλος 4">
            <a:extLst>
              <a:ext uri="{FF2B5EF4-FFF2-40B4-BE49-F238E27FC236}">
                <a16:creationId xmlns:a16="http://schemas.microsoft.com/office/drawing/2014/main" id="{C5190726-65E5-3765-9EA2-EA37850FC7A2}"/>
              </a:ext>
            </a:extLst>
          </p:cNvPr>
          <p:cNvSpPr>
            <a:spLocks/>
          </p:cNvSpPr>
          <p:nvPr/>
        </p:nvSpPr>
        <p:spPr bwMode="auto">
          <a:xfrm>
            <a:off x="2063751" y="2492375"/>
            <a:ext cx="777557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
        <p:nvSpPr>
          <p:cNvPr id="17416" name="10 - Ορθογώνιο">
            <a:extLst>
              <a:ext uri="{FF2B5EF4-FFF2-40B4-BE49-F238E27FC236}">
                <a16:creationId xmlns:a16="http://schemas.microsoft.com/office/drawing/2014/main" id="{E3DF1BB2-2AF4-2964-0B30-7CE6EAD7A2D3}"/>
              </a:ext>
            </a:extLst>
          </p:cNvPr>
          <p:cNvSpPr>
            <a:spLocks noChangeArrowheads="1"/>
          </p:cNvSpPr>
          <p:nvPr/>
        </p:nvSpPr>
        <p:spPr bwMode="auto">
          <a:xfrm>
            <a:off x="1524000" y="1125538"/>
            <a:ext cx="9144000" cy="1581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spcBef>
                <a:spcPct val="20000"/>
              </a:spcBef>
            </a:pPr>
            <a:r>
              <a:rPr lang="el-GR" altLang="el-GR" sz="4400" b="1">
                <a:latin typeface="Arial" panose="020B0604020202020204" pitchFamily="34" charset="0"/>
              </a:rPr>
              <a:t>Χαρακτηριστικά των λυμάτων</a:t>
            </a:r>
          </a:p>
          <a:p>
            <a:pPr>
              <a:spcBef>
                <a:spcPct val="20000"/>
              </a:spcBef>
            </a:pPr>
            <a:endParaRPr lang="el-GR" altLang="el-GR" sz="4400" b="1"/>
          </a:p>
        </p:txBody>
      </p:sp>
      <p:sp>
        <p:nvSpPr>
          <p:cNvPr id="17417" name="Rectangle 8">
            <a:extLst>
              <a:ext uri="{FF2B5EF4-FFF2-40B4-BE49-F238E27FC236}">
                <a16:creationId xmlns:a16="http://schemas.microsoft.com/office/drawing/2014/main" id="{5C8739DF-7146-44B7-562D-A7A1BD58D1CD}"/>
              </a:ext>
            </a:extLst>
          </p:cNvPr>
          <p:cNvSpPr>
            <a:spLocks noChangeArrowheads="1"/>
          </p:cNvSpPr>
          <p:nvPr/>
        </p:nvSpPr>
        <p:spPr bwMode="auto">
          <a:xfrm>
            <a:off x="2105026" y="3307448"/>
            <a:ext cx="85629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tabLst>
                <a:tab pos="457200" algn="l"/>
              </a:tabLst>
              <a:defRPr>
                <a:solidFill>
                  <a:schemeClr val="tx1"/>
                </a:solidFill>
                <a:latin typeface="Calibri" panose="020F0502020204030204" pitchFamily="34" charset="0"/>
                <a:cs typeface="Arial" panose="020B0604020202020204" pitchFamily="34" charset="0"/>
              </a:defRPr>
            </a:lvl1pPr>
            <a:lvl2pPr marL="742950" indent="-285750">
              <a:tabLst>
                <a:tab pos="457200" algn="l"/>
              </a:tabLst>
              <a:defRPr>
                <a:solidFill>
                  <a:schemeClr val="tx1"/>
                </a:solidFill>
                <a:latin typeface="Calibri" panose="020F0502020204030204" pitchFamily="34" charset="0"/>
                <a:cs typeface="Arial" panose="020B0604020202020204" pitchFamily="34" charset="0"/>
              </a:defRPr>
            </a:lvl2pPr>
            <a:lvl3pPr marL="1143000" indent="-228600">
              <a:tabLst>
                <a:tab pos="457200" algn="l"/>
              </a:tabLst>
              <a:defRPr>
                <a:solidFill>
                  <a:schemeClr val="tx1"/>
                </a:solidFill>
                <a:latin typeface="Calibri" panose="020F0502020204030204" pitchFamily="34" charset="0"/>
                <a:cs typeface="Arial" panose="020B0604020202020204" pitchFamily="34" charset="0"/>
              </a:defRPr>
            </a:lvl3pPr>
            <a:lvl4pPr marL="1600200" indent="-228600">
              <a:tabLst>
                <a:tab pos="457200" algn="l"/>
              </a:tabLst>
              <a:defRPr>
                <a:solidFill>
                  <a:schemeClr val="tx1"/>
                </a:solidFill>
                <a:latin typeface="Calibri" panose="020F0502020204030204" pitchFamily="34" charset="0"/>
                <a:cs typeface="Arial" panose="020B0604020202020204" pitchFamily="34" charset="0"/>
              </a:defRPr>
            </a:lvl4pPr>
            <a:lvl5pPr marL="2057400" indent="-228600">
              <a:tabLst>
                <a:tab pos="457200" algn="l"/>
              </a:tabLst>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9pPr>
          </a:lstStyle>
          <a:p>
            <a:pPr>
              <a:buFont typeface="Wingdings" panose="05000000000000000000" pitchFamily="2" charset="2"/>
              <a:buNone/>
            </a:pPr>
            <a:endParaRPr lang="el-GR" altLang="el-GR"/>
          </a:p>
          <a:p>
            <a:pPr>
              <a:buFont typeface="Wingdings" panose="05000000000000000000" pitchFamily="2" charset="2"/>
              <a:buNone/>
            </a:pPr>
            <a:endParaRPr lang="el-GR" altLang="el-GR"/>
          </a:p>
        </p:txBody>
      </p:sp>
      <p:sp>
        <p:nvSpPr>
          <p:cNvPr id="17418" name="Υπότιτλος 4">
            <a:extLst>
              <a:ext uri="{FF2B5EF4-FFF2-40B4-BE49-F238E27FC236}">
                <a16:creationId xmlns:a16="http://schemas.microsoft.com/office/drawing/2014/main" id="{A490465D-B4D2-AEFB-A1FD-66E67BF89C77}"/>
              </a:ext>
            </a:extLst>
          </p:cNvPr>
          <p:cNvSpPr>
            <a:spLocks/>
          </p:cNvSpPr>
          <p:nvPr/>
        </p:nvSpPr>
        <p:spPr bwMode="auto">
          <a:xfrm>
            <a:off x="2524126" y="2214564"/>
            <a:ext cx="7775575"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17419" name="Rectangle 12">
            <a:extLst>
              <a:ext uri="{FF2B5EF4-FFF2-40B4-BE49-F238E27FC236}">
                <a16:creationId xmlns:a16="http://schemas.microsoft.com/office/drawing/2014/main" id="{324B341B-585C-8BFA-225C-C50BCD03E70F}"/>
              </a:ext>
            </a:extLst>
          </p:cNvPr>
          <p:cNvSpPr>
            <a:spLocks noChangeArrowheads="1"/>
          </p:cNvSpPr>
          <p:nvPr/>
        </p:nvSpPr>
        <p:spPr bwMode="auto">
          <a:xfrm>
            <a:off x="1881188" y="3071813"/>
            <a:ext cx="3168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endParaRPr lang="el-GR" altLang="el-GR"/>
          </a:p>
        </p:txBody>
      </p:sp>
      <p:sp>
        <p:nvSpPr>
          <p:cNvPr id="17420" name="Θέση περιεχομένου 3">
            <a:extLst>
              <a:ext uri="{FF2B5EF4-FFF2-40B4-BE49-F238E27FC236}">
                <a16:creationId xmlns:a16="http://schemas.microsoft.com/office/drawing/2014/main" id="{E06DFFB4-9BF2-0AF6-0596-F2FBA9B2D65D}"/>
              </a:ext>
            </a:extLst>
          </p:cNvPr>
          <p:cNvSpPr>
            <a:spLocks/>
          </p:cNvSpPr>
          <p:nvPr/>
        </p:nvSpPr>
        <p:spPr bwMode="auto">
          <a:xfrm>
            <a:off x="6167438" y="3617914"/>
            <a:ext cx="4038600" cy="324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a:p>
            <a:pPr>
              <a:lnSpc>
                <a:spcPct val="80000"/>
              </a:lnSpc>
              <a:spcBef>
                <a:spcPct val="20000"/>
              </a:spcBef>
            </a:pPr>
            <a:endParaRPr lang="el-GR" altLang="el-GR"/>
          </a:p>
        </p:txBody>
      </p:sp>
      <p:sp>
        <p:nvSpPr>
          <p:cNvPr id="17421" name="Θέση περιεχομένου 2">
            <a:extLst>
              <a:ext uri="{FF2B5EF4-FFF2-40B4-BE49-F238E27FC236}">
                <a16:creationId xmlns:a16="http://schemas.microsoft.com/office/drawing/2014/main" id="{6A541538-045E-B5A4-6EBA-F8950F89806B}"/>
              </a:ext>
            </a:extLst>
          </p:cNvPr>
          <p:cNvSpPr>
            <a:spLocks/>
          </p:cNvSpPr>
          <p:nvPr/>
        </p:nvSpPr>
        <p:spPr bwMode="auto">
          <a:xfrm>
            <a:off x="1976438" y="3573464"/>
            <a:ext cx="4038600" cy="328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p:txBody>
      </p:sp>
      <p:sp>
        <p:nvSpPr>
          <p:cNvPr id="17422" name="Υπότιτλος 4">
            <a:extLst>
              <a:ext uri="{FF2B5EF4-FFF2-40B4-BE49-F238E27FC236}">
                <a16:creationId xmlns:a16="http://schemas.microsoft.com/office/drawing/2014/main" id="{63DFD045-EC34-0985-C18D-1779F2E1F119}"/>
              </a:ext>
            </a:extLst>
          </p:cNvPr>
          <p:cNvSpPr>
            <a:spLocks/>
          </p:cNvSpPr>
          <p:nvPr/>
        </p:nvSpPr>
        <p:spPr bwMode="auto">
          <a:xfrm>
            <a:off x="2279651" y="2708275"/>
            <a:ext cx="352901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17423" name="Υπότιτλος 4">
            <a:extLst>
              <a:ext uri="{FF2B5EF4-FFF2-40B4-BE49-F238E27FC236}">
                <a16:creationId xmlns:a16="http://schemas.microsoft.com/office/drawing/2014/main" id="{6DC6132D-4D5D-C049-C30E-BCCC92877082}"/>
              </a:ext>
            </a:extLst>
          </p:cNvPr>
          <p:cNvSpPr>
            <a:spLocks/>
          </p:cNvSpPr>
          <p:nvPr/>
        </p:nvSpPr>
        <p:spPr bwMode="auto">
          <a:xfrm>
            <a:off x="6311900" y="2492375"/>
            <a:ext cx="388778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17424" name="Rectangle 17">
            <a:extLst>
              <a:ext uri="{FF2B5EF4-FFF2-40B4-BE49-F238E27FC236}">
                <a16:creationId xmlns:a16="http://schemas.microsoft.com/office/drawing/2014/main" id="{EE41B03E-30D6-BE70-546E-76211A41BB82}"/>
              </a:ext>
            </a:extLst>
          </p:cNvPr>
          <p:cNvSpPr>
            <a:spLocks noChangeArrowheads="1"/>
          </p:cNvSpPr>
          <p:nvPr/>
        </p:nvSpPr>
        <p:spPr bwMode="auto">
          <a:xfrm>
            <a:off x="2135188" y="2545140"/>
            <a:ext cx="8532812"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l-GR" altLang="el-GR">
                <a:latin typeface="Arial" panose="020B0604020202020204" pitchFamily="34" charset="0"/>
              </a:rPr>
              <a:t>Τα αστικά λύματα αποτελούνται </a:t>
            </a:r>
            <a:r>
              <a:rPr lang="en-US" altLang="el-GR">
                <a:latin typeface="Arial" panose="020B0604020202020204" pitchFamily="34" charset="0"/>
              </a:rPr>
              <a:t>:</a:t>
            </a:r>
          </a:p>
          <a:p>
            <a:pPr>
              <a:buFont typeface="Wingdings" panose="05000000000000000000" pitchFamily="2" charset="2"/>
              <a:buChar char="§"/>
            </a:pPr>
            <a:r>
              <a:rPr lang="el-GR" altLang="el-GR">
                <a:latin typeface="Arial" panose="020B0604020202020204" pitchFamily="34" charset="0"/>
              </a:rPr>
              <a:t>κυρίως από νερό (99.9%)</a:t>
            </a:r>
            <a:endParaRPr lang="en-US" altLang="el-GR">
              <a:latin typeface="Arial" panose="020B0604020202020204" pitchFamily="34" charset="0"/>
            </a:endParaRPr>
          </a:p>
          <a:p>
            <a:pPr>
              <a:buFont typeface="Wingdings" panose="05000000000000000000" pitchFamily="2" charset="2"/>
              <a:buChar char="§"/>
            </a:pPr>
            <a:r>
              <a:rPr lang="el-GR" altLang="el-GR">
                <a:latin typeface="Arial" panose="020B0604020202020204" pitchFamily="34" charset="0"/>
              </a:rPr>
              <a:t>και από σχετικά μικρές συγκεντρώσεις αιωρούμενων και διαλυμένων οργανικών και ανόργανων στερεών</a:t>
            </a:r>
            <a:r>
              <a:rPr lang="en-US" altLang="el-GR">
                <a:latin typeface="Arial" panose="020B0604020202020204" pitchFamily="34" charset="0"/>
              </a:rPr>
              <a:t>.</a:t>
            </a:r>
          </a:p>
          <a:p>
            <a:pPr>
              <a:buFont typeface="Wingdings" panose="05000000000000000000" pitchFamily="2" charset="2"/>
              <a:buChar char="§"/>
            </a:pPr>
            <a:endParaRPr lang="en-US" altLang="el-GR">
              <a:latin typeface="Arial" panose="020B0604020202020204" pitchFamily="34" charset="0"/>
            </a:endParaRPr>
          </a:p>
          <a:p>
            <a:r>
              <a:rPr lang="el-GR" altLang="el-GR" u="sng">
                <a:latin typeface="Arial" panose="020B0604020202020204" pitchFamily="34" charset="0"/>
              </a:rPr>
              <a:t>Οργανικές ουσίες</a:t>
            </a:r>
            <a:r>
              <a:rPr lang="en-US" altLang="el-GR">
                <a:latin typeface="Arial" panose="020B0604020202020204" pitchFamily="34" charset="0"/>
              </a:rPr>
              <a:t>: (</a:t>
            </a:r>
            <a:r>
              <a:rPr lang="el-GR" altLang="el-GR">
                <a:latin typeface="Arial" panose="020B0604020202020204" pitchFamily="34" charset="0"/>
              </a:rPr>
              <a:t>υδρογονάνθρακες, λιγνίνη, λίπη,</a:t>
            </a:r>
          </a:p>
          <a:p>
            <a:r>
              <a:rPr lang="el-GR" altLang="el-GR">
                <a:latin typeface="Arial" panose="020B0604020202020204" pitchFamily="34" charset="0"/>
              </a:rPr>
              <a:t>σάπωνες, συνθετικά απορρυπαντικά, πρωτεΐνες κ.α.)</a:t>
            </a:r>
            <a:endParaRPr lang="en-US" altLang="el-GR">
              <a:latin typeface="Arial" panose="020B0604020202020204" pitchFamily="34" charset="0"/>
            </a:endParaRPr>
          </a:p>
          <a:p>
            <a:endParaRPr lang="el-GR" altLang="el-GR">
              <a:latin typeface="Arial" panose="020B0604020202020204" pitchFamily="34" charset="0"/>
            </a:endParaRPr>
          </a:p>
          <a:p>
            <a:r>
              <a:rPr lang="el-GR" altLang="el-GR" u="sng">
                <a:latin typeface="Arial" panose="020B0604020202020204" pitchFamily="34" charset="0"/>
              </a:rPr>
              <a:t>Ανόργανες ουσίες</a:t>
            </a:r>
            <a:r>
              <a:rPr lang="en-US" altLang="el-GR">
                <a:latin typeface="Arial" panose="020B0604020202020204" pitchFamily="34" charset="0"/>
              </a:rPr>
              <a:t>:</a:t>
            </a:r>
            <a:r>
              <a:rPr lang="el-GR" altLang="el-GR"/>
              <a:t> </a:t>
            </a:r>
            <a:r>
              <a:rPr lang="en-US" altLang="el-GR"/>
              <a:t>(</a:t>
            </a:r>
            <a:r>
              <a:rPr lang="el-GR" altLang="el-GR">
                <a:latin typeface="Arial" panose="020B0604020202020204" pitchFamily="34" charset="0"/>
              </a:rPr>
              <a:t>αρσενικό, κάδμιο, χρώμιο, χαλκός,</a:t>
            </a:r>
            <a:endParaRPr lang="en-US" altLang="el-GR">
              <a:latin typeface="Arial" panose="020B0604020202020204" pitchFamily="34" charset="0"/>
            </a:endParaRPr>
          </a:p>
          <a:p>
            <a:r>
              <a:rPr lang="el-GR" altLang="el-GR">
                <a:latin typeface="Arial" panose="020B0604020202020204" pitchFamily="34" charset="0"/>
              </a:rPr>
              <a:t>μόλυβδος, υδράργυρος, ψευδάργυρος κλπ</a:t>
            </a:r>
            <a:r>
              <a:rPr lang="en-US" altLang="el-GR">
                <a:latin typeface="Arial" panose="020B0604020202020204" pitchFamily="34" charset="0"/>
              </a:rPr>
              <a:t>)</a:t>
            </a:r>
            <a:endParaRPr lang="el-GR" altLang="el-GR" u="sng">
              <a:latin typeface="Arial" panose="020B0604020202020204" pitchFamily="34" charset="0"/>
            </a:endParaRPr>
          </a:p>
          <a:p>
            <a:endParaRPr lang="en-US" altLang="el-GR" u="sng">
              <a:latin typeface="Arial" panose="020B0604020202020204" pitchFamily="34" charset="0"/>
            </a:endParaRPr>
          </a:p>
        </p:txBody>
      </p:sp>
      <p:sp>
        <p:nvSpPr>
          <p:cNvPr id="17425" name="Υπότιτλος 4">
            <a:extLst>
              <a:ext uri="{FF2B5EF4-FFF2-40B4-BE49-F238E27FC236}">
                <a16:creationId xmlns:a16="http://schemas.microsoft.com/office/drawing/2014/main" id="{5F6CDF8A-CD8E-C235-EDC8-ED7E72D47B64}"/>
              </a:ext>
            </a:extLst>
          </p:cNvPr>
          <p:cNvSpPr>
            <a:spLocks/>
          </p:cNvSpPr>
          <p:nvPr/>
        </p:nvSpPr>
        <p:spPr bwMode="auto">
          <a:xfrm>
            <a:off x="2208214" y="2565400"/>
            <a:ext cx="8459787"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latin typeface="Arial" panose="020B0604020202020204" pitchFamily="34" charset="0"/>
            </a:endParaRPr>
          </a:p>
        </p:txBody>
      </p:sp>
      <p:sp>
        <p:nvSpPr>
          <p:cNvPr id="17426" name="Θέση κειμένου 7">
            <a:extLst>
              <a:ext uri="{FF2B5EF4-FFF2-40B4-BE49-F238E27FC236}">
                <a16:creationId xmlns:a16="http://schemas.microsoft.com/office/drawing/2014/main" id="{3E3C26FA-BCE4-4EBB-045A-1CF9CA708914}"/>
              </a:ext>
            </a:extLst>
          </p:cNvPr>
          <p:cNvSpPr>
            <a:spLocks/>
          </p:cNvSpPr>
          <p:nvPr/>
        </p:nvSpPr>
        <p:spPr bwMode="auto">
          <a:xfrm>
            <a:off x="1992314" y="4221164"/>
            <a:ext cx="3538537"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1400" y="1072863"/>
            <a:ext cx="9667528" cy="1205536"/>
          </a:xfrm>
        </p:spPr>
        <p:txBody>
          <a:bodyPr/>
          <a:lstStyle/>
          <a:p>
            <a:pPr algn="l"/>
            <a:r>
              <a:rPr lang="el-GR" sz="4000" dirty="0">
                <a:solidFill>
                  <a:schemeClr val="tx1"/>
                </a:solidFill>
                <a:latin typeface="Times New Roman" panose="02020603050405020304" pitchFamily="18" charset="0"/>
                <a:cs typeface="Times New Roman" panose="02020603050405020304" pitchFamily="18" charset="0"/>
              </a:rPr>
              <a:t>Βιβλιογραφία</a:t>
            </a:r>
            <a:endParaRPr lang="el-GR" sz="2200" dirty="0">
              <a:solidFill>
                <a:schemeClr val="tx1"/>
              </a:solidFill>
              <a:latin typeface="Times New Roman" panose="02020603050405020304" pitchFamily="18" charset="0"/>
              <a:cs typeface="Times New Roman" panose="02020603050405020304" pitchFamily="18" charset="0"/>
            </a:endParaRPr>
          </a:p>
        </p:txBody>
      </p:sp>
      <p:sp>
        <p:nvSpPr>
          <p:cNvPr id="7" name="Title 1"/>
          <p:cNvSpPr txBox="1">
            <a:spLocks/>
          </p:cNvSpPr>
          <p:nvPr/>
        </p:nvSpPr>
        <p:spPr>
          <a:xfrm>
            <a:off x="947920" y="1219200"/>
            <a:ext cx="9034280" cy="563880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457200" indent="-457200" algn="l">
              <a:lnSpc>
                <a:spcPct val="150000"/>
              </a:lnSpc>
              <a:buFont typeface="+mj-lt"/>
              <a:buAutoNum type="arabicPeriod"/>
            </a:pPr>
            <a:endParaRPr lang="el-GR" sz="2500" dirty="0">
              <a:solidFill>
                <a:schemeClr val="tx1"/>
              </a:solidFill>
              <a:latin typeface="Times New Roman" panose="02020603050405020304" pitchFamily="18" charset="0"/>
              <a:cs typeface="Times New Roman" panose="02020603050405020304" pitchFamily="18" charset="0"/>
            </a:endParaRPr>
          </a:p>
        </p:txBody>
      </p:sp>
      <p:sp>
        <p:nvSpPr>
          <p:cNvPr id="4" name="Rectangle 3"/>
          <p:cNvSpPr/>
          <p:nvPr/>
        </p:nvSpPr>
        <p:spPr>
          <a:xfrm>
            <a:off x="399681" y="2773006"/>
            <a:ext cx="11713844" cy="2631490"/>
          </a:xfrm>
          <a:prstGeom prst="rect">
            <a:avLst/>
          </a:prstGeom>
        </p:spPr>
        <p:txBody>
          <a:bodyPr wrap="square">
            <a:spAutoFit/>
          </a:bodyPr>
          <a:lstStyle/>
          <a:p>
            <a:pPr marL="342900" indent="-342900">
              <a:lnSpc>
                <a:spcPct val="150000"/>
              </a:lnSpc>
              <a:buClr>
                <a:schemeClr val="accent2"/>
              </a:buClr>
              <a:buFont typeface="Arial" panose="020B0604020202020204" pitchFamily="34" charset="0"/>
              <a:buChar char="•"/>
            </a:pPr>
            <a:r>
              <a:rPr lang="el-GR" sz="2200" dirty="0">
                <a:latin typeface="Times New Roman" panose="02020603050405020304" pitchFamily="18" charset="0"/>
                <a:ea typeface="+mj-ea"/>
                <a:cs typeface="Times New Roman" panose="02020603050405020304" pitchFamily="18" charset="0"/>
              </a:rPr>
              <a:t>Τεχνολογία Υδατικών Πόρων, Μιμίκου Μαρία Α. </a:t>
            </a:r>
          </a:p>
          <a:p>
            <a:pPr marL="342900" indent="-342900">
              <a:lnSpc>
                <a:spcPct val="150000"/>
              </a:lnSpc>
              <a:buClr>
                <a:schemeClr val="accent2"/>
              </a:buClr>
              <a:buFont typeface="Arial" panose="020B0604020202020204" pitchFamily="34" charset="0"/>
              <a:buChar char="•"/>
            </a:pPr>
            <a:r>
              <a:rPr lang="el-GR" sz="2200" dirty="0">
                <a:latin typeface="Times New Roman" panose="02020603050405020304" pitchFamily="18" charset="0"/>
                <a:ea typeface="+mj-ea"/>
                <a:cs typeface="Times New Roman" panose="02020603050405020304" pitchFamily="18" charset="0"/>
              </a:rPr>
              <a:t>Νερό, Περιβαλλοντική διάσταση και διαδρομή, Στουρνάρας Γεώργιος Κ. </a:t>
            </a:r>
          </a:p>
          <a:p>
            <a:pPr marL="342900" indent="-342900">
              <a:lnSpc>
                <a:spcPct val="150000"/>
              </a:lnSpc>
              <a:buClr>
                <a:schemeClr val="accent2"/>
              </a:buClr>
              <a:buFont typeface="Arial" panose="020B0604020202020204" pitchFamily="34" charset="0"/>
              <a:buChar char="•"/>
            </a:pPr>
            <a:r>
              <a:rPr lang="el-GR" sz="2200" dirty="0">
                <a:latin typeface="Times New Roman" panose="02020603050405020304" pitchFamily="18" charset="0"/>
                <a:ea typeface="+mj-ea"/>
                <a:cs typeface="Times New Roman" panose="02020603050405020304" pitchFamily="18" charset="0"/>
              </a:rPr>
              <a:t>Υδατικοί Πόροι, </a:t>
            </a:r>
            <a:r>
              <a:rPr lang="el-GR" sz="2200" dirty="0" err="1">
                <a:latin typeface="Times New Roman" panose="02020603050405020304" pitchFamily="18" charset="0"/>
                <a:ea typeface="+mj-ea"/>
                <a:cs typeface="Times New Roman" panose="02020603050405020304" pitchFamily="18" charset="0"/>
              </a:rPr>
              <a:t>Ψιλοβίκος</a:t>
            </a:r>
            <a:r>
              <a:rPr lang="el-GR" sz="2200" dirty="0">
                <a:latin typeface="Times New Roman" panose="02020603050405020304" pitchFamily="18" charset="0"/>
                <a:ea typeface="+mj-ea"/>
                <a:cs typeface="Times New Roman" panose="02020603050405020304" pitchFamily="18" charset="0"/>
              </a:rPr>
              <a:t> Άρης</a:t>
            </a:r>
          </a:p>
          <a:p>
            <a:pPr marL="342900" indent="-342900">
              <a:lnSpc>
                <a:spcPct val="150000"/>
              </a:lnSpc>
              <a:buClr>
                <a:schemeClr val="accent2"/>
              </a:buClr>
              <a:buFont typeface="Arial" panose="020B0604020202020204" pitchFamily="34" charset="0"/>
              <a:buChar char="•"/>
            </a:pPr>
            <a:r>
              <a:rPr lang="el-GR" sz="2200" dirty="0">
                <a:latin typeface="Times New Roman" panose="02020603050405020304" pitchFamily="18" charset="0"/>
                <a:ea typeface="+mj-ea"/>
                <a:cs typeface="Times New Roman" panose="02020603050405020304" pitchFamily="18" charset="0"/>
              </a:rPr>
              <a:t>Λέκκας, Ε., 2009: Φυσικές και Τεχνολογικές Καταστροφές - Εκπαιδευτικό υλικό κατάρτισης στελεχών τοπικής αυτοδιοίκησης, Εθνικό Καποδιστριακό Πανεπιστήμιο, Αθήνα</a:t>
            </a:r>
          </a:p>
        </p:txBody>
      </p:sp>
    </p:spTree>
    <p:extLst>
      <p:ext uri="{BB962C8B-B14F-4D97-AF65-F5344CB8AC3E}">
        <p14:creationId xmlns:p14="http://schemas.microsoft.com/office/powerpoint/2010/main" val="36119205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8096" y="1855894"/>
            <a:ext cx="9631679" cy="1646302"/>
          </a:xfrm>
        </p:spPr>
        <p:txBody>
          <a:bodyPr/>
          <a:lstStyle/>
          <a:p>
            <a:pPr algn="ctr"/>
            <a:r>
              <a:rPr lang="el-GR" dirty="0">
                <a:solidFill>
                  <a:schemeClr val="tx1"/>
                </a:solidFill>
                <a:latin typeface="Times New Roman" panose="02020603050405020304" pitchFamily="18" charset="0"/>
                <a:cs typeface="Times New Roman" panose="02020603050405020304" pitchFamily="18" charset="0"/>
              </a:rPr>
              <a:t>Σας ευχαριστώ πολύ!</a:t>
            </a:r>
          </a:p>
        </p:txBody>
      </p:sp>
      <p:sp>
        <p:nvSpPr>
          <p:cNvPr id="7" name="Title 1"/>
          <p:cNvSpPr txBox="1">
            <a:spLocks/>
          </p:cNvSpPr>
          <p:nvPr/>
        </p:nvSpPr>
        <p:spPr>
          <a:xfrm>
            <a:off x="947920" y="3206846"/>
            <a:ext cx="9631679" cy="766806"/>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el-GR" sz="3500"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6193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Τίτλος 3">
            <a:extLst>
              <a:ext uri="{FF2B5EF4-FFF2-40B4-BE49-F238E27FC236}">
                <a16:creationId xmlns:a16="http://schemas.microsoft.com/office/drawing/2014/main" id="{B80B9066-681A-83D8-5B64-9F42DAFEA765}"/>
              </a:ext>
            </a:extLst>
          </p:cNvPr>
          <p:cNvSpPr txBox="1">
            <a:spLocks/>
          </p:cNvSpPr>
          <p:nvPr/>
        </p:nvSpPr>
        <p:spPr bwMode="auto">
          <a:xfrm>
            <a:off x="1981200" y="1214438"/>
            <a:ext cx="82296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400"/>
          </a:p>
        </p:txBody>
      </p:sp>
      <p:sp>
        <p:nvSpPr>
          <p:cNvPr id="18436" name="Θέση περιεχομένου 4">
            <a:extLst>
              <a:ext uri="{FF2B5EF4-FFF2-40B4-BE49-F238E27FC236}">
                <a16:creationId xmlns:a16="http://schemas.microsoft.com/office/drawing/2014/main" id="{778582AB-FD96-C868-2823-B12E4E9F5235}"/>
              </a:ext>
            </a:extLst>
          </p:cNvPr>
          <p:cNvSpPr txBox="1">
            <a:spLocks/>
          </p:cNvSpPr>
          <p:nvPr/>
        </p:nvSpPr>
        <p:spPr bwMode="auto">
          <a:xfrm>
            <a:off x="1847850" y="3086100"/>
            <a:ext cx="8229600" cy="377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buFont typeface="Arial" panose="020B0604020202020204" pitchFamily="34" charset="0"/>
              <a:buNone/>
            </a:pPr>
            <a:endParaRPr lang="el-GR" altLang="el-GR" sz="2800"/>
          </a:p>
        </p:txBody>
      </p:sp>
      <p:sp>
        <p:nvSpPr>
          <p:cNvPr id="7" name="6 - Θέση αριθμού διαφάνειας">
            <a:extLst>
              <a:ext uri="{FF2B5EF4-FFF2-40B4-BE49-F238E27FC236}">
                <a16:creationId xmlns:a16="http://schemas.microsoft.com/office/drawing/2014/main" id="{A6656F99-66CF-6CF6-E928-376034F2D9A4}"/>
              </a:ext>
            </a:extLst>
          </p:cNvPr>
          <p:cNvSpPr txBox="1">
            <a:spLocks noGrp="1"/>
          </p:cNvSpPr>
          <p:nvPr/>
        </p:nvSpPr>
        <p:spPr>
          <a:xfrm>
            <a:off x="8077200" y="6356351"/>
            <a:ext cx="2133600" cy="365125"/>
          </a:xfrm>
          <a:prstGeom prst="rect">
            <a:avLst/>
          </a:prstGeom>
          <a:noFill/>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r"/>
            <a:fld id="{B8DE4903-0769-443A-A870-E970680049C9}" type="slidenum">
              <a:rPr lang="el-GR" altLang="el-GR" sz="1200">
                <a:solidFill>
                  <a:srgbClr val="898989"/>
                </a:solidFill>
              </a:rPr>
              <a:pPr algn="r"/>
              <a:t>4</a:t>
            </a:fld>
            <a:endParaRPr lang="el-GR" altLang="el-GR" sz="1200">
              <a:solidFill>
                <a:srgbClr val="898989"/>
              </a:solidFill>
            </a:endParaRPr>
          </a:p>
        </p:txBody>
      </p:sp>
      <p:sp>
        <p:nvSpPr>
          <p:cNvPr id="18438" name="Title 1">
            <a:extLst>
              <a:ext uri="{FF2B5EF4-FFF2-40B4-BE49-F238E27FC236}">
                <a16:creationId xmlns:a16="http://schemas.microsoft.com/office/drawing/2014/main" id="{E3930025-7B07-8623-C2C6-5372A433DC00}"/>
              </a:ext>
            </a:extLst>
          </p:cNvPr>
          <p:cNvSpPr>
            <a:spLocks/>
          </p:cNvSpPr>
          <p:nvPr/>
        </p:nvSpPr>
        <p:spPr bwMode="auto">
          <a:xfrm>
            <a:off x="1992313" y="1268413"/>
            <a:ext cx="8229600" cy="874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000" b="1"/>
          </a:p>
        </p:txBody>
      </p:sp>
      <p:sp>
        <p:nvSpPr>
          <p:cNvPr id="18439" name="Υπότιτλος 4">
            <a:extLst>
              <a:ext uri="{FF2B5EF4-FFF2-40B4-BE49-F238E27FC236}">
                <a16:creationId xmlns:a16="http://schemas.microsoft.com/office/drawing/2014/main" id="{935DEEC0-0983-168C-FC41-0501E284A8FE}"/>
              </a:ext>
            </a:extLst>
          </p:cNvPr>
          <p:cNvSpPr>
            <a:spLocks/>
          </p:cNvSpPr>
          <p:nvPr/>
        </p:nvSpPr>
        <p:spPr bwMode="auto">
          <a:xfrm>
            <a:off x="2063751" y="2492375"/>
            <a:ext cx="777557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
        <p:nvSpPr>
          <p:cNvPr id="18440" name="10 - Ορθογώνιο">
            <a:extLst>
              <a:ext uri="{FF2B5EF4-FFF2-40B4-BE49-F238E27FC236}">
                <a16:creationId xmlns:a16="http://schemas.microsoft.com/office/drawing/2014/main" id="{A7D1599E-3FC5-5B28-07A3-8A23F62526AA}"/>
              </a:ext>
            </a:extLst>
          </p:cNvPr>
          <p:cNvSpPr>
            <a:spLocks noChangeArrowheads="1"/>
          </p:cNvSpPr>
          <p:nvPr/>
        </p:nvSpPr>
        <p:spPr bwMode="auto">
          <a:xfrm>
            <a:off x="1524000" y="1125538"/>
            <a:ext cx="9144000" cy="1433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spcBef>
                <a:spcPct val="20000"/>
              </a:spcBef>
            </a:pPr>
            <a:r>
              <a:rPr lang="el-GR" altLang="el-GR" sz="4000" b="1">
                <a:latin typeface="Arial" panose="020B0604020202020204" pitchFamily="34" charset="0"/>
              </a:rPr>
              <a:t>Τεχνολογία επεξεργασίας λυμάτων</a:t>
            </a:r>
          </a:p>
          <a:p>
            <a:pPr>
              <a:spcBef>
                <a:spcPct val="20000"/>
              </a:spcBef>
            </a:pPr>
            <a:endParaRPr lang="el-GR" altLang="el-GR" sz="4000" b="1"/>
          </a:p>
        </p:txBody>
      </p:sp>
      <p:sp>
        <p:nvSpPr>
          <p:cNvPr id="18441" name="Rectangle 8">
            <a:extLst>
              <a:ext uri="{FF2B5EF4-FFF2-40B4-BE49-F238E27FC236}">
                <a16:creationId xmlns:a16="http://schemas.microsoft.com/office/drawing/2014/main" id="{D6535EB6-46B2-4E8F-EBD3-B44C66C93F95}"/>
              </a:ext>
            </a:extLst>
          </p:cNvPr>
          <p:cNvSpPr>
            <a:spLocks noChangeArrowheads="1"/>
          </p:cNvSpPr>
          <p:nvPr/>
        </p:nvSpPr>
        <p:spPr bwMode="auto">
          <a:xfrm>
            <a:off x="2105026" y="3307448"/>
            <a:ext cx="85629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tabLst>
                <a:tab pos="457200" algn="l"/>
              </a:tabLst>
              <a:defRPr>
                <a:solidFill>
                  <a:schemeClr val="tx1"/>
                </a:solidFill>
                <a:latin typeface="Calibri" panose="020F0502020204030204" pitchFamily="34" charset="0"/>
                <a:cs typeface="Arial" panose="020B0604020202020204" pitchFamily="34" charset="0"/>
              </a:defRPr>
            </a:lvl1pPr>
            <a:lvl2pPr marL="742950" indent="-285750">
              <a:tabLst>
                <a:tab pos="457200" algn="l"/>
              </a:tabLst>
              <a:defRPr>
                <a:solidFill>
                  <a:schemeClr val="tx1"/>
                </a:solidFill>
                <a:latin typeface="Calibri" panose="020F0502020204030204" pitchFamily="34" charset="0"/>
                <a:cs typeface="Arial" panose="020B0604020202020204" pitchFamily="34" charset="0"/>
              </a:defRPr>
            </a:lvl2pPr>
            <a:lvl3pPr marL="1143000" indent="-228600">
              <a:tabLst>
                <a:tab pos="457200" algn="l"/>
              </a:tabLst>
              <a:defRPr>
                <a:solidFill>
                  <a:schemeClr val="tx1"/>
                </a:solidFill>
                <a:latin typeface="Calibri" panose="020F0502020204030204" pitchFamily="34" charset="0"/>
                <a:cs typeface="Arial" panose="020B0604020202020204" pitchFamily="34" charset="0"/>
              </a:defRPr>
            </a:lvl3pPr>
            <a:lvl4pPr marL="1600200" indent="-228600">
              <a:tabLst>
                <a:tab pos="457200" algn="l"/>
              </a:tabLst>
              <a:defRPr>
                <a:solidFill>
                  <a:schemeClr val="tx1"/>
                </a:solidFill>
                <a:latin typeface="Calibri" panose="020F0502020204030204" pitchFamily="34" charset="0"/>
                <a:cs typeface="Arial" panose="020B0604020202020204" pitchFamily="34" charset="0"/>
              </a:defRPr>
            </a:lvl4pPr>
            <a:lvl5pPr marL="2057400" indent="-228600">
              <a:tabLst>
                <a:tab pos="457200" algn="l"/>
              </a:tabLst>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9pPr>
          </a:lstStyle>
          <a:p>
            <a:pPr>
              <a:buFont typeface="Wingdings" panose="05000000000000000000" pitchFamily="2" charset="2"/>
              <a:buNone/>
            </a:pPr>
            <a:endParaRPr lang="el-GR" altLang="el-GR"/>
          </a:p>
          <a:p>
            <a:pPr>
              <a:buFont typeface="Wingdings" panose="05000000000000000000" pitchFamily="2" charset="2"/>
              <a:buNone/>
            </a:pPr>
            <a:endParaRPr lang="el-GR" altLang="el-GR"/>
          </a:p>
        </p:txBody>
      </p:sp>
      <p:sp>
        <p:nvSpPr>
          <p:cNvPr id="18442" name="Υπότιτλος 4">
            <a:extLst>
              <a:ext uri="{FF2B5EF4-FFF2-40B4-BE49-F238E27FC236}">
                <a16:creationId xmlns:a16="http://schemas.microsoft.com/office/drawing/2014/main" id="{5EEBDD84-55B8-C5FA-5820-CDE5DCF612D6}"/>
              </a:ext>
            </a:extLst>
          </p:cNvPr>
          <p:cNvSpPr>
            <a:spLocks/>
          </p:cNvSpPr>
          <p:nvPr/>
        </p:nvSpPr>
        <p:spPr bwMode="auto">
          <a:xfrm>
            <a:off x="2524126" y="2214564"/>
            <a:ext cx="7775575"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18443" name="Rectangle 12">
            <a:extLst>
              <a:ext uri="{FF2B5EF4-FFF2-40B4-BE49-F238E27FC236}">
                <a16:creationId xmlns:a16="http://schemas.microsoft.com/office/drawing/2014/main" id="{BB2FDF53-CA68-84B8-79D3-F41819891650}"/>
              </a:ext>
            </a:extLst>
          </p:cNvPr>
          <p:cNvSpPr>
            <a:spLocks noChangeArrowheads="1"/>
          </p:cNvSpPr>
          <p:nvPr/>
        </p:nvSpPr>
        <p:spPr bwMode="auto">
          <a:xfrm>
            <a:off x="1881188" y="3071813"/>
            <a:ext cx="3168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endParaRPr lang="el-GR" altLang="el-GR"/>
          </a:p>
        </p:txBody>
      </p:sp>
      <p:sp>
        <p:nvSpPr>
          <p:cNvPr id="18444" name="Θέση περιεχομένου 3">
            <a:extLst>
              <a:ext uri="{FF2B5EF4-FFF2-40B4-BE49-F238E27FC236}">
                <a16:creationId xmlns:a16="http://schemas.microsoft.com/office/drawing/2014/main" id="{F1179F5A-B94C-D91A-6EE8-89F261953159}"/>
              </a:ext>
            </a:extLst>
          </p:cNvPr>
          <p:cNvSpPr>
            <a:spLocks/>
          </p:cNvSpPr>
          <p:nvPr/>
        </p:nvSpPr>
        <p:spPr bwMode="auto">
          <a:xfrm>
            <a:off x="6167438" y="3617914"/>
            <a:ext cx="4038600" cy="324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a:p>
            <a:pPr>
              <a:lnSpc>
                <a:spcPct val="80000"/>
              </a:lnSpc>
              <a:spcBef>
                <a:spcPct val="20000"/>
              </a:spcBef>
            </a:pPr>
            <a:endParaRPr lang="el-GR" altLang="el-GR"/>
          </a:p>
        </p:txBody>
      </p:sp>
      <p:sp>
        <p:nvSpPr>
          <p:cNvPr id="18445" name="Θέση περιεχομένου 2">
            <a:extLst>
              <a:ext uri="{FF2B5EF4-FFF2-40B4-BE49-F238E27FC236}">
                <a16:creationId xmlns:a16="http://schemas.microsoft.com/office/drawing/2014/main" id="{9D40BE0A-F9EE-8477-3F79-07223EADAF80}"/>
              </a:ext>
            </a:extLst>
          </p:cNvPr>
          <p:cNvSpPr>
            <a:spLocks/>
          </p:cNvSpPr>
          <p:nvPr/>
        </p:nvSpPr>
        <p:spPr bwMode="auto">
          <a:xfrm>
            <a:off x="1976438" y="3573464"/>
            <a:ext cx="4038600" cy="328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p:txBody>
      </p:sp>
      <p:sp>
        <p:nvSpPr>
          <p:cNvPr id="18446" name="Υπότιτλος 4">
            <a:extLst>
              <a:ext uri="{FF2B5EF4-FFF2-40B4-BE49-F238E27FC236}">
                <a16:creationId xmlns:a16="http://schemas.microsoft.com/office/drawing/2014/main" id="{9CE1DFB7-CDE8-C7D8-7147-0444E5820A4B}"/>
              </a:ext>
            </a:extLst>
          </p:cNvPr>
          <p:cNvSpPr>
            <a:spLocks/>
          </p:cNvSpPr>
          <p:nvPr/>
        </p:nvSpPr>
        <p:spPr bwMode="auto">
          <a:xfrm>
            <a:off x="2279651" y="2708275"/>
            <a:ext cx="352901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18447" name="Υπότιτλος 4">
            <a:extLst>
              <a:ext uri="{FF2B5EF4-FFF2-40B4-BE49-F238E27FC236}">
                <a16:creationId xmlns:a16="http://schemas.microsoft.com/office/drawing/2014/main" id="{D14DFCB0-A997-4A9E-9038-3BA4D84ED636}"/>
              </a:ext>
            </a:extLst>
          </p:cNvPr>
          <p:cNvSpPr>
            <a:spLocks/>
          </p:cNvSpPr>
          <p:nvPr/>
        </p:nvSpPr>
        <p:spPr bwMode="auto">
          <a:xfrm>
            <a:off x="6311900" y="2492375"/>
            <a:ext cx="388778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3089" name="Rectangle 17">
            <a:extLst>
              <a:ext uri="{FF2B5EF4-FFF2-40B4-BE49-F238E27FC236}">
                <a16:creationId xmlns:a16="http://schemas.microsoft.com/office/drawing/2014/main" id="{AF006BBD-A203-708A-5056-779E490EC33F}"/>
              </a:ext>
            </a:extLst>
          </p:cNvPr>
          <p:cNvSpPr>
            <a:spLocks noChangeArrowheads="1"/>
          </p:cNvSpPr>
          <p:nvPr/>
        </p:nvSpPr>
        <p:spPr bwMode="auto">
          <a:xfrm>
            <a:off x="2135188" y="2836427"/>
            <a:ext cx="8532812" cy="2585323"/>
          </a:xfrm>
          <a:prstGeom prst="rect">
            <a:avLst/>
          </a:prstGeom>
          <a:noFill/>
          <a:ln w="9525">
            <a:noFill/>
            <a:miter lim="800000"/>
            <a:headEnd/>
            <a:tailEnd/>
          </a:ln>
        </p:spPr>
        <p:txBody>
          <a:bodyPr anchor="ctr">
            <a:spAutoFit/>
          </a:bodyPr>
          <a:lstStyle/>
          <a:p>
            <a:pPr marL="342900" indent="-342900">
              <a:defRPr/>
            </a:pPr>
            <a:r>
              <a:rPr lang="el-GR" dirty="0"/>
              <a:t>Η επεξεργασία των αστικών λυμάτων αποτελείται από</a:t>
            </a:r>
            <a:endParaRPr lang="en-US" dirty="0"/>
          </a:p>
          <a:p>
            <a:pPr marL="342900" indent="-342900">
              <a:defRPr/>
            </a:pPr>
            <a:r>
              <a:rPr lang="el-GR" dirty="0"/>
              <a:t>συνδυασμό</a:t>
            </a:r>
            <a:r>
              <a:rPr lang="en-US" dirty="0"/>
              <a:t>:</a:t>
            </a:r>
            <a:endParaRPr lang="el-GR" dirty="0"/>
          </a:p>
          <a:p>
            <a:pPr>
              <a:buFont typeface="Wingdings" pitchFamily="2" charset="2"/>
              <a:buChar char="Ø"/>
              <a:defRPr/>
            </a:pPr>
            <a:r>
              <a:rPr lang="el-GR" dirty="0"/>
              <a:t> φυσικών</a:t>
            </a:r>
          </a:p>
          <a:p>
            <a:pPr>
              <a:buFont typeface="Wingdings" pitchFamily="2" charset="2"/>
              <a:buChar char="Ø"/>
              <a:defRPr/>
            </a:pPr>
            <a:r>
              <a:rPr lang="el-GR" dirty="0"/>
              <a:t> χημικών</a:t>
            </a:r>
          </a:p>
          <a:p>
            <a:pPr>
              <a:buFont typeface="Wingdings" pitchFamily="2" charset="2"/>
              <a:buChar char="Ø"/>
              <a:defRPr/>
            </a:pPr>
            <a:r>
              <a:rPr lang="el-GR" dirty="0"/>
              <a:t> και βιολογικών διαδικασιών </a:t>
            </a:r>
          </a:p>
          <a:p>
            <a:pPr marL="342900" indent="-342900">
              <a:defRPr/>
            </a:pPr>
            <a:r>
              <a:rPr lang="el-GR" dirty="0"/>
              <a:t>για την απομάκρυνση των στερεών, της οργανικής ουσίας,</a:t>
            </a:r>
          </a:p>
          <a:p>
            <a:pPr marL="342900" indent="-342900">
              <a:defRPr/>
            </a:pPr>
            <a:r>
              <a:rPr lang="el-GR" dirty="0"/>
              <a:t>των παθογόνων, των μετάλλων και μερικές φορές των</a:t>
            </a:r>
          </a:p>
          <a:p>
            <a:pPr marL="342900" indent="-342900">
              <a:defRPr/>
            </a:pPr>
            <a:r>
              <a:rPr lang="el-GR" dirty="0"/>
              <a:t>θρεπτικών στοιχείων από τα λύματα.</a:t>
            </a:r>
            <a:endParaRPr lang="en-US" dirty="0"/>
          </a:p>
          <a:p>
            <a:pPr marL="342900" indent="-342900">
              <a:defRPr/>
            </a:pPr>
            <a:endParaRPr lang="en-US" u="sng" dirty="0"/>
          </a:p>
        </p:txBody>
      </p:sp>
      <p:sp>
        <p:nvSpPr>
          <p:cNvPr id="18449" name="Υπότιτλος 4">
            <a:extLst>
              <a:ext uri="{FF2B5EF4-FFF2-40B4-BE49-F238E27FC236}">
                <a16:creationId xmlns:a16="http://schemas.microsoft.com/office/drawing/2014/main" id="{7067F3FB-6528-A443-2FFD-561C09B43303}"/>
              </a:ext>
            </a:extLst>
          </p:cNvPr>
          <p:cNvSpPr>
            <a:spLocks/>
          </p:cNvSpPr>
          <p:nvPr/>
        </p:nvSpPr>
        <p:spPr bwMode="auto">
          <a:xfrm>
            <a:off x="2208214" y="2565400"/>
            <a:ext cx="8459787"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latin typeface="Arial" panose="020B0604020202020204" pitchFamily="34" charset="0"/>
            </a:endParaRPr>
          </a:p>
        </p:txBody>
      </p:sp>
      <p:sp>
        <p:nvSpPr>
          <p:cNvPr id="18450" name="Θέση κειμένου 7">
            <a:extLst>
              <a:ext uri="{FF2B5EF4-FFF2-40B4-BE49-F238E27FC236}">
                <a16:creationId xmlns:a16="http://schemas.microsoft.com/office/drawing/2014/main" id="{7F4FB5EF-95EB-65D7-D231-F866FF26093B}"/>
              </a:ext>
            </a:extLst>
          </p:cNvPr>
          <p:cNvSpPr>
            <a:spLocks/>
          </p:cNvSpPr>
          <p:nvPr/>
        </p:nvSpPr>
        <p:spPr bwMode="auto">
          <a:xfrm>
            <a:off x="1992314" y="4221164"/>
            <a:ext cx="3538537"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Τίτλος 3">
            <a:extLst>
              <a:ext uri="{FF2B5EF4-FFF2-40B4-BE49-F238E27FC236}">
                <a16:creationId xmlns:a16="http://schemas.microsoft.com/office/drawing/2014/main" id="{425DA375-ADB1-220A-A909-90909FC86815}"/>
              </a:ext>
            </a:extLst>
          </p:cNvPr>
          <p:cNvSpPr txBox="1">
            <a:spLocks/>
          </p:cNvSpPr>
          <p:nvPr/>
        </p:nvSpPr>
        <p:spPr bwMode="auto">
          <a:xfrm>
            <a:off x="1981200" y="1214438"/>
            <a:ext cx="82296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400"/>
          </a:p>
        </p:txBody>
      </p:sp>
      <p:sp>
        <p:nvSpPr>
          <p:cNvPr id="7" name="6 - Θέση αριθμού διαφάνειας">
            <a:extLst>
              <a:ext uri="{FF2B5EF4-FFF2-40B4-BE49-F238E27FC236}">
                <a16:creationId xmlns:a16="http://schemas.microsoft.com/office/drawing/2014/main" id="{5EAC8A8F-302E-49E5-FBD3-D1A785BD1A15}"/>
              </a:ext>
            </a:extLst>
          </p:cNvPr>
          <p:cNvSpPr txBox="1">
            <a:spLocks noGrp="1"/>
          </p:cNvSpPr>
          <p:nvPr/>
        </p:nvSpPr>
        <p:spPr>
          <a:xfrm>
            <a:off x="8077200" y="6356351"/>
            <a:ext cx="2133600" cy="365125"/>
          </a:xfrm>
          <a:prstGeom prst="rect">
            <a:avLst/>
          </a:prstGeom>
          <a:noFill/>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r"/>
            <a:fld id="{A5E809E6-36DD-47AB-9A04-7F361ED69B1C}" type="slidenum">
              <a:rPr lang="el-GR" altLang="el-GR" sz="1200">
                <a:solidFill>
                  <a:srgbClr val="898989"/>
                </a:solidFill>
              </a:rPr>
              <a:pPr algn="r"/>
              <a:t>5</a:t>
            </a:fld>
            <a:endParaRPr lang="el-GR" altLang="el-GR" sz="1200">
              <a:solidFill>
                <a:srgbClr val="898989"/>
              </a:solidFill>
            </a:endParaRPr>
          </a:p>
        </p:txBody>
      </p:sp>
      <p:sp>
        <p:nvSpPr>
          <p:cNvPr id="19462" name="Title 1">
            <a:extLst>
              <a:ext uri="{FF2B5EF4-FFF2-40B4-BE49-F238E27FC236}">
                <a16:creationId xmlns:a16="http://schemas.microsoft.com/office/drawing/2014/main" id="{965ECA71-F733-6549-478A-3102B946A6D0}"/>
              </a:ext>
            </a:extLst>
          </p:cNvPr>
          <p:cNvSpPr>
            <a:spLocks/>
          </p:cNvSpPr>
          <p:nvPr/>
        </p:nvSpPr>
        <p:spPr bwMode="auto">
          <a:xfrm>
            <a:off x="1992313" y="1268413"/>
            <a:ext cx="8229600" cy="874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000" b="1"/>
          </a:p>
        </p:txBody>
      </p:sp>
      <p:sp>
        <p:nvSpPr>
          <p:cNvPr id="19463" name="Υπότιτλος 4">
            <a:extLst>
              <a:ext uri="{FF2B5EF4-FFF2-40B4-BE49-F238E27FC236}">
                <a16:creationId xmlns:a16="http://schemas.microsoft.com/office/drawing/2014/main" id="{2C47005B-2B57-7638-1CF4-6CBAB6B99153}"/>
              </a:ext>
            </a:extLst>
          </p:cNvPr>
          <p:cNvSpPr>
            <a:spLocks/>
          </p:cNvSpPr>
          <p:nvPr/>
        </p:nvSpPr>
        <p:spPr bwMode="auto">
          <a:xfrm>
            <a:off x="2063751" y="2492375"/>
            <a:ext cx="777557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
        <p:nvSpPr>
          <p:cNvPr id="19464" name="10 - Ορθογώνιο">
            <a:extLst>
              <a:ext uri="{FF2B5EF4-FFF2-40B4-BE49-F238E27FC236}">
                <a16:creationId xmlns:a16="http://schemas.microsoft.com/office/drawing/2014/main" id="{AA5D9737-6646-40C8-FC51-CFE363C79840}"/>
              </a:ext>
            </a:extLst>
          </p:cNvPr>
          <p:cNvSpPr>
            <a:spLocks noChangeArrowheads="1"/>
          </p:cNvSpPr>
          <p:nvPr/>
        </p:nvSpPr>
        <p:spPr bwMode="auto">
          <a:xfrm>
            <a:off x="1524000" y="1125538"/>
            <a:ext cx="9144000"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spcBef>
                <a:spcPct val="20000"/>
              </a:spcBef>
            </a:pPr>
            <a:r>
              <a:rPr lang="el-GR" altLang="el-GR" sz="4400" b="1">
                <a:latin typeface="Arial" panose="020B0604020202020204" pitchFamily="34" charset="0"/>
              </a:rPr>
              <a:t>Πρωτοβάθμια επεξεργασία</a:t>
            </a:r>
          </a:p>
          <a:p>
            <a:pPr>
              <a:spcBef>
                <a:spcPct val="20000"/>
              </a:spcBef>
            </a:pPr>
            <a:endParaRPr lang="el-GR" altLang="el-GR" b="1"/>
          </a:p>
        </p:txBody>
      </p:sp>
      <p:sp>
        <p:nvSpPr>
          <p:cNvPr id="19465" name="Rectangle 8">
            <a:extLst>
              <a:ext uri="{FF2B5EF4-FFF2-40B4-BE49-F238E27FC236}">
                <a16:creationId xmlns:a16="http://schemas.microsoft.com/office/drawing/2014/main" id="{D32C499F-6988-6992-FBC5-5AAA20865C0F}"/>
              </a:ext>
            </a:extLst>
          </p:cNvPr>
          <p:cNvSpPr>
            <a:spLocks noChangeArrowheads="1"/>
          </p:cNvSpPr>
          <p:nvPr/>
        </p:nvSpPr>
        <p:spPr bwMode="auto">
          <a:xfrm>
            <a:off x="2105026" y="3307448"/>
            <a:ext cx="85629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tabLst>
                <a:tab pos="457200" algn="l"/>
              </a:tabLst>
              <a:defRPr>
                <a:solidFill>
                  <a:schemeClr val="tx1"/>
                </a:solidFill>
                <a:latin typeface="Calibri" panose="020F0502020204030204" pitchFamily="34" charset="0"/>
                <a:cs typeface="Arial" panose="020B0604020202020204" pitchFamily="34" charset="0"/>
              </a:defRPr>
            </a:lvl1pPr>
            <a:lvl2pPr marL="742950" indent="-285750">
              <a:tabLst>
                <a:tab pos="457200" algn="l"/>
              </a:tabLst>
              <a:defRPr>
                <a:solidFill>
                  <a:schemeClr val="tx1"/>
                </a:solidFill>
                <a:latin typeface="Calibri" panose="020F0502020204030204" pitchFamily="34" charset="0"/>
                <a:cs typeface="Arial" panose="020B0604020202020204" pitchFamily="34" charset="0"/>
              </a:defRPr>
            </a:lvl2pPr>
            <a:lvl3pPr marL="1143000" indent="-228600">
              <a:tabLst>
                <a:tab pos="457200" algn="l"/>
              </a:tabLst>
              <a:defRPr>
                <a:solidFill>
                  <a:schemeClr val="tx1"/>
                </a:solidFill>
                <a:latin typeface="Calibri" panose="020F0502020204030204" pitchFamily="34" charset="0"/>
                <a:cs typeface="Arial" panose="020B0604020202020204" pitchFamily="34" charset="0"/>
              </a:defRPr>
            </a:lvl3pPr>
            <a:lvl4pPr marL="1600200" indent="-228600">
              <a:tabLst>
                <a:tab pos="457200" algn="l"/>
              </a:tabLst>
              <a:defRPr>
                <a:solidFill>
                  <a:schemeClr val="tx1"/>
                </a:solidFill>
                <a:latin typeface="Calibri" panose="020F0502020204030204" pitchFamily="34" charset="0"/>
                <a:cs typeface="Arial" panose="020B0604020202020204" pitchFamily="34" charset="0"/>
              </a:defRPr>
            </a:lvl4pPr>
            <a:lvl5pPr marL="2057400" indent="-228600">
              <a:tabLst>
                <a:tab pos="457200" algn="l"/>
              </a:tabLst>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9pPr>
          </a:lstStyle>
          <a:p>
            <a:pPr>
              <a:buFont typeface="Wingdings" panose="05000000000000000000" pitchFamily="2" charset="2"/>
              <a:buNone/>
            </a:pPr>
            <a:endParaRPr lang="el-GR" altLang="el-GR"/>
          </a:p>
          <a:p>
            <a:pPr>
              <a:buFont typeface="Wingdings" panose="05000000000000000000" pitchFamily="2" charset="2"/>
              <a:buNone/>
            </a:pPr>
            <a:endParaRPr lang="el-GR" altLang="el-GR"/>
          </a:p>
        </p:txBody>
      </p:sp>
      <p:sp>
        <p:nvSpPr>
          <p:cNvPr id="19466" name="Υπότιτλος 4">
            <a:extLst>
              <a:ext uri="{FF2B5EF4-FFF2-40B4-BE49-F238E27FC236}">
                <a16:creationId xmlns:a16="http://schemas.microsoft.com/office/drawing/2014/main" id="{9760C503-0FF2-7220-32D7-E76CF20474AD}"/>
              </a:ext>
            </a:extLst>
          </p:cNvPr>
          <p:cNvSpPr>
            <a:spLocks/>
          </p:cNvSpPr>
          <p:nvPr/>
        </p:nvSpPr>
        <p:spPr bwMode="auto">
          <a:xfrm>
            <a:off x="2566989" y="2205039"/>
            <a:ext cx="7775575"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19467" name="Rectangle 12">
            <a:extLst>
              <a:ext uri="{FF2B5EF4-FFF2-40B4-BE49-F238E27FC236}">
                <a16:creationId xmlns:a16="http://schemas.microsoft.com/office/drawing/2014/main" id="{DA458191-CFB2-990B-F864-8036E83AF391}"/>
              </a:ext>
            </a:extLst>
          </p:cNvPr>
          <p:cNvSpPr>
            <a:spLocks noChangeArrowheads="1"/>
          </p:cNvSpPr>
          <p:nvPr/>
        </p:nvSpPr>
        <p:spPr bwMode="auto">
          <a:xfrm>
            <a:off x="1881188" y="3071813"/>
            <a:ext cx="3168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endParaRPr lang="el-GR" altLang="el-GR"/>
          </a:p>
        </p:txBody>
      </p:sp>
      <p:sp>
        <p:nvSpPr>
          <p:cNvPr id="19468" name="Θέση περιεχομένου 3">
            <a:extLst>
              <a:ext uri="{FF2B5EF4-FFF2-40B4-BE49-F238E27FC236}">
                <a16:creationId xmlns:a16="http://schemas.microsoft.com/office/drawing/2014/main" id="{E43FFAE1-B0EC-AFA3-12CE-58295EDAAA4F}"/>
              </a:ext>
            </a:extLst>
          </p:cNvPr>
          <p:cNvSpPr>
            <a:spLocks/>
          </p:cNvSpPr>
          <p:nvPr/>
        </p:nvSpPr>
        <p:spPr bwMode="auto">
          <a:xfrm>
            <a:off x="6167438" y="3617914"/>
            <a:ext cx="4038600" cy="324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a:p>
            <a:pPr>
              <a:lnSpc>
                <a:spcPct val="80000"/>
              </a:lnSpc>
              <a:spcBef>
                <a:spcPct val="20000"/>
              </a:spcBef>
            </a:pPr>
            <a:endParaRPr lang="el-GR" altLang="el-GR"/>
          </a:p>
        </p:txBody>
      </p:sp>
      <p:sp>
        <p:nvSpPr>
          <p:cNvPr id="19469" name="Θέση περιεχομένου 2">
            <a:extLst>
              <a:ext uri="{FF2B5EF4-FFF2-40B4-BE49-F238E27FC236}">
                <a16:creationId xmlns:a16="http://schemas.microsoft.com/office/drawing/2014/main" id="{62CAE6A6-AB51-6847-5AF3-EC7FF3466DA4}"/>
              </a:ext>
            </a:extLst>
          </p:cNvPr>
          <p:cNvSpPr>
            <a:spLocks/>
          </p:cNvSpPr>
          <p:nvPr/>
        </p:nvSpPr>
        <p:spPr bwMode="auto">
          <a:xfrm>
            <a:off x="1976438" y="3573464"/>
            <a:ext cx="4038600" cy="328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p:txBody>
      </p:sp>
      <p:sp>
        <p:nvSpPr>
          <p:cNvPr id="19470" name="Υπότιτλος 4">
            <a:extLst>
              <a:ext uri="{FF2B5EF4-FFF2-40B4-BE49-F238E27FC236}">
                <a16:creationId xmlns:a16="http://schemas.microsoft.com/office/drawing/2014/main" id="{AF0565EF-BD73-0EC6-4EF3-4EEDEC93C083}"/>
              </a:ext>
            </a:extLst>
          </p:cNvPr>
          <p:cNvSpPr>
            <a:spLocks/>
          </p:cNvSpPr>
          <p:nvPr/>
        </p:nvSpPr>
        <p:spPr bwMode="auto">
          <a:xfrm>
            <a:off x="2279651" y="2708275"/>
            <a:ext cx="352901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19471" name="Υπότιτλος 4">
            <a:extLst>
              <a:ext uri="{FF2B5EF4-FFF2-40B4-BE49-F238E27FC236}">
                <a16:creationId xmlns:a16="http://schemas.microsoft.com/office/drawing/2014/main" id="{62814A6D-89A4-F96A-189F-1BE2C824DFF5}"/>
              </a:ext>
            </a:extLst>
          </p:cNvPr>
          <p:cNvSpPr>
            <a:spLocks/>
          </p:cNvSpPr>
          <p:nvPr/>
        </p:nvSpPr>
        <p:spPr bwMode="auto">
          <a:xfrm>
            <a:off x="6311900" y="2492375"/>
            <a:ext cx="388778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3089" name="Rectangle 17">
            <a:extLst>
              <a:ext uri="{FF2B5EF4-FFF2-40B4-BE49-F238E27FC236}">
                <a16:creationId xmlns:a16="http://schemas.microsoft.com/office/drawing/2014/main" id="{5E693266-7C4E-D5E4-0FFA-08D2365B9584}"/>
              </a:ext>
            </a:extLst>
          </p:cNvPr>
          <p:cNvSpPr>
            <a:spLocks noChangeArrowheads="1"/>
          </p:cNvSpPr>
          <p:nvPr/>
        </p:nvSpPr>
        <p:spPr bwMode="auto">
          <a:xfrm>
            <a:off x="1881188" y="2417663"/>
            <a:ext cx="8532812" cy="3970318"/>
          </a:xfrm>
          <a:prstGeom prst="rect">
            <a:avLst/>
          </a:prstGeom>
          <a:noFill/>
          <a:ln w="9525">
            <a:noFill/>
            <a:miter lim="800000"/>
            <a:headEnd/>
            <a:tailEnd/>
          </a:ln>
        </p:spPr>
        <p:txBody>
          <a:bodyPr anchor="ctr">
            <a:spAutoFit/>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buFont typeface="Wingdings" panose="05000000000000000000" pitchFamily="2" charset="2"/>
              <a:buChar char="q"/>
            </a:pPr>
            <a:r>
              <a:rPr lang="el-GR" altLang="el-GR" dirty="0">
                <a:latin typeface="Arial" panose="020B0604020202020204" pitchFamily="34" charset="0"/>
              </a:rPr>
              <a:t>Ο όρος πρωτοβάθμια επεξεργασία αναφέρεται στην αρχική</a:t>
            </a:r>
          </a:p>
          <a:p>
            <a:r>
              <a:rPr lang="el-GR" altLang="el-GR" dirty="0">
                <a:latin typeface="Arial" panose="020B0604020202020204" pitchFamily="34" charset="0"/>
              </a:rPr>
              <a:t>επεξεργασία των λυμάτων για την απομάκρυνση</a:t>
            </a:r>
          </a:p>
          <a:p>
            <a:r>
              <a:rPr lang="el-GR" altLang="el-GR" dirty="0">
                <a:latin typeface="Arial" panose="020B0604020202020204" pitchFamily="34" charset="0"/>
              </a:rPr>
              <a:t>συγκεκριμένων ουσιών.</a:t>
            </a:r>
            <a:endParaRPr lang="en-US" altLang="el-GR" dirty="0">
              <a:latin typeface="Arial" panose="020B0604020202020204" pitchFamily="34" charset="0"/>
            </a:endParaRPr>
          </a:p>
          <a:p>
            <a:endParaRPr lang="en-US" altLang="el-GR" dirty="0">
              <a:latin typeface="Arial" panose="020B0604020202020204" pitchFamily="34" charset="0"/>
            </a:endParaRPr>
          </a:p>
          <a:p>
            <a:r>
              <a:rPr lang="el-GR" altLang="el-GR" dirty="0">
                <a:latin typeface="Arial" panose="020B0604020202020204" pitchFamily="34" charset="0"/>
              </a:rPr>
              <a:t>Στα συμβατικά συστήματα επεξεργασίας  η πρωτοβάθμια</a:t>
            </a:r>
          </a:p>
          <a:p>
            <a:r>
              <a:rPr lang="el-GR" altLang="el-GR" dirty="0">
                <a:latin typeface="Arial" panose="020B0604020202020204" pitchFamily="34" charset="0"/>
              </a:rPr>
              <a:t>επεξεργασία περιλαμβάνει</a:t>
            </a:r>
            <a:r>
              <a:rPr lang="en-US" altLang="el-GR" dirty="0"/>
              <a:t>:</a:t>
            </a:r>
            <a:endParaRPr lang="el-GR" altLang="el-GR" dirty="0"/>
          </a:p>
          <a:p>
            <a:pPr>
              <a:buFont typeface="Calibri" panose="020F0502020204030204" pitchFamily="34" charset="0"/>
              <a:buAutoNum type="arabicPeriod"/>
            </a:pPr>
            <a:r>
              <a:rPr lang="el-GR" altLang="el-GR" dirty="0">
                <a:latin typeface="Arial" panose="020B0604020202020204" pitchFamily="34" charset="0"/>
              </a:rPr>
              <a:t>την </a:t>
            </a:r>
            <a:r>
              <a:rPr lang="el-GR" altLang="el-GR" dirty="0" err="1">
                <a:latin typeface="Arial" panose="020B0604020202020204" pitchFamily="34" charset="0"/>
              </a:rPr>
              <a:t>εσχάρωση</a:t>
            </a:r>
            <a:endParaRPr lang="el-GR" altLang="el-GR" dirty="0">
              <a:latin typeface="Arial" panose="020B0604020202020204" pitchFamily="34" charset="0"/>
            </a:endParaRPr>
          </a:p>
          <a:p>
            <a:pPr>
              <a:buFont typeface="Calibri" panose="020F0502020204030204" pitchFamily="34" charset="0"/>
              <a:buAutoNum type="arabicPeriod"/>
            </a:pPr>
            <a:r>
              <a:rPr lang="el-GR" altLang="el-GR" dirty="0">
                <a:latin typeface="Arial" panose="020B0604020202020204" pitchFamily="34" charset="0"/>
              </a:rPr>
              <a:t>την </a:t>
            </a:r>
            <a:r>
              <a:rPr lang="el-GR" altLang="el-GR" dirty="0" err="1">
                <a:latin typeface="Arial" panose="020B0604020202020204" pitchFamily="34" charset="0"/>
              </a:rPr>
              <a:t>εξάμμωση</a:t>
            </a:r>
            <a:r>
              <a:rPr lang="el-GR" altLang="el-GR" dirty="0">
                <a:latin typeface="Arial" panose="020B0604020202020204" pitchFamily="34" charset="0"/>
              </a:rPr>
              <a:t> </a:t>
            </a:r>
          </a:p>
          <a:p>
            <a:pPr>
              <a:buFont typeface="Calibri" panose="020F0502020204030204" pitchFamily="34" charset="0"/>
              <a:buAutoNum type="arabicPeriod"/>
            </a:pPr>
            <a:r>
              <a:rPr lang="el-GR" altLang="el-GR" dirty="0">
                <a:latin typeface="Arial" panose="020B0604020202020204" pitchFamily="34" charset="0"/>
              </a:rPr>
              <a:t>και την απομάκρυνση του μεγάλου μεγέθους σωματιδίων</a:t>
            </a:r>
          </a:p>
          <a:p>
            <a:endParaRPr lang="el-GR" altLang="el-GR" dirty="0">
              <a:latin typeface="Arial" panose="020B0604020202020204" pitchFamily="34" charset="0"/>
            </a:endParaRPr>
          </a:p>
          <a:p>
            <a:endParaRPr lang="en-US" altLang="el-GR" dirty="0">
              <a:latin typeface="Arial" panose="020B0604020202020204" pitchFamily="34" charset="0"/>
            </a:endParaRPr>
          </a:p>
          <a:p>
            <a:endParaRPr lang="en-US" altLang="el-GR" dirty="0">
              <a:latin typeface="Arial" panose="020B0604020202020204" pitchFamily="34" charset="0"/>
            </a:endParaRPr>
          </a:p>
          <a:p>
            <a:endParaRPr lang="en-US" altLang="el-GR" dirty="0">
              <a:latin typeface="Arial" panose="020B0604020202020204" pitchFamily="34" charset="0"/>
            </a:endParaRPr>
          </a:p>
          <a:p>
            <a:endParaRPr lang="en-US" altLang="el-GR" u="sng" dirty="0">
              <a:latin typeface="Arial" panose="020B0604020202020204" pitchFamily="34" charset="0"/>
            </a:endParaRPr>
          </a:p>
        </p:txBody>
      </p:sp>
      <p:sp>
        <p:nvSpPr>
          <p:cNvPr id="19473" name="Υπότιτλος 4">
            <a:extLst>
              <a:ext uri="{FF2B5EF4-FFF2-40B4-BE49-F238E27FC236}">
                <a16:creationId xmlns:a16="http://schemas.microsoft.com/office/drawing/2014/main" id="{38AC6961-702F-68B2-E790-05A6EF7CCDAF}"/>
              </a:ext>
            </a:extLst>
          </p:cNvPr>
          <p:cNvSpPr>
            <a:spLocks/>
          </p:cNvSpPr>
          <p:nvPr/>
        </p:nvSpPr>
        <p:spPr bwMode="auto">
          <a:xfrm>
            <a:off x="2208214" y="2565400"/>
            <a:ext cx="8459787"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latin typeface="Arial" panose="020B0604020202020204" pitchFamily="34" charset="0"/>
            </a:endParaRPr>
          </a:p>
        </p:txBody>
      </p:sp>
      <p:sp>
        <p:nvSpPr>
          <p:cNvPr id="19474" name="Θέση κειμένου 7">
            <a:extLst>
              <a:ext uri="{FF2B5EF4-FFF2-40B4-BE49-F238E27FC236}">
                <a16:creationId xmlns:a16="http://schemas.microsoft.com/office/drawing/2014/main" id="{0EA18DF9-E376-85BB-7617-DAA02FF084D1}"/>
              </a:ext>
            </a:extLst>
          </p:cNvPr>
          <p:cNvSpPr>
            <a:spLocks/>
          </p:cNvSpPr>
          <p:nvPr/>
        </p:nvSpPr>
        <p:spPr bwMode="auto">
          <a:xfrm>
            <a:off x="2024064" y="4143376"/>
            <a:ext cx="3538537"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Τίτλος 3">
            <a:extLst>
              <a:ext uri="{FF2B5EF4-FFF2-40B4-BE49-F238E27FC236}">
                <a16:creationId xmlns:a16="http://schemas.microsoft.com/office/drawing/2014/main" id="{A664D50B-CBDC-BEF0-D8E1-B7713238B0B3}"/>
              </a:ext>
            </a:extLst>
          </p:cNvPr>
          <p:cNvSpPr txBox="1">
            <a:spLocks/>
          </p:cNvSpPr>
          <p:nvPr/>
        </p:nvSpPr>
        <p:spPr bwMode="auto">
          <a:xfrm>
            <a:off x="1981200" y="1214438"/>
            <a:ext cx="82296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400"/>
          </a:p>
        </p:txBody>
      </p:sp>
      <p:sp>
        <p:nvSpPr>
          <p:cNvPr id="7" name="6 - Θέση αριθμού διαφάνειας">
            <a:extLst>
              <a:ext uri="{FF2B5EF4-FFF2-40B4-BE49-F238E27FC236}">
                <a16:creationId xmlns:a16="http://schemas.microsoft.com/office/drawing/2014/main" id="{62115EC4-A38D-EDA4-2F36-D4293A5BE9BC}"/>
              </a:ext>
            </a:extLst>
          </p:cNvPr>
          <p:cNvSpPr txBox="1">
            <a:spLocks noGrp="1"/>
          </p:cNvSpPr>
          <p:nvPr/>
        </p:nvSpPr>
        <p:spPr>
          <a:xfrm>
            <a:off x="8077200" y="6356351"/>
            <a:ext cx="2133600" cy="365125"/>
          </a:xfrm>
          <a:prstGeom prst="rect">
            <a:avLst/>
          </a:prstGeom>
          <a:noFill/>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r"/>
            <a:fld id="{DE325C88-B085-474A-982C-2261D2AFF8E8}" type="slidenum">
              <a:rPr lang="el-GR" altLang="el-GR" sz="1200">
                <a:solidFill>
                  <a:srgbClr val="898989"/>
                </a:solidFill>
              </a:rPr>
              <a:pPr algn="r"/>
              <a:t>6</a:t>
            </a:fld>
            <a:endParaRPr lang="el-GR" altLang="el-GR" sz="1200">
              <a:solidFill>
                <a:srgbClr val="898989"/>
              </a:solidFill>
            </a:endParaRPr>
          </a:p>
        </p:txBody>
      </p:sp>
      <p:sp>
        <p:nvSpPr>
          <p:cNvPr id="20486" name="Title 1">
            <a:extLst>
              <a:ext uri="{FF2B5EF4-FFF2-40B4-BE49-F238E27FC236}">
                <a16:creationId xmlns:a16="http://schemas.microsoft.com/office/drawing/2014/main" id="{1CE80FAF-ED13-E83D-E70A-467F3283324B}"/>
              </a:ext>
            </a:extLst>
          </p:cNvPr>
          <p:cNvSpPr>
            <a:spLocks/>
          </p:cNvSpPr>
          <p:nvPr/>
        </p:nvSpPr>
        <p:spPr bwMode="auto">
          <a:xfrm>
            <a:off x="1992313" y="1268413"/>
            <a:ext cx="8229600" cy="874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000" b="1"/>
          </a:p>
        </p:txBody>
      </p:sp>
      <p:sp>
        <p:nvSpPr>
          <p:cNvPr id="20487" name="Υπότιτλος 4">
            <a:extLst>
              <a:ext uri="{FF2B5EF4-FFF2-40B4-BE49-F238E27FC236}">
                <a16:creationId xmlns:a16="http://schemas.microsoft.com/office/drawing/2014/main" id="{B57CDDAD-B865-138F-B9C6-5DA205F43143}"/>
              </a:ext>
            </a:extLst>
          </p:cNvPr>
          <p:cNvSpPr>
            <a:spLocks/>
          </p:cNvSpPr>
          <p:nvPr/>
        </p:nvSpPr>
        <p:spPr bwMode="auto">
          <a:xfrm>
            <a:off x="2063751" y="2492375"/>
            <a:ext cx="777557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
        <p:nvSpPr>
          <p:cNvPr id="20488" name="10 - Ορθογώνιο">
            <a:extLst>
              <a:ext uri="{FF2B5EF4-FFF2-40B4-BE49-F238E27FC236}">
                <a16:creationId xmlns:a16="http://schemas.microsoft.com/office/drawing/2014/main" id="{40B762EA-93AB-5FC8-41AC-7979F6512940}"/>
              </a:ext>
            </a:extLst>
          </p:cNvPr>
          <p:cNvSpPr>
            <a:spLocks noChangeArrowheads="1"/>
          </p:cNvSpPr>
          <p:nvPr/>
        </p:nvSpPr>
        <p:spPr bwMode="auto">
          <a:xfrm>
            <a:off x="1524000" y="1125538"/>
            <a:ext cx="9144000" cy="1581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spcBef>
                <a:spcPct val="20000"/>
              </a:spcBef>
            </a:pPr>
            <a:r>
              <a:rPr lang="el-GR" altLang="el-GR" sz="4400" b="1">
                <a:latin typeface="Arial" panose="020B0604020202020204" pitchFamily="34" charset="0"/>
              </a:rPr>
              <a:t>Δευτεροβάθμια επεξεργασία</a:t>
            </a:r>
          </a:p>
          <a:p>
            <a:pPr>
              <a:spcBef>
                <a:spcPct val="20000"/>
              </a:spcBef>
            </a:pPr>
            <a:endParaRPr lang="el-GR" altLang="el-GR" sz="4400" b="1"/>
          </a:p>
        </p:txBody>
      </p:sp>
      <p:sp>
        <p:nvSpPr>
          <p:cNvPr id="20489" name="Rectangle 8">
            <a:extLst>
              <a:ext uri="{FF2B5EF4-FFF2-40B4-BE49-F238E27FC236}">
                <a16:creationId xmlns:a16="http://schemas.microsoft.com/office/drawing/2014/main" id="{8BC7ED81-1717-A46D-545A-533550C145AB}"/>
              </a:ext>
            </a:extLst>
          </p:cNvPr>
          <p:cNvSpPr>
            <a:spLocks noChangeArrowheads="1"/>
          </p:cNvSpPr>
          <p:nvPr/>
        </p:nvSpPr>
        <p:spPr bwMode="auto">
          <a:xfrm>
            <a:off x="2105026" y="3307448"/>
            <a:ext cx="85629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tabLst>
                <a:tab pos="457200" algn="l"/>
              </a:tabLst>
              <a:defRPr>
                <a:solidFill>
                  <a:schemeClr val="tx1"/>
                </a:solidFill>
                <a:latin typeface="Calibri" panose="020F0502020204030204" pitchFamily="34" charset="0"/>
                <a:cs typeface="Arial" panose="020B0604020202020204" pitchFamily="34" charset="0"/>
              </a:defRPr>
            </a:lvl1pPr>
            <a:lvl2pPr marL="742950" indent="-285750">
              <a:tabLst>
                <a:tab pos="457200" algn="l"/>
              </a:tabLst>
              <a:defRPr>
                <a:solidFill>
                  <a:schemeClr val="tx1"/>
                </a:solidFill>
                <a:latin typeface="Calibri" panose="020F0502020204030204" pitchFamily="34" charset="0"/>
                <a:cs typeface="Arial" panose="020B0604020202020204" pitchFamily="34" charset="0"/>
              </a:defRPr>
            </a:lvl2pPr>
            <a:lvl3pPr marL="1143000" indent="-228600">
              <a:tabLst>
                <a:tab pos="457200" algn="l"/>
              </a:tabLst>
              <a:defRPr>
                <a:solidFill>
                  <a:schemeClr val="tx1"/>
                </a:solidFill>
                <a:latin typeface="Calibri" panose="020F0502020204030204" pitchFamily="34" charset="0"/>
                <a:cs typeface="Arial" panose="020B0604020202020204" pitchFamily="34" charset="0"/>
              </a:defRPr>
            </a:lvl3pPr>
            <a:lvl4pPr marL="1600200" indent="-228600">
              <a:tabLst>
                <a:tab pos="457200" algn="l"/>
              </a:tabLst>
              <a:defRPr>
                <a:solidFill>
                  <a:schemeClr val="tx1"/>
                </a:solidFill>
                <a:latin typeface="Calibri" panose="020F0502020204030204" pitchFamily="34" charset="0"/>
                <a:cs typeface="Arial" panose="020B0604020202020204" pitchFamily="34" charset="0"/>
              </a:defRPr>
            </a:lvl4pPr>
            <a:lvl5pPr marL="2057400" indent="-228600">
              <a:tabLst>
                <a:tab pos="457200" algn="l"/>
              </a:tabLst>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9pPr>
          </a:lstStyle>
          <a:p>
            <a:pPr>
              <a:buFont typeface="Wingdings" panose="05000000000000000000" pitchFamily="2" charset="2"/>
              <a:buNone/>
            </a:pPr>
            <a:endParaRPr lang="el-GR" altLang="el-GR"/>
          </a:p>
          <a:p>
            <a:pPr>
              <a:buFont typeface="Wingdings" panose="05000000000000000000" pitchFamily="2" charset="2"/>
              <a:buNone/>
            </a:pPr>
            <a:endParaRPr lang="el-GR" altLang="el-GR"/>
          </a:p>
        </p:txBody>
      </p:sp>
      <p:sp>
        <p:nvSpPr>
          <p:cNvPr id="20490" name="Υπότιτλος 4">
            <a:extLst>
              <a:ext uri="{FF2B5EF4-FFF2-40B4-BE49-F238E27FC236}">
                <a16:creationId xmlns:a16="http://schemas.microsoft.com/office/drawing/2014/main" id="{59DDE134-7D68-BB7E-C602-72BA823B3BE2}"/>
              </a:ext>
            </a:extLst>
          </p:cNvPr>
          <p:cNvSpPr>
            <a:spLocks/>
          </p:cNvSpPr>
          <p:nvPr/>
        </p:nvSpPr>
        <p:spPr bwMode="auto">
          <a:xfrm>
            <a:off x="2566989" y="2205039"/>
            <a:ext cx="7775575"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20491" name="Rectangle 12">
            <a:extLst>
              <a:ext uri="{FF2B5EF4-FFF2-40B4-BE49-F238E27FC236}">
                <a16:creationId xmlns:a16="http://schemas.microsoft.com/office/drawing/2014/main" id="{4F650831-905C-BF7D-F61D-062E84F0B5EE}"/>
              </a:ext>
            </a:extLst>
          </p:cNvPr>
          <p:cNvSpPr>
            <a:spLocks noChangeArrowheads="1"/>
          </p:cNvSpPr>
          <p:nvPr/>
        </p:nvSpPr>
        <p:spPr bwMode="auto">
          <a:xfrm>
            <a:off x="1881188" y="3071813"/>
            <a:ext cx="3168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endParaRPr lang="el-GR" altLang="el-GR"/>
          </a:p>
        </p:txBody>
      </p:sp>
      <p:sp>
        <p:nvSpPr>
          <p:cNvPr id="20492" name="Θέση περιεχομένου 3">
            <a:extLst>
              <a:ext uri="{FF2B5EF4-FFF2-40B4-BE49-F238E27FC236}">
                <a16:creationId xmlns:a16="http://schemas.microsoft.com/office/drawing/2014/main" id="{80AED5A5-A6BE-8A16-3E79-819D6D003C7D}"/>
              </a:ext>
            </a:extLst>
          </p:cNvPr>
          <p:cNvSpPr>
            <a:spLocks/>
          </p:cNvSpPr>
          <p:nvPr/>
        </p:nvSpPr>
        <p:spPr bwMode="auto">
          <a:xfrm>
            <a:off x="6167438" y="3617914"/>
            <a:ext cx="4038600" cy="324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a:p>
            <a:pPr>
              <a:lnSpc>
                <a:spcPct val="80000"/>
              </a:lnSpc>
              <a:spcBef>
                <a:spcPct val="20000"/>
              </a:spcBef>
            </a:pPr>
            <a:endParaRPr lang="el-GR" altLang="el-GR"/>
          </a:p>
        </p:txBody>
      </p:sp>
      <p:sp>
        <p:nvSpPr>
          <p:cNvPr id="20493" name="Θέση περιεχομένου 2">
            <a:extLst>
              <a:ext uri="{FF2B5EF4-FFF2-40B4-BE49-F238E27FC236}">
                <a16:creationId xmlns:a16="http://schemas.microsoft.com/office/drawing/2014/main" id="{51E06948-0DA6-BE54-BDFC-767A05FF7CAB}"/>
              </a:ext>
            </a:extLst>
          </p:cNvPr>
          <p:cNvSpPr>
            <a:spLocks/>
          </p:cNvSpPr>
          <p:nvPr/>
        </p:nvSpPr>
        <p:spPr bwMode="auto">
          <a:xfrm>
            <a:off x="1976438" y="3573464"/>
            <a:ext cx="4038600" cy="328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p:txBody>
      </p:sp>
      <p:sp>
        <p:nvSpPr>
          <p:cNvPr id="20494" name="Υπότιτλος 4">
            <a:extLst>
              <a:ext uri="{FF2B5EF4-FFF2-40B4-BE49-F238E27FC236}">
                <a16:creationId xmlns:a16="http://schemas.microsoft.com/office/drawing/2014/main" id="{8A11A61B-DB5B-35A7-DFF4-AD643A5C4796}"/>
              </a:ext>
            </a:extLst>
          </p:cNvPr>
          <p:cNvSpPr>
            <a:spLocks/>
          </p:cNvSpPr>
          <p:nvPr/>
        </p:nvSpPr>
        <p:spPr bwMode="auto">
          <a:xfrm>
            <a:off x="2279651" y="2708275"/>
            <a:ext cx="352901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20495" name="Υπότιτλος 4">
            <a:extLst>
              <a:ext uri="{FF2B5EF4-FFF2-40B4-BE49-F238E27FC236}">
                <a16:creationId xmlns:a16="http://schemas.microsoft.com/office/drawing/2014/main" id="{9B40FBCA-9965-0EBE-1D59-135FEC2B32B5}"/>
              </a:ext>
            </a:extLst>
          </p:cNvPr>
          <p:cNvSpPr>
            <a:spLocks/>
          </p:cNvSpPr>
          <p:nvPr/>
        </p:nvSpPr>
        <p:spPr bwMode="auto">
          <a:xfrm>
            <a:off x="6311900" y="2492375"/>
            <a:ext cx="388778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20496" name="Rectangle 17">
            <a:extLst>
              <a:ext uri="{FF2B5EF4-FFF2-40B4-BE49-F238E27FC236}">
                <a16:creationId xmlns:a16="http://schemas.microsoft.com/office/drawing/2014/main" id="{1122E75A-483F-7551-E3F9-820A52BD7D59}"/>
              </a:ext>
            </a:extLst>
          </p:cNvPr>
          <p:cNvSpPr>
            <a:spLocks noChangeArrowheads="1"/>
          </p:cNvSpPr>
          <p:nvPr/>
        </p:nvSpPr>
        <p:spPr bwMode="auto">
          <a:xfrm>
            <a:off x="2135188" y="2452718"/>
            <a:ext cx="8532812"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buFont typeface="Wingdings" panose="05000000000000000000" pitchFamily="2" charset="2"/>
              <a:buChar char="Ø"/>
            </a:pPr>
            <a:r>
              <a:rPr lang="el-GR" altLang="el-GR" dirty="0">
                <a:latin typeface="Arial" panose="020B0604020202020204" pitchFamily="34" charset="0"/>
              </a:rPr>
              <a:t>Τα συστήματα δευτεροβάθμιας επεξεργασίας </a:t>
            </a:r>
          </a:p>
          <a:p>
            <a:r>
              <a:rPr lang="el-GR" altLang="el-GR" dirty="0">
                <a:latin typeface="Arial" panose="020B0604020202020204" pitchFamily="34" charset="0"/>
              </a:rPr>
              <a:t>περιλαμβάνουν μια σειρά από βιολογικές διαδικασίες</a:t>
            </a:r>
          </a:p>
          <a:p>
            <a:r>
              <a:rPr lang="el-GR" altLang="el-GR" dirty="0">
                <a:latin typeface="Arial" panose="020B0604020202020204" pitchFamily="34" charset="0"/>
              </a:rPr>
              <a:t>συνδυασμένες με το διαχωρισμό υγρής και στερεάς φάσης. </a:t>
            </a:r>
          </a:p>
          <a:p>
            <a:pPr>
              <a:buFont typeface="Wingdings" panose="05000000000000000000" pitchFamily="2" charset="2"/>
              <a:buChar char="Ø"/>
            </a:pPr>
            <a:endParaRPr lang="el-GR" altLang="el-GR" dirty="0">
              <a:latin typeface="Arial" panose="020B0604020202020204" pitchFamily="34" charset="0"/>
            </a:endParaRPr>
          </a:p>
          <a:p>
            <a:pPr>
              <a:buFont typeface="Wingdings" panose="05000000000000000000" pitchFamily="2" charset="2"/>
              <a:buChar char="Ø"/>
            </a:pPr>
            <a:r>
              <a:rPr lang="el-GR" altLang="el-GR" dirty="0">
                <a:latin typeface="Arial" panose="020B0604020202020204" pitchFamily="34" charset="0"/>
              </a:rPr>
              <a:t>Για πολλά συστήματα επεξεργασίας και</a:t>
            </a:r>
          </a:p>
          <a:p>
            <a:r>
              <a:rPr lang="el-GR" altLang="el-GR" dirty="0">
                <a:latin typeface="Arial" panose="020B0604020202020204" pitchFamily="34" charset="0"/>
              </a:rPr>
              <a:t>επαναχρησιμοποίησης λυμάτων, η δευτεροβάθμια</a:t>
            </a:r>
          </a:p>
          <a:p>
            <a:r>
              <a:rPr lang="el-GR" altLang="el-GR" dirty="0">
                <a:latin typeface="Arial" panose="020B0604020202020204" pitchFamily="34" charset="0"/>
              </a:rPr>
              <a:t>επεξεργασία παρέχει ικανοποιητική απομάκρυνση οργανικών</a:t>
            </a:r>
          </a:p>
          <a:p>
            <a:r>
              <a:rPr lang="el-GR" altLang="el-GR" dirty="0">
                <a:latin typeface="Arial" panose="020B0604020202020204" pitchFamily="34" charset="0"/>
              </a:rPr>
              <a:t>ουσιών από τα λύματα. </a:t>
            </a:r>
          </a:p>
          <a:p>
            <a:endParaRPr lang="el-GR" altLang="el-GR" dirty="0">
              <a:latin typeface="Arial" panose="020B0604020202020204" pitchFamily="34" charset="0"/>
            </a:endParaRPr>
          </a:p>
          <a:p>
            <a:endParaRPr lang="el-GR" altLang="el-GR" dirty="0">
              <a:latin typeface="Arial" panose="020B0604020202020204" pitchFamily="34" charset="0"/>
            </a:endParaRPr>
          </a:p>
          <a:p>
            <a:endParaRPr lang="el-GR" altLang="el-GR" dirty="0">
              <a:latin typeface="Arial" panose="020B0604020202020204" pitchFamily="34" charset="0"/>
            </a:endParaRPr>
          </a:p>
          <a:p>
            <a:endParaRPr lang="el-GR" altLang="el-GR" dirty="0">
              <a:latin typeface="Arial" panose="020B0604020202020204" pitchFamily="34" charset="0"/>
            </a:endParaRPr>
          </a:p>
          <a:p>
            <a:endParaRPr lang="en-US" altLang="el-GR" dirty="0">
              <a:latin typeface="Arial" panose="020B0604020202020204" pitchFamily="34" charset="0"/>
            </a:endParaRPr>
          </a:p>
          <a:p>
            <a:endParaRPr lang="en-US" altLang="el-GR" dirty="0">
              <a:latin typeface="Arial" panose="020B0604020202020204" pitchFamily="34" charset="0"/>
            </a:endParaRPr>
          </a:p>
          <a:p>
            <a:endParaRPr lang="en-US" altLang="el-GR" dirty="0">
              <a:latin typeface="Arial" panose="020B0604020202020204" pitchFamily="34" charset="0"/>
            </a:endParaRPr>
          </a:p>
          <a:p>
            <a:endParaRPr lang="en-US" altLang="el-GR" u="sng" dirty="0">
              <a:latin typeface="Arial" panose="020B0604020202020204" pitchFamily="34" charset="0"/>
            </a:endParaRPr>
          </a:p>
        </p:txBody>
      </p:sp>
      <p:sp>
        <p:nvSpPr>
          <p:cNvPr id="20497" name="Υπότιτλος 4">
            <a:extLst>
              <a:ext uri="{FF2B5EF4-FFF2-40B4-BE49-F238E27FC236}">
                <a16:creationId xmlns:a16="http://schemas.microsoft.com/office/drawing/2014/main" id="{BBD2EC87-5CF5-D538-A422-431FA84D74B2}"/>
              </a:ext>
            </a:extLst>
          </p:cNvPr>
          <p:cNvSpPr>
            <a:spLocks/>
          </p:cNvSpPr>
          <p:nvPr/>
        </p:nvSpPr>
        <p:spPr bwMode="auto">
          <a:xfrm>
            <a:off x="2208214" y="2565400"/>
            <a:ext cx="8459787"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latin typeface="Arial" panose="020B0604020202020204" pitchFamily="34" charset="0"/>
            </a:endParaRPr>
          </a:p>
        </p:txBody>
      </p:sp>
      <p:sp>
        <p:nvSpPr>
          <p:cNvPr id="20498" name="Θέση κειμένου 7">
            <a:extLst>
              <a:ext uri="{FF2B5EF4-FFF2-40B4-BE49-F238E27FC236}">
                <a16:creationId xmlns:a16="http://schemas.microsoft.com/office/drawing/2014/main" id="{9B1ECA3B-567F-99D7-EBAA-F3EFE9F2528D}"/>
              </a:ext>
            </a:extLst>
          </p:cNvPr>
          <p:cNvSpPr>
            <a:spLocks/>
          </p:cNvSpPr>
          <p:nvPr/>
        </p:nvSpPr>
        <p:spPr bwMode="auto">
          <a:xfrm>
            <a:off x="2024064" y="4143376"/>
            <a:ext cx="3538537"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Τίτλος 3">
            <a:extLst>
              <a:ext uri="{FF2B5EF4-FFF2-40B4-BE49-F238E27FC236}">
                <a16:creationId xmlns:a16="http://schemas.microsoft.com/office/drawing/2014/main" id="{3A7812F8-2AAD-7CF0-3B2F-A173AF2D023F}"/>
              </a:ext>
            </a:extLst>
          </p:cNvPr>
          <p:cNvSpPr txBox="1">
            <a:spLocks/>
          </p:cNvSpPr>
          <p:nvPr/>
        </p:nvSpPr>
        <p:spPr bwMode="auto">
          <a:xfrm>
            <a:off x="1981200" y="1214438"/>
            <a:ext cx="82296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400"/>
          </a:p>
        </p:txBody>
      </p:sp>
      <p:sp>
        <p:nvSpPr>
          <p:cNvPr id="7" name="6 - Θέση αριθμού διαφάνειας">
            <a:extLst>
              <a:ext uri="{FF2B5EF4-FFF2-40B4-BE49-F238E27FC236}">
                <a16:creationId xmlns:a16="http://schemas.microsoft.com/office/drawing/2014/main" id="{EB228D71-3AA9-DAB4-4882-EE4328F7BE13}"/>
              </a:ext>
            </a:extLst>
          </p:cNvPr>
          <p:cNvSpPr txBox="1">
            <a:spLocks noGrp="1"/>
          </p:cNvSpPr>
          <p:nvPr/>
        </p:nvSpPr>
        <p:spPr>
          <a:xfrm>
            <a:off x="8077200" y="6356351"/>
            <a:ext cx="2133600" cy="365125"/>
          </a:xfrm>
          <a:prstGeom prst="rect">
            <a:avLst/>
          </a:prstGeom>
          <a:noFill/>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r"/>
            <a:fld id="{6C0C56E7-E09C-4A0A-AB03-0BA7EDC442F1}" type="slidenum">
              <a:rPr lang="el-GR" altLang="el-GR" sz="1200">
                <a:solidFill>
                  <a:srgbClr val="898989"/>
                </a:solidFill>
              </a:rPr>
              <a:pPr algn="r"/>
              <a:t>7</a:t>
            </a:fld>
            <a:endParaRPr lang="el-GR" altLang="el-GR" sz="1200">
              <a:solidFill>
                <a:srgbClr val="898989"/>
              </a:solidFill>
            </a:endParaRPr>
          </a:p>
        </p:txBody>
      </p:sp>
      <p:sp>
        <p:nvSpPr>
          <p:cNvPr id="21510" name="Title 1">
            <a:extLst>
              <a:ext uri="{FF2B5EF4-FFF2-40B4-BE49-F238E27FC236}">
                <a16:creationId xmlns:a16="http://schemas.microsoft.com/office/drawing/2014/main" id="{DB427E93-D131-1DBD-795B-55B718F56F33}"/>
              </a:ext>
            </a:extLst>
          </p:cNvPr>
          <p:cNvSpPr>
            <a:spLocks/>
          </p:cNvSpPr>
          <p:nvPr/>
        </p:nvSpPr>
        <p:spPr bwMode="auto">
          <a:xfrm>
            <a:off x="1992313" y="1268413"/>
            <a:ext cx="8229600" cy="874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000" b="1"/>
          </a:p>
        </p:txBody>
      </p:sp>
      <p:sp>
        <p:nvSpPr>
          <p:cNvPr id="21511" name="Υπότιτλος 4">
            <a:extLst>
              <a:ext uri="{FF2B5EF4-FFF2-40B4-BE49-F238E27FC236}">
                <a16:creationId xmlns:a16="http://schemas.microsoft.com/office/drawing/2014/main" id="{3CAE3BC7-FB53-D2A4-E8AD-49F1671733C2}"/>
              </a:ext>
            </a:extLst>
          </p:cNvPr>
          <p:cNvSpPr>
            <a:spLocks/>
          </p:cNvSpPr>
          <p:nvPr/>
        </p:nvSpPr>
        <p:spPr bwMode="auto">
          <a:xfrm>
            <a:off x="2063751" y="2492375"/>
            <a:ext cx="777557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
        <p:nvSpPr>
          <p:cNvPr id="21512" name="10 - Ορθογώνιο">
            <a:extLst>
              <a:ext uri="{FF2B5EF4-FFF2-40B4-BE49-F238E27FC236}">
                <a16:creationId xmlns:a16="http://schemas.microsoft.com/office/drawing/2014/main" id="{58A15A99-A7EB-207A-54A0-1CE258677CA0}"/>
              </a:ext>
            </a:extLst>
          </p:cNvPr>
          <p:cNvSpPr>
            <a:spLocks noChangeArrowheads="1"/>
          </p:cNvSpPr>
          <p:nvPr/>
        </p:nvSpPr>
        <p:spPr bwMode="auto">
          <a:xfrm>
            <a:off x="1524000" y="1125539"/>
            <a:ext cx="91440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hangingPunct="0"/>
            <a:r>
              <a:rPr lang="el-GR" altLang="el-GR" sz="4000" b="1">
                <a:latin typeface="Arial" panose="020B0604020202020204" pitchFamily="34" charset="0"/>
              </a:rPr>
              <a:t>Τριτοβάθμια ή/και προχωρημένη επεξεργασία</a:t>
            </a:r>
          </a:p>
        </p:txBody>
      </p:sp>
      <p:sp>
        <p:nvSpPr>
          <p:cNvPr id="21513" name="Rectangle 8">
            <a:extLst>
              <a:ext uri="{FF2B5EF4-FFF2-40B4-BE49-F238E27FC236}">
                <a16:creationId xmlns:a16="http://schemas.microsoft.com/office/drawing/2014/main" id="{B07B0810-6073-6EEB-E4BF-58BE45D75F43}"/>
              </a:ext>
            </a:extLst>
          </p:cNvPr>
          <p:cNvSpPr>
            <a:spLocks noChangeArrowheads="1"/>
          </p:cNvSpPr>
          <p:nvPr/>
        </p:nvSpPr>
        <p:spPr bwMode="auto">
          <a:xfrm>
            <a:off x="2105026" y="3307448"/>
            <a:ext cx="85629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tabLst>
                <a:tab pos="457200" algn="l"/>
              </a:tabLst>
              <a:defRPr>
                <a:solidFill>
                  <a:schemeClr val="tx1"/>
                </a:solidFill>
                <a:latin typeface="Calibri" panose="020F0502020204030204" pitchFamily="34" charset="0"/>
                <a:cs typeface="Arial" panose="020B0604020202020204" pitchFamily="34" charset="0"/>
              </a:defRPr>
            </a:lvl1pPr>
            <a:lvl2pPr marL="742950" indent="-285750">
              <a:tabLst>
                <a:tab pos="457200" algn="l"/>
              </a:tabLst>
              <a:defRPr>
                <a:solidFill>
                  <a:schemeClr val="tx1"/>
                </a:solidFill>
                <a:latin typeface="Calibri" panose="020F0502020204030204" pitchFamily="34" charset="0"/>
                <a:cs typeface="Arial" panose="020B0604020202020204" pitchFamily="34" charset="0"/>
              </a:defRPr>
            </a:lvl2pPr>
            <a:lvl3pPr marL="1143000" indent="-228600">
              <a:tabLst>
                <a:tab pos="457200" algn="l"/>
              </a:tabLst>
              <a:defRPr>
                <a:solidFill>
                  <a:schemeClr val="tx1"/>
                </a:solidFill>
                <a:latin typeface="Calibri" panose="020F0502020204030204" pitchFamily="34" charset="0"/>
                <a:cs typeface="Arial" panose="020B0604020202020204" pitchFamily="34" charset="0"/>
              </a:defRPr>
            </a:lvl3pPr>
            <a:lvl4pPr marL="1600200" indent="-228600">
              <a:tabLst>
                <a:tab pos="457200" algn="l"/>
              </a:tabLst>
              <a:defRPr>
                <a:solidFill>
                  <a:schemeClr val="tx1"/>
                </a:solidFill>
                <a:latin typeface="Calibri" panose="020F0502020204030204" pitchFamily="34" charset="0"/>
                <a:cs typeface="Arial" panose="020B0604020202020204" pitchFamily="34" charset="0"/>
              </a:defRPr>
            </a:lvl4pPr>
            <a:lvl5pPr marL="2057400" indent="-228600">
              <a:tabLst>
                <a:tab pos="457200" algn="l"/>
              </a:tabLst>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9pPr>
          </a:lstStyle>
          <a:p>
            <a:pPr>
              <a:buFont typeface="Wingdings" panose="05000000000000000000" pitchFamily="2" charset="2"/>
              <a:buNone/>
            </a:pPr>
            <a:endParaRPr lang="el-GR" altLang="el-GR"/>
          </a:p>
          <a:p>
            <a:pPr>
              <a:buFont typeface="Wingdings" panose="05000000000000000000" pitchFamily="2" charset="2"/>
              <a:buNone/>
            </a:pPr>
            <a:endParaRPr lang="el-GR" altLang="el-GR"/>
          </a:p>
        </p:txBody>
      </p:sp>
      <p:sp>
        <p:nvSpPr>
          <p:cNvPr id="21514" name="Υπότιτλος 4">
            <a:extLst>
              <a:ext uri="{FF2B5EF4-FFF2-40B4-BE49-F238E27FC236}">
                <a16:creationId xmlns:a16="http://schemas.microsoft.com/office/drawing/2014/main" id="{7727A5FC-E8C3-C389-EB5D-3E95A310D5F0}"/>
              </a:ext>
            </a:extLst>
          </p:cNvPr>
          <p:cNvSpPr>
            <a:spLocks/>
          </p:cNvSpPr>
          <p:nvPr/>
        </p:nvSpPr>
        <p:spPr bwMode="auto">
          <a:xfrm>
            <a:off x="2524126" y="2214564"/>
            <a:ext cx="7775575"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21515" name="Rectangle 12">
            <a:extLst>
              <a:ext uri="{FF2B5EF4-FFF2-40B4-BE49-F238E27FC236}">
                <a16:creationId xmlns:a16="http://schemas.microsoft.com/office/drawing/2014/main" id="{C7A3577B-4B07-71C9-8A07-85987291133F}"/>
              </a:ext>
            </a:extLst>
          </p:cNvPr>
          <p:cNvSpPr>
            <a:spLocks noChangeArrowheads="1"/>
          </p:cNvSpPr>
          <p:nvPr/>
        </p:nvSpPr>
        <p:spPr bwMode="auto">
          <a:xfrm>
            <a:off x="1881188" y="3071813"/>
            <a:ext cx="3168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endParaRPr lang="el-GR" altLang="el-GR"/>
          </a:p>
        </p:txBody>
      </p:sp>
      <p:sp>
        <p:nvSpPr>
          <p:cNvPr id="21516" name="Θέση περιεχομένου 3">
            <a:extLst>
              <a:ext uri="{FF2B5EF4-FFF2-40B4-BE49-F238E27FC236}">
                <a16:creationId xmlns:a16="http://schemas.microsoft.com/office/drawing/2014/main" id="{ED78AA52-8170-3E8C-51D6-FD3C3BF597BD}"/>
              </a:ext>
            </a:extLst>
          </p:cNvPr>
          <p:cNvSpPr>
            <a:spLocks/>
          </p:cNvSpPr>
          <p:nvPr/>
        </p:nvSpPr>
        <p:spPr bwMode="auto">
          <a:xfrm>
            <a:off x="6167438" y="3617914"/>
            <a:ext cx="4038600" cy="324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a:p>
            <a:pPr>
              <a:lnSpc>
                <a:spcPct val="80000"/>
              </a:lnSpc>
              <a:spcBef>
                <a:spcPct val="20000"/>
              </a:spcBef>
            </a:pPr>
            <a:endParaRPr lang="el-GR" altLang="el-GR"/>
          </a:p>
        </p:txBody>
      </p:sp>
      <p:sp>
        <p:nvSpPr>
          <p:cNvPr id="21517" name="Θέση περιεχομένου 2">
            <a:extLst>
              <a:ext uri="{FF2B5EF4-FFF2-40B4-BE49-F238E27FC236}">
                <a16:creationId xmlns:a16="http://schemas.microsoft.com/office/drawing/2014/main" id="{648F75E1-5E61-5C63-D4E4-8E25D90BCCB3}"/>
              </a:ext>
            </a:extLst>
          </p:cNvPr>
          <p:cNvSpPr>
            <a:spLocks/>
          </p:cNvSpPr>
          <p:nvPr/>
        </p:nvSpPr>
        <p:spPr bwMode="auto">
          <a:xfrm>
            <a:off x="2095500" y="3573464"/>
            <a:ext cx="4038600" cy="328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p:txBody>
      </p:sp>
      <p:sp>
        <p:nvSpPr>
          <p:cNvPr id="21518" name="Υπότιτλος 4">
            <a:extLst>
              <a:ext uri="{FF2B5EF4-FFF2-40B4-BE49-F238E27FC236}">
                <a16:creationId xmlns:a16="http://schemas.microsoft.com/office/drawing/2014/main" id="{5B27B37F-A87C-F67B-1A6D-1B99504EE95D}"/>
              </a:ext>
            </a:extLst>
          </p:cNvPr>
          <p:cNvSpPr>
            <a:spLocks/>
          </p:cNvSpPr>
          <p:nvPr/>
        </p:nvSpPr>
        <p:spPr bwMode="auto">
          <a:xfrm>
            <a:off x="2279651" y="2708275"/>
            <a:ext cx="352901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21519" name="Υπότιτλος 4">
            <a:extLst>
              <a:ext uri="{FF2B5EF4-FFF2-40B4-BE49-F238E27FC236}">
                <a16:creationId xmlns:a16="http://schemas.microsoft.com/office/drawing/2014/main" id="{1371B03A-DFC2-DED6-59E1-E6428B825C10}"/>
              </a:ext>
            </a:extLst>
          </p:cNvPr>
          <p:cNvSpPr>
            <a:spLocks/>
          </p:cNvSpPr>
          <p:nvPr/>
        </p:nvSpPr>
        <p:spPr bwMode="auto">
          <a:xfrm>
            <a:off x="4167189" y="2500313"/>
            <a:ext cx="38877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21520" name="Rectangle 17">
            <a:extLst>
              <a:ext uri="{FF2B5EF4-FFF2-40B4-BE49-F238E27FC236}">
                <a16:creationId xmlns:a16="http://schemas.microsoft.com/office/drawing/2014/main" id="{44BC2760-26BE-4545-8CA5-D6BDC30CA2F4}"/>
              </a:ext>
            </a:extLst>
          </p:cNvPr>
          <p:cNvSpPr>
            <a:spLocks noChangeArrowheads="1"/>
          </p:cNvSpPr>
          <p:nvPr/>
        </p:nvSpPr>
        <p:spPr bwMode="auto">
          <a:xfrm>
            <a:off x="1901032" y="2649679"/>
            <a:ext cx="8532812"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buFont typeface="Wingdings" panose="05000000000000000000" pitchFamily="2" charset="2"/>
              <a:buChar char="Ø"/>
            </a:pPr>
            <a:r>
              <a:rPr lang="el-GR" altLang="el-GR" dirty="0">
                <a:latin typeface="Arial" panose="020B0604020202020204" pitchFamily="34" charset="0"/>
              </a:rPr>
              <a:t>Η τριτοβάθμια ή προχωρημένη επεξεργασία των λυμάτων</a:t>
            </a:r>
          </a:p>
          <a:p>
            <a:r>
              <a:rPr lang="el-GR" altLang="el-GR" dirty="0">
                <a:latin typeface="Arial" panose="020B0604020202020204" pitchFamily="34" charset="0"/>
              </a:rPr>
              <a:t>αναφέρεται στην απομάκρυνση συγκεκριμένων συστατικών</a:t>
            </a:r>
          </a:p>
          <a:p>
            <a:r>
              <a:rPr lang="el-GR" altLang="el-GR" dirty="0">
                <a:latin typeface="Arial" panose="020B0604020202020204" pitchFamily="34" charset="0"/>
              </a:rPr>
              <a:t>όπως η αμμωνία ή τα νιτρικά με</a:t>
            </a:r>
          </a:p>
          <a:p>
            <a:r>
              <a:rPr lang="el-GR" altLang="el-GR" dirty="0" err="1">
                <a:latin typeface="Arial" panose="020B0604020202020204" pitchFamily="34" charset="0"/>
              </a:rPr>
              <a:t>νιτροποιητικές</a:t>
            </a:r>
            <a:r>
              <a:rPr lang="el-GR" altLang="el-GR" dirty="0">
                <a:latin typeface="Arial" panose="020B0604020202020204" pitchFamily="34" charset="0"/>
              </a:rPr>
              <a:t>/</a:t>
            </a:r>
            <a:r>
              <a:rPr lang="el-GR" altLang="el-GR" dirty="0" err="1">
                <a:latin typeface="Arial" panose="020B0604020202020204" pitchFamily="34" charset="0"/>
              </a:rPr>
              <a:t>απονιτροποιητικές</a:t>
            </a:r>
            <a:r>
              <a:rPr lang="el-GR" altLang="el-GR" dirty="0">
                <a:latin typeface="Arial" panose="020B0604020202020204" pitchFamily="34" charset="0"/>
              </a:rPr>
              <a:t>  διαδικασίες με ανταλλαγή</a:t>
            </a:r>
          </a:p>
          <a:p>
            <a:r>
              <a:rPr lang="el-GR" altLang="el-GR" dirty="0">
                <a:latin typeface="Arial" panose="020B0604020202020204" pitchFamily="34" charset="0"/>
              </a:rPr>
              <a:t>ιόντων ή με απομάκρυνση του συνόλου των διαλυμένων</a:t>
            </a:r>
          </a:p>
          <a:p>
            <a:r>
              <a:rPr lang="el-GR" altLang="el-GR" dirty="0">
                <a:latin typeface="Arial" panose="020B0604020202020204" pitchFamily="34" charset="0"/>
              </a:rPr>
              <a:t>στερεών με αντίστροφη ώσμωση.</a:t>
            </a:r>
            <a:r>
              <a:rPr lang="el-GR" altLang="el-GR" dirty="0"/>
              <a:t> </a:t>
            </a:r>
          </a:p>
          <a:p>
            <a:pPr>
              <a:buFont typeface="Wingdings" panose="05000000000000000000" pitchFamily="2" charset="2"/>
              <a:buChar char="Ø"/>
            </a:pPr>
            <a:endParaRPr lang="el-GR" altLang="el-GR" dirty="0"/>
          </a:p>
          <a:p>
            <a:pPr>
              <a:buFont typeface="Wingdings" panose="05000000000000000000" pitchFamily="2" charset="2"/>
              <a:buChar char="Ø"/>
            </a:pPr>
            <a:r>
              <a:rPr lang="el-GR" altLang="el-GR" dirty="0">
                <a:latin typeface="Arial" panose="020B0604020202020204" pitchFamily="34" charset="0"/>
              </a:rPr>
              <a:t>Η τριτοβάθμια επεξεργασία των λυμάτων συνήθως έπεται</a:t>
            </a:r>
          </a:p>
          <a:p>
            <a:r>
              <a:rPr lang="el-GR" altLang="el-GR" dirty="0">
                <a:latin typeface="Arial" panose="020B0604020202020204" pitchFamily="34" charset="0"/>
              </a:rPr>
              <a:t>των άλλων βιολογικών διαδικασιών επεξεργασίας. </a:t>
            </a:r>
          </a:p>
          <a:p>
            <a:endParaRPr lang="el-GR" altLang="el-GR" dirty="0">
              <a:latin typeface="Arial" panose="020B0604020202020204" pitchFamily="34" charset="0"/>
            </a:endParaRPr>
          </a:p>
          <a:p>
            <a:endParaRPr lang="el-GR" altLang="el-GR" dirty="0">
              <a:latin typeface="Arial" panose="020B0604020202020204" pitchFamily="34" charset="0"/>
            </a:endParaRPr>
          </a:p>
          <a:p>
            <a:endParaRPr lang="el-GR" altLang="el-GR" dirty="0">
              <a:latin typeface="Arial" panose="020B0604020202020204" pitchFamily="34" charset="0"/>
            </a:endParaRPr>
          </a:p>
          <a:p>
            <a:endParaRPr lang="el-GR" altLang="el-GR" dirty="0">
              <a:latin typeface="Arial" panose="020B0604020202020204" pitchFamily="34" charset="0"/>
            </a:endParaRPr>
          </a:p>
          <a:p>
            <a:endParaRPr lang="el-GR" altLang="el-GR" dirty="0">
              <a:latin typeface="Arial" panose="020B0604020202020204" pitchFamily="34" charset="0"/>
            </a:endParaRPr>
          </a:p>
          <a:p>
            <a:endParaRPr lang="en-US" altLang="el-GR" dirty="0">
              <a:latin typeface="Arial" panose="020B0604020202020204" pitchFamily="34" charset="0"/>
            </a:endParaRPr>
          </a:p>
          <a:p>
            <a:endParaRPr lang="en-US" altLang="el-GR" dirty="0">
              <a:latin typeface="Arial" panose="020B0604020202020204" pitchFamily="34" charset="0"/>
            </a:endParaRPr>
          </a:p>
          <a:p>
            <a:endParaRPr lang="en-US" altLang="el-GR" dirty="0">
              <a:latin typeface="Arial" panose="020B0604020202020204" pitchFamily="34" charset="0"/>
            </a:endParaRPr>
          </a:p>
          <a:p>
            <a:endParaRPr lang="en-US" altLang="el-GR" u="sng" dirty="0">
              <a:latin typeface="Arial" panose="020B0604020202020204" pitchFamily="34" charset="0"/>
            </a:endParaRPr>
          </a:p>
        </p:txBody>
      </p:sp>
      <p:sp>
        <p:nvSpPr>
          <p:cNvPr id="21521" name="Υπότιτλος 4">
            <a:extLst>
              <a:ext uri="{FF2B5EF4-FFF2-40B4-BE49-F238E27FC236}">
                <a16:creationId xmlns:a16="http://schemas.microsoft.com/office/drawing/2014/main" id="{9EE5B189-1C2A-E981-EB7C-40E1DEFD7FC7}"/>
              </a:ext>
            </a:extLst>
          </p:cNvPr>
          <p:cNvSpPr>
            <a:spLocks/>
          </p:cNvSpPr>
          <p:nvPr/>
        </p:nvSpPr>
        <p:spPr bwMode="auto">
          <a:xfrm>
            <a:off x="2208214" y="2636838"/>
            <a:ext cx="8459787"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latin typeface="Arial" panose="020B0604020202020204" pitchFamily="34" charset="0"/>
            </a:endParaRPr>
          </a:p>
        </p:txBody>
      </p:sp>
      <p:sp>
        <p:nvSpPr>
          <p:cNvPr id="21522" name="Θέση κειμένου 7">
            <a:extLst>
              <a:ext uri="{FF2B5EF4-FFF2-40B4-BE49-F238E27FC236}">
                <a16:creationId xmlns:a16="http://schemas.microsoft.com/office/drawing/2014/main" id="{D6DC5BC7-F360-888B-39E3-8A2B4780C053}"/>
              </a:ext>
            </a:extLst>
          </p:cNvPr>
          <p:cNvSpPr>
            <a:spLocks/>
          </p:cNvSpPr>
          <p:nvPr/>
        </p:nvSpPr>
        <p:spPr bwMode="auto">
          <a:xfrm>
            <a:off x="2024064" y="4143376"/>
            <a:ext cx="3538537"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Τίτλος 3">
            <a:extLst>
              <a:ext uri="{FF2B5EF4-FFF2-40B4-BE49-F238E27FC236}">
                <a16:creationId xmlns:a16="http://schemas.microsoft.com/office/drawing/2014/main" id="{26350E2E-4813-1611-F09D-62948FD9F3BB}"/>
              </a:ext>
            </a:extLst>
          </p:cNvPr>
          <p:cNvSpPr txBox="1">
            <a:spLocks/>
          </p:cNvSpPr>
          <p:nvPr/>
        </p:nvSpPr>
        <p:spPr bwMode="auto">
          <a:xfrm>
            <a:off x="1981200" y="1214438"/>
            <a:ext cx="82296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400"/>
          </a:p>
        </p:txBody>
      </p:sp>
      <p:sp>
        <p:nvSpPr>
          <p:cNvPr id="22532" name="Θέση περιεχομένου 4">
            <a:extLst>
              <a:ext uri="{FF2B5EF4-FFF2-40B4-BE49-F238E27FC236}">
                <a16:creationId xmlns:a16="http://schemas.microsoft.com/office/drawing/2014/main" id="{E84EC672-A96E-48F4-A04B-304FF2D4307A}"/>
              </a:ext>
            </a:extLst>
          </p:cNvPr>
          <p:cNvSpPr txBox="1">
            <a:spLocks/>
          </p:cNvSpPr>
          <p:nvPr/>
        </p:nvSpPr>
        <p:spPr bwMode="auto">
          <a:xfrm>
            <a:off x="1847850" y="3086100"/>
            <a:ext cx="8229600" cy="377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buFont typeface="Arial" panose="020B0604020202020204" pitchFamily="34" charset="0"/>
              <a:buNone/>
            </a:pPr>
            <a:endParaRPr lang="el-GR" altLang="el-GR" sz="2800"/>
          </a:p>
        </p:txBody>
      </p:sp>
      <p:sp>
        <p:nvSpPr>
          <p:cNvPr id="7" name="6 - Θέση αριθμού διαφάνειας">
            <a:extLst>
              <a:ext uri="{FF2B5EF4-FFF2-40B4-BE49-F238E27FC236}">
                <a16:creationId xmlns:a16="http://schemas.microsoft.com/office/drawing/2014/main" id="{0090F27E-CE16-8E77-9C91-CB11F84CBCCA}"/>
              </a:ext>
            </a:extLst>
          </p:cNvPr>
          <p:cNvSpPr txBox="1">
            <a:spLocks noGrp="1"/>
          </p:cNvSpPr>
          <p:nvPr/>
        </p:nvSpPr>
        <p:spPr>
          <a:xfrm>
            <a:off x="8077200" y="6356351"/>
            <a:ext cx="2133600" cy="365125"/>
          </a:xfrm>
          <a:prstGeom prst="rect">
            <a:avLst/>
          </a:prstGeom>
          <a:noFill/>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r"/>
            <a:fld id="{44A222E5-8FA8-47EF-AF22-54427AF963A9}" type="slidenum">
              <a:rPr lang="el-GR" altLang="el-GR" sz="1200">
                <a:solidFill>
                  <a:srgbClr val="898989"/>
                </a:solidFill>
              </a:rPr>
              <a:pPr algn="r"/>
              <a:t>8</a:t>
            </a:fld>
            <a:endParaRPr lang="el-GR" altLang="el-GR" sz="1200">
              <a:solidFill>
                <a:srgbClr val="898989"/>
              </a:solidFill>
            </a:endParaRPr>
          </a:p>
        </p:txBody>
      </p:sp>
      <p:sp>
        <p:nvSpPr>
          <p:cNvPr id="22534" name="Title 1">
            <a:extLst>
              <a:ext uri="{FF2B5EF4-FFF2-40B4-BE49-F238E27FC236}">
                <a16:creationId xmlns:a16="http://schemas.microsoft.com/office/drawing/2014/main" id="{0E66FA2B-7C48-308E-E4EE-66AC9749236E}"/>
              </a:ext>
            </a:extLst>
          </p:cNvPr>
          <p:cNvSpPr>
            <a:spLocks/>
          </p:cNvSpPr>
          <p:nvPr/>
        </p:nvSpPr>
        <p:spPr bwMode="auto">
          <a:xfrm>
            <a:off x="1992313" y="1268413"/>
            <a:ext cx="8229600" cy="874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000" b="1"/>
          </a:p>
        </p:txBody>
      </p:sp>
      <p:sp>
        <p:nvSpPr>
          <p:cNvPr id="22535" name="Υπότιτλος 4">
            <a:extLst>
              <a:ext uri="{FF2B5EF4-FFF2-40B4-BE49-F238E27FC236}">
                <a16:creationId xmlns:a16="http://schemas.microsoft.com/office/drawing/2014/main" id="{64ABD46B-AEBC-754E-8CD6-0ECF218796F8}"/>
              </a:ext>
            </a:extLst>
          </p:cNvPr>
          <p:cNvSpPr>
            <a:spLocks/>
          </p:cNvSpPr>
          <p:nvPr/>
        </p:nvSpPr>
        <p:spPr bwMode="auto">
          <a:xfrm>
            <a:off x="2063751" y="2492375"/>
            <a:ext cx="777557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
        <p:nvSpPr>
          <p:cNvPr id="22536" name="10 - Ορθογώνιο">
            <a:extLst>
              <a:ext uri="{FF2B5EF4-FFF2-40B4-BE49-F238E27FC236}">
                <a16:creationId xmlns:a16="http://schemas.microsoft.com/office/drawing/2014/main" id="{75F6118A-9C2A-9901-F10E-3B7B26A0C9F8}"/>
              </a:ext>
            </a:extLst>
          </p:cNvPr>
          <p:cNvSpPr>
            <a:spLocks noChangeArrowheads="1"/>
          </p:cNvSpPr>
          <p:nvPr/>
        </p:nvSpPr>
        <p:spPr bwMode="auto">
          <a:xfrm>
            <a:off x="1524000" y="1125539"/>
            <a:ext cx="9144000" cy="164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spcBef>
                <a:spcPct val="20000"/>
              </a:spcBef>
            </a:pPr>
            <a:r>
              <a:rPr lang="el-GR" altLang="el-GR" sz="4000" b="1" dirty="0">
                <a:latin typeface="Arial" panose="020B0604020202020204" pitchFamily="34" charset="0"/>
              </a:rPr>
              <a:t>Καθορισμός της ποιότητας των επεξεργασμένων λυμάτων</a:t>
            </a:r>
            <a:r>
              <a:rPr lang="el-GR" altLang="el-GR" dirty="0">
                <a:latin typeface="Arial" panose="020B0604020202020204" pitchFamily="34" charset="0"/>
              </a:rPr>
              <a:t> </a:t>
            </a:r>
          </a:p>
          <a:p>
            <a:pPr>
              <a:spcBef>
                <a:spcPct val="20000"/>
              </a:spcBef>
            </a:pPr>
            <a:endParaRPr lang="el-GR" altLang="el-GR" b="1" dirty="0"/>
          </a:p>
        </p:txBody>
      </p:sp>
      <p:sp>
        <p:nvSpPr>
          <p:cNvPr id="22537" name="Rectangle 8">
            <a:extLst>
              <a:ext uri="{FF2B5EF4-FFF2-40B4-BE49-F238E27FC236}">
                <a16:creationId xmlns:a16="http://schemas.microsoft.com/office/drawing/2014/main" id="{B6CF4410-65E3-1EC8-7A85-721446D4B1FE}"/>
              </a:ext>
            </a:extLst>
          </p:cNvPr>
          <p:cNvSpPr>
            <a:spLocks noChangeArrowheads="1"/>
          </p:cNvSpPr>
          <p:nvPr/>
        </p:nvSpPr>
        <p:spPr bwMode="auto">
          <a:xfrm>
            <a:off x="2105026" y="3307448"/>
            <a:ext cx="85629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tabLst>
                <a:tab pos="457200" algn="l"/>
              </a:tabLst>
              <a:defRPr>
                <a:solidFill>
                  <a:schemeClr val="tx1"/>
                </a:solidFill>
                <a:latin typeface="Calibri" panose="020F0502020204030204" pitchFamily="34" charset="0"/>
                <a:cs typeface="Arial" panose="020B0604020202020204" pitchFamily="34" charset="0"/>
              </a:defRPr>
            </a:lvl1pPr>
            <a:lvl2pPr marL="742950" indent="-285750">
              <a:tabLst>
                <a:tab pos="457200" algn="l"/>
              </a:tabLst>
              <a:defRPr>
                <a:solidFill>
                  <a:schemeClr val="tx1"/>
                </a:solidFill>
                <a:latin typeface="Calibri" panose="020F0502020204030204" pitchFamily="34" charset="0"/>
                <a:cs typeface="Arial" panose="020B0604020202020204" pitchFamily="34" charset="0"/>
              </a:defRPr>
            </a:lvl2pPr>
            <a:lvl3pPr marL="1143000" indent="-228600">
              <a:tabLst>
                <a:tab pos="457200" algn="l"/>
              </a:tabLst>
              <a:defRPr>
                <a:solidFill>
                  <a:schemeClr val="tx1"/>
                </a:solidFill>
                <a:latin typeface="Calibri" panose="020F0502020204030204" pitchFamily="34" charset="0"/>
                <a:cs typeface="Arial" panose="020B0604020202020204" pitchFamily="34" charset="0"/>
              </a:defRPr>
            </a:lvl3pPr>
            <a:lvl4pPr marL="1600200" indent="-228600">
              <a:tabLst>
                <a:tab pos="457200" algn="l"/>
              </a:tabLst>
              <a:defRPr>
                <a:solidFill>
                  <a:schemeClr val="tx1"/>
                </a:solidFill>
                <a:latin typeface="Calibri" panose="020F0502020204030204" pitchFamily="34" charset="0"/>
                <a:cs typeface="Arial" panose="020B0604020202020204" pitchFamily="34" charset="0"/>
              </a:defRPr>
            </a:lvl4pPr>
            <a:lvl5pPr marL="2057400" indent="-228600">
              <a:tabLst>
                <a:tab pos="457200" algn="l"/>
              </a:tabLst>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9pPr>
          </a:lstStyle>
          <a:p>
            <a:pPr>
              <a:buFont typeface="Wingdings" panose="05000000000000000000" pitchFamily="2" charset="2"/>
              <a:buNone/>
            </a:pPr>
            <a:endParaRPr lang="el-GR" altLang="el-GR"/>
          </a:p>
          <a:p>
            <a:pPr>
              <a:buFont typeface="Wingdings" panose="05000000000000000000" pitchFamily="2" charset="2"/>
              <a:buNone/>
            </a:pPr>
            <a:endParaRPr lang="el-GR" altLang="el-GR"/>
          </a:p>
        </p:txBody>
      </p:sp>
      <p:sp>
        <p:nvSpPr>
          <p:cNvPr id="22538" name="Υπότιτλος 4">
            <a:extLst>
              <a:ext uri="{FF2B5EF4-FFF2-40B4-BE49-F238E27FC236}">
                <a16:creationId xmlns:a16="http://schemas.microsoft.com/office/drawing/2014/main" id="{F6CF241C-3486-C7E1-490D-311EA3832855}"/>
              </a:ext>
            </a:extLst>
          </p:cNvPr>
          <p:cNvSpPr>
            <a:spLocks/>
          </p:cNvSpPr>
          <p:nvPr/>
        </p:nvSpPr>
        <p:spPr bwMode="auto">
          <a:xfrm>
            <a:off x="2524126" y="2214564"/>
            <a:ext cx="7775575"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22539" name="Rectangle 12">
            <a:extLst>
              <a:ext uri="{FF2B5EF4-FFF2-40B4-BE49-F238E27FC236}">
                <a16:creationId xmlns:a16="http://schemas.microsoft.com/office/drawing/2014/main" id="{38ACFFC1-2F73-FB24-19E8-0CAFE751FA98}"/>
              </a:ext>
            </a:extLst>
          </p:cNvPr>
          <p:cNvSpPr>
            <a:spLocks noChangeArrowheads="1"/>
          </p:cNvSpPr>
          <p:nvPr/>
        </p:nvSpPr>
        <p:spPr bwMode="auto">
          <a:xfrm>
            <a:off x="1881188" y="3071813"/>
            <a:ext cx="3168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endParaRPr lang="el-GR" altLang="el-GR"/>
          </a:p>
        </p:txBody>
      </p:sp>
      <p:sp>
        <p:nvSpPr>
          <p:cNvPr id="22540" name="Θέση περιεχομένου 3">
            <a:extLst>
              <a:ext uri="{FF2B5EF4-FFF2-40B4-BE49-F238E27FC236}">
                <a16:creationId xmlns:a16="http://schemas.microsoft.com/office/drawing/2014/main" id="{7C1A6E61-FC9F-3D04-9FCE-E1B25DD162E1}"/>
              </a:ext>
            </a:extLst>
          </p:cNvPr>
          <p:cNvSpPr>
            <a:spLocks/>
          </p:cNvSpPr>
          <p:nvPr/>
        </p:nvSpPr>
        <p:spPr bwMode="auto">
          <a:xfrm>
            <a:off x="6167438" y="3617914"/>
            <a:ext cx="4038600" cy="324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a:p>
            <a:pPr>
              <a:lnSpc>
                <a:spcPct val="80000"/>
              </a:lnSpc>
              <a:spcBef>
                <a:spcPct val="20000"/>
              </a:spcBef>
            </a:pPr>
            <a:endParaRPr lang="el-GR" altLang="el-GR"/>
          </a:p>
        </p:txBody>
      </p:sp>
      <p:sp>
        <p:nvSpPr>
          <p:cNvPr id="22541" name="Θέση περιεχομένου 2">
            <a:extLst>
              <a:ext uri="{FF2B5EF4-FFF2-40B4-BE49-F238E27FC236}">
                <a16:creationId xmlns:a16="http://schemas.microsoft.com/office/drawing/2014/main" id="{AB6332B9-DB97-18FD-C181-9C84E1CB9C09}"/>
              </a:ext>
            </a:extLst>
          </p:cNvPr>
          <p:cNvSpPr>
            <a:spLocks/>
          </p:cNvSpPr>
          <p:nvPr/>
        </p:nvSpPr>
        <p:spPr bwMode="auto">
          <a:xfrm>
            <a:off x="2095500" y="3573464"/>
            <a:ext cx="4038600" cy="328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p:txBody>
      </p:sp>
      <p:sp>
        <p:nvSpPr>
          <p:cNvPr id="22542" name="Υπότιτλος 4">
            <a:extLst>
              <a:ext uri="{FF2B5EF4-FFF2-40B4-BE49-F238E27FC236}">
                <a16:creationId xmlns:a16="http://schemas.microsoft.com/office/drawing/2014/main" id="{06FC5221-8425-76FF-8A83-33B095295486}"/>
              </a:ext>
            </a:extLst>
          </p:cNvPr>
          <p:cNvSpPr>
            <a:spLocks/>
          </p:cNvSpPr>
          <p:nvPr/>
        </p:nvSpPr>
        <p:spPr bwMode="auto">
          <a:xfrm>
            <a:off x="2279651" y="2708275"/>
            <a:ext cx="352901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22543" name="Υπότιτλος 4">
            <a:extLst>
              <a:ext uri="{FF2B5EF4-FFF2-40B4-BE49-F238E27FC236}">
                <a16:creationId xmlns:a16="http://schemas.microsoft.com/office/drawing/2014/main" id="{9E2A593C-0E84-0B72-08B6-66090558E150}"/>
              </a:ext>
            </a:extLst>
          </p:cNvPr>
          <p:cNvSpPr>
            <a:spLocks/>
          </p:cNvSpPr>
          <p:nvPr/>
        </p:nvSpPr>
        <p:spPr bwMode="auto">
          <a:xfrm>
            <a:off x="4167189" y="2500313"/>
            <a:ext cx="38877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22544" name="Rectangle 17">
            <a:extLst>
              <a:ext uri="{FF2B5EF4-FFF2-40B4-BE49-F238E27FC236}">
                <a16:creationId xmlns:a16="http://schemas.microsoft.com/office/drawing/2014/main" id="{33DEFAC3-F796-82C5-C815-D5C48A283507}"/>
              </a:ext>
            </a:extLst>
          </p:cNvPr>
          <p:cNvSpPr>
            <a:spLocks noChangeArrowheads="1"/>
          </p:cNvSpPr>
          <p:nvPr/>
        </p:nvSpPr>
        <p:spPr bwMode="auto">
          <a:xfrm>
            <a:off x="2135188" y="4006454"/>
            <a:ext cx="8532812"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buFont typeface="Wingdings" panose="05000000000000000000" pitchFamily="2" charset="2"/>
              <a:buChar char="Ø"/>
            </a:pPr>
            <a:r>
              <a:rPr lang="el-GR" altLang="el-GR">
                <a:latin typeface="Arial" panose="020B0604020202020204" pitchFamily="34" charset="0"/>
              </a:rPr>
              <a:t>Ο χαρακτηρισμός της ποιότητας του νερού είναι απαραίτητος για την αξιολόγηση της βιολογικής και χημικής επικινδυνότητας κατά τη χρήση των επεξεργασμένων λυμάτων σε διάφορες εφαρμογές, καθώς και της αποτελεσματικότητας των μεθόδων επεξεργασίας των λυμάτων. </a:t>
            </a:r>
          </a:p>
          <a:p>
            <a:endParaRPr lang="el-GR" altLang="el-GR">
              <a:latin typeface="Arial" panose="020B0604020202020204" pitchFamily="34" charset="0"/>
            </a:endParaRPr>
          </a:p>
          <a:p>
            <a:endParaRPr lang="el-GR" altLang="el-GR">
              <a:latin typeface="Arial" panose="020B0604020202020204" pitchFamily="34" charset="0"/>
            </a:endParaRPr>
          </a:p>
          <a:p>
            <a:endParaRPr lang="el-GR" altLang="el-GR">
              <a:latin typeface="Arial" panose="020B0604020202020204" pitchFamily="34" charset="0"/>
            </a:endParaRPr>
          </a:p>
          <a:p>
            <a:endParaRPr lang="el-GR" altLang="el-GR">
              <a:latin typeface="Arial" panose="020B0604020202020204" pitchFamily="34" charset="0"/>
            </a:endParaRPr>
          </a:p>
          <a:p>
            <a:endParaRPr lang="el-GR" altLang="el-GR">
              <a:latin typeface="Arial" panose="020B0604020202020204" pitchFamily="34" charset="0"/>
            </a:endParaRPr>
          </a:p>
          <a:p>
            <a:endParaRPr lang="en-US" altLang="el-GR">
              <a:latin typeface="Arial" panose="020B0604020202020204" pitchFamily="34" charset="0"/>
            </a:endParaRPr>
          </a:p>
          <a:p>
            <a:endParaRPr lang="en-US" altLang="el-GR">
              <a:latin typeface="Arial" panose="020B0604020202020204" pitchFamily="34" charset="0"/>
            </a:endParaRPr>
          </a:p>
          <a:p>
            <a:endParaRPr lang="en-US" altLang="el-GR">
              <a:latin typeface="Arial" panose="020B0604020202020204" pitchFamily="34" charset="0"/>
            </a:endParaRPr>
          </a:p>
          <a:p>
            <a:endParaRPr lang="en-US" altLang="el-GR" u="sng">
              <a:latin typeface="Arial" panose="020B0604020202020204" pitchFamily="34" charset="0"/>
            </a:endParaRPr>
          </a:p>
        </p:txBody>
      </p:sp>
      <p:sp>
        <p:nvSpPr>
          <p:cNvPr id="22545" name="Υπότιτλος 4">
            <a:extLst>
              <a:ext uri="{FF2B5EF4-FFF2-40B4-BE49-F238E27FC236}">
                <a16:creationId xmlns:a16="http://schemas.microsoft.com/office/drawing/2014/main" id="{8795FEB5-D684-2359-9121-DA6F28C881AD}"/>
              </a:ext>
            </a:extLst>
          </p:cNvPr>
          <p:cNvSpPr>
            <a:spLocks/>
          </p:cNvSpPr>
          <p:nvPr/>
        </p:nvSpPr>
        <p:spPr bwMode="auto">
          <a:xfrm>
            <a:off x="2424113" y="2565400"/>
            <a:ext cx="8424862"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latin typeface="Arial" panose="020B0604020202020204" pitchFamily="34" charset="0"/>
            </a:endParaRPr>
          </a:p>
        </p:txBody>
      </p:sp>
      <p:sp>
        <p:nvSpPr>
          <p:cNvPr id="22546" name="Θέση κειμένου 7">
            <a:extLst>
              <a:ext uri="{FF2B5EF4-FFF2-40B4-BE49-F238E27FC236}">
                <a16:creationId xmlns:a16="http://schemas.microsoft.com/office/drawing/2014/main" id="{D255A129-AC16-B2A8-AB7A-0147F048B608}"/>
              </a:ext>
            </a:extLst>
          </p:cNvPr>
          <p:cNvSpPr>
            <a:spLocks/>
          </p:cNvSpPr>
          <p:nvPr/>
        </p:nvSpPr>
        <p:spPr bwMode="auto">
          <a:xfrm>
            <a:off x="2024064" y="4143376"/>
            <a:ext cx="3538537"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Τίτλος 3">
            <a:extLst>
              <a:ext uri="{FF2B5EF4-FFF2-40B4-BE49-F238E27FC236}">
                <a16:creationId xmlns:a16="http://schemas.microsoft.com/office/drawing/2014/main" id="{9593AAB8-13E2-D59A-97F6-E0DDADB50DB7}"/>
              </a:ext>
            </a:extLst>
          </p:cNvPr>
          <p:cNvSpPr txBox="1">
            <a:spLocks/>
          </p:cNvSpPr>
          <p:nvPr/>
        </p:nvSpPr>
        <p:spPr bwMode="auto">
          <a:xfrm>
            <a:off x="1981200" y="1214438"/>
            <a:ext cx="82296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400"/>
          </a:p>
        </p:txBody>
      </p:sp>
      <p:sp>
        <p:nvSpPr>
          <p:cNvPr id="23557" name="Θέση περιεχομένου 4">
            <a:extLst>
              <a:ext uri="{FF2B5EF4-FFF2-40B4-BE49-F238E27FC236}">
                <a16:creationId xmlns:a16="http://schemas.microsoft.com/office/drawing/2014/main" id="{C2F5578B-F49A-123D-DFBF-C73F8998AB78}"/>
              </a:ext>
            </a:extLst>
          </p:cNvPr>
          <p:cNvSpPr txBox="1">
            <a:spLocks/>
          </p:cNvSpPr>
          <p:nvPr/>
        </p:nvSpPr>
        <p:spPr bwMode="auto">
          <a:xfrm>
            <a:off x="1847850" y="3086100"/>
            <a:ext cx="8229600" cy="377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buFont typeface="Arial" panose="020B0604020202020204" pitchFamily="34" charset="0"/>
              <a:buNone/>
            </a:pPr>
            <a:endParaRPr lang="el-GR" altLang="el-GR" sz="2800"/>
          </a:p>
        </p:txBody>
      </p:sp>
      <p:sp>
        <p:nvSpPr>
          <p:cNvPr id="7" name="6 - Θέση αριθμού διαφάνειας">
            <a:extLst>
              <a:ext uri="{FF2B5EF4-FFF2-40B4-BE49-F238E27FC236}">
                <a16:creationId xmlns:a16="http://schemas.microsoft.com/office/drawing/2014/main" id="{CA3CDA9E-BA58-A3C6-9B5D-026F13C36308}"/>
              </a:ext>
            </a:extLst>
          </p:cNvPr>
          <p:cNvSpPr txBox="1">
            <a:spLocks noGrp="1"/>
          </p:cNvSpPr>
          <p:nvPr/>
        </p:nvSpPr>
        <p:spPr>
          <a:xfrm>
            <a:off x="8077200" y="6356351"/>
            <a:ext cx="2133600" cy="365125"/>
          </a:xfrm>
          <a:prstGeom prst="rect">
            <a:avLst/>
          </a:prstGeom>
          <a:noFill/>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r"/>
            <a:fld id="{EB8296C5-6CBD-458A-A44C-223D82C26EFE}" type="slidenum">
              <a:rPr lang="el-GR" altLang="el-GR" sz="1200">
                <a:solidFill>
                  <a:srgbClr val="898989"/>
                </a:solidFill>
              </a:rPr>
              <a:pPr algn="r"/>
              <a:t>9</a:t>
            </a:fld>
            <a:endParaRPr lang="el-GR" altLang="el-GR" sz="1200">
              <a:solidFill>
                <a:srgbClr val="898989"/>
              </a:solidFill>
            </a:endParaRPr>
          </a:p>
        </p:txBody>
      </p:sp>
      <p:sp>
        <p:nvSpPr>
          <p:cNvPr id="23559" name="Title 1">
            <a:extLst>
              <a:ext uri="{FF2B5EF4-FFF2-40B4-BE49-F238E27FC236}">
                <a16:creationId xmlns:a16="http://schemas.microsoft.com/office/drawing/2014/main" id="{69346C7E-9E25-D038-EF03-94B27C8463FF}"/>
              </a:ext>
            </a:extLst>
          </p:cNvPr>
          <p:cNvSpPr>
            <a:spLocks/>
          </p:cNvSpPr>
          <p:nvPr/>
        </p:nvSpPr>
        <p:spPr bwMode="auto">
          <a:xfrm>
            <a:off x="1992313" y="1268413"/>
            <a:ext cx="8229600" cy="874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endParaRPr lang="el-GR" altLang="el-GR" sz="4000" b="1"/>
          </a:p>
        </p:txBody>
      </p:sp>
      <p:sp>
        <p:nvSpPr>
          <p:cNvPr id="23560" name="Υπότιτλος 4">
            <a:extLst>
              <a:ext uri="{FF2B5EF4-FFF2-40B4-BE49-F238E27FC236}">
                <a16:creationId xmlns:a16="http://schemas.microsoft.com/office/drawing/2014/main" id="{5929FA68-623C-B800-2600-D11FCCCEA7F7}"/>
              </a:ext>
            </a:extLst>
          </p:cNvPr>
          <p:cNvSpPr>
            <a:spLocks/>
          </p:cNvSpPr>
          <p:nvPr/>
        </p:nvSpPr>
        <p:spPr bwMode="auto">
          <a:xfrm>
            <a:off x="2063751" y="2492375"/>
            <a:ext cx="777557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
        <p:nvSpPr>
          <p:cNvPr id="23561" name="10 - Ορθογώνιο">
            <a:extLst>
              <a:ext uri="{FF2B5EF4-FFF2-40B4-BE49-F238E27FC236}">
                <a16:creationId xmlns:a16="http://schemas.microsoft.com/office/drawing/2014/main" id="{865104C7-8CF2-3C18-27F1-BFA5AF30D406}"/>
              </a:ext>
            </a:extLst>
          </p:cNvPr>
          <p:cNvSpPr>
            <a:spLocks noChangeArrowheads="1"/>
          </p:cNvSpPr>
          <p:nvPr/>
        </p:nvSpPr>
        <p:spPr bwMode="auto">
          <a:xfrm>
            <a:off x="1524000" y="1125538"/>
            <a:ext cx="9144000" cy="2043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spcBef>
                <a:spcPct val="20000"/>
              </a:spcBef>
            </a:pPr>
            <a:r>
              <a:rPr lang="el-GR" altLang="el-GR" sz="4000" b="1">
                <a:latin typeface="Arial" panose="020B0604020202020204" pitchFamily="34" charset="0"/>
              </a:rPr>
              <a:t>Καθορισμός της ποιότητας των επεξεργασμένων λυμάτων </a:t>
            </a:r>
          </a:p>
          <a:p>
            <a:pPr>
              <a:spcBef>
                <a:spcPct val="20000"/>
              </a:spcBef>
            </a:pPr>
            <a:endParaRPr lang="el-GR" altLang="el-GR" sz="4000" b="1"/>
          </a:p>
        </p:txBody>
      </p:sp>
      <p:sp>
        <p:nvSpPr>
          <p:cNvPr id="23562" name="Rectangle 8">
            <a:extLst>
              <a:ext uri="{FF2B5EF4-FFF2-40B4-BE49-F238E27FC236}">
                <a16:creationId xmlns:a16="http://schemas.microsoft.com/office/drawing/2014/main" id="{A85172A2-5ECF-5BD7-FB89-062B94F8DD6B}"/>
              </a:ext>
            </a:extLst>
          </p:cNvPr>
          <p:cNvSpPr>
            <a:spLocks noChangeArrowheads="1"/>
          </p:cNvSpPr>
          <p:nvPr/>
        </p:nvSpPr>
        <p:spPr bwMode="auto">
          <a:xfrm>
            <a:off x="2105026" y="3307448"/>
            <a:ext cx="85629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tabLst>
                <a:tab pos="457200" algn="l"/>
              </a:tabLst>
              <a:defRPr>
                <a:solidFill>
                  <a:schemeClr val="tx1"/>
                </a:solidFill>
                <a:latin typeface="Calibri" panose="020F0502020204030204" pitchFamily="34" charset="0"/>
                <a:cs typeface="Arial" panose="020B0604020202020204" pitchFamily="34" charset="0"/>
              </a:defRPr>
            </a:lvl1pPr>
            <a:lvl2pPr marL="742950" indent="-285750">
              <a:tabLst>
                <a:tab pos="457200" algn="l"/>
              </a:tabLst>
              <a:defRPr>
                <a:solidFill>
                  <a:schemeClr val="tx1"/>
                </a:solidFill>
                <a:latin typeface="Calibri" panose="020F0502020204030204" pitchFamily="34" charset="0"/>
                <a:cs typeface="Arial" panose="020B0604020202020204" pitchFamily="34" charset="0"/>
              </a:defRPr>
            </a:lvl2pPr>
            <a:lvl3pPr marL="1143000" indent="-228600">
              <a:tabLst>
                <a:tab pos="457200" algn="l"/>
              </a:tabLst>
              <a:defRPr>
                <a:solidFill>
                  <a:schemeClr val="tx1"/>
                </a:solidFill>
                <a:latin typeface="Calibri" panose="020F0502020204030204" pitchFamily="34" charset="0"/>
                <a:cs typeface="Arial" panose="020B0604020202020204" pitchFamily="34" charset="0"/>
              </a:defRPr>
            </a:lvl3pPr>
            <a:lvl4pPr marL="1600200" indent="-228600">
              <a:tabLst>
                <a:tab pos="457200" algn="l"/>
              </a:tabLst>
              <a:defRPr>
                <a:solidFill>
                  <a:schemeClr val="tx1"/>
                </a:solidFill>
                <a:latin typeface="Calibri" panose="020F0502020204030204" pitchFamily="34" charset="0"/>
                <a:cs typeface="Arial" panose="020B0604020202020204" pitchFamily="34" charset="0"/>
              </a:defRPr>
            </a:lvl4pPr>
            <a:lvl5pPr marL="2057400" indent="-228600">
              <a:tabLst>
                <a:tab pos="457200" algn="l"/>
              </a:tabLst>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tabLst>
                <a:tab pos="457200" algn="l"/>
              </a:tabLst>
              <a:defRPr>
                <a:solidFill>
                  <a:schemeClr val="tx1"/>
                </a:solidFill>
                <a:latin typeface="Calibri" panose="020F0502020204030204" pitchFamily="34" charset="0"/>
                <a:cs typeface="Arial" panose="020B0604020202020204" pitchFamily="34" charset="0"/>
              </a:defRPr>
            </a:lvl9pPr>
          </a:lstStyle>
          <a:p>
            <a:pPr>
              <a:buFont typeface="Wingdings" panose="05000000000000000000" pitchFamily="2" charset="2"/>
              <a:buNone/>
            </a:pPr>
            <a:endParaRPr lang="el-GR" altLang="el-GR"/>
          </a:p>
          <a:p>
            <a:pPr>
              <a:buFont typeface="Wingdings" panose="05000000000000000000" pitchFamily="2" charset="2"/>
              <a:buNone/>
            </a:pPr>
            <a:endParaRPr lang="el-GR" altLang="el-GR"/>
          </a:p>
        </p:txBody>
      </p:sp>
      <p:sp>
        <p:nvSpPr>
          <p:cNvPr id="23563" name="Υπότιτλος 4">
            <a:extLst>
              <a:ext uri="{FF2B5EF4-FFF2-40B4-BE49-F238E27FC236}">
                <a16:creationId xmlns:a16="http://schemas.microsoft.com/office/drawing/2014/main" id="{30E75EBE-DEC8-F7E1-D166-3ABD85927B8C}"/>
              </a:ext>
            </a:extLst>
          </p:cNvPr>
          <p:cNvSpPr>
            <a:spLocks/>
          </p:cNvSpPr>
          <p:nvPr/>
        </p:nvSpPr>
        <p:spPr bwMode="auto">
          <a:xfrm>
            <a:off x="2524126" y="2214564"/>
            <a:ext cx="7775575"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23564" name="Rectangle 12">
            <a:extLst>
              <a:ext uri="{FF2B5EF4-FFF2-40B4-BE49-F238E27FC236}">
                <a16:creationId xmlns:a16="http://schemas.microsoft.com/office/drawing/2014/main" id="{99EE933F-8B6D-9B27-6AD7-B37FD3D63D50}"/>
              </a:ext>
            </a:extLst>
          </p:cNvPr>
          <p:cNvSpPr>
            <a:spLocks noChangeArrowheads="1"/>
          </p:cNvSpPr>
          <p:nvPr/>
        </p:nvSpPr>
        <p:spPr bwMode="auto">
          <a:xfrm>
            <a:off x="1881188" y="3071813"/>
            <a:ext cx="3168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endParaRPr lang="el-GR" altLang="el-GR"/>
          </a:p>
        </p:txBody>
      </p:sp>
      <p:sp>
        <p:nvSpPr>
          <p:cNvPr id="23565" name="Θέση περιεχομένου 3">
            <a:extLst>
              <a:ext uri="{FF2B5EF4-FFF2-40B4-BE49-F238E27FC236}">
                <a16:creationId xmlns:a16="http://schemas.microsoft.com/office/drawing/2014/main" id="{4DA64997-90A0-DD97-9393-AD78C6232217}"/>
              </a:ext>
            </a:extLst>
          </p:cNvPr>
          <p:cNvSpPr>
            <a:spLocks/>
          </p:cNvSpPr>
          <p:nvPr/>
        </p:nvSpPr>
        <p:spPr bwMode="auto">
          <a:xfrm>
            <a:off x="6167438" y="3617914"/>
            <a:ext cx="4038600" cy="324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a:p>
            <a:pPr>
              <a:lnSpc>
                <a:spcPct val="80000"/>
              </a:lnSpc>
              <a:spcBef>
                <a:spcPct val="20000"/>
              </a:spcBef>
            </a:pPr>
            <a:endParaRPr lang="el-GR" altLang="el-GR"/>
          </a:p>
        </p:txBody>
      </p:sp>
      <p:sp>
        <p:nvSpPr>
          <p:cNvPr id="23566" name="Θέση περιεχομένου 2">
            <a:extLst>
              <a:ext uri="{FF2B5EF4-FFF2-40B4-BE49-F238E27FC236}">
                <a16:creationId xmlns:a16="http://schemas.microsoft.com/office/drawing/2014/main" id="{537FCB35-F8F1-B3FB-2474-3116EE82D131}"/>
              </a:ext>
            </a:extLst>
          </p:cNvPr>
          <p:cNvSpPr>
            <a:spLocks/>
          </p:cNvSpPr>
          <p:nvPr/>
        </p:nvSpPr>
        <p:spPr bwMode="auto">
          <a:xfrm>
            <a:off x="2095500" y="3573464"/>
            <a:ext cx="4038600" cy="328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nSpc>
                <a:spcPct val="80000"/>
              </a:lnSpc>
              <a:spcBef>
                <a:spcPct val="20000"/>
              </a:spcBef>
            </a:pPr>
            <a:endParaRPr lang="el-GR" altLang="el-GR"/>
          </a:p>
        </p:txBody>
      </p:sp>
      <p:sp>
        <p:nvSpPr>
          <p:cNvPr id="23567" name="Υπότιτλος 4">
            <a:extLst>
              <a:ext uri="{FF2B5EF4-FFF2-40B4-BE49-F238E27FC236}">
                <a16:creationId xmlns:a16="http://schemas.microsoft.com/office/drawing/2014/main" id="{03ACEB44-9FC0-648B-3E20-A0ADB9B18877}"/>
              </a:ext>
            </a:extLst>
          </p:cNvPr>
          <p:cNvSpPr>
            <a:spLocks/>
          </p:cNvSpPr>
          <p:nvPr/>
        </p:nvSpPr>
        <p:spPr bwMode="auto">
          <a:xfrm>
            <a:off x="2279651" y="2708275"/>
            <a:ext cx="352901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23568" name="Υπότιτλος 4">
            <a:extLst>
              <a:ext uri="{FF2B5EF4-FFF2-40B4-BE49-F238E27FC236}">
                <a16:creationId xmlns:a16="http://schemas.microsoft.com/office/drawing/2014/main" id="{ABAF3C13-3B53-956A-F341-18CA282FA012}"/>
              </a:ext>
            </a:extLst>
          </p:cNvPr>
          <p:cNvSpPr>
            <a:spLocks/>
          </p:cNvSpPr>
          <p:nvPr/>
        </p:nvSpPr>
        <p:spPr bwMode="auto">
          <a:xfrm>
            <a:off x="4167189" y="2500313"/>
            <a:ext cx="38877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sz="3200" u="sng"/>
          </a:p>
        </p:txBody>
      </p:sp>
      <p:sp>
        <p:nvSpPr>
          <p:cNvPr id="23569" name="Rectangle 17">
            <a:extLst>
              <a:ext uri="{FF2B5EF4-FFF2-40B4-BE49-F238E27FC236}">
                <a16:creationId xmlns:a16="http://schemas.microsoft.com/office/drawing/2014/main" id="{543D9DAA-2069-19BF-BFC2-FE9885CE680C}"/>
              </a:ext>
            </a:extLst>
          </p:cNvPr>
          <p:cNvSpPr>
            <a:spLocks noChangeArrowheads="1"/>
          </p:cNvSpPr>
          <p:nvPr/>
        </p:nvSpPr>
        <p:spPr bwMode="auto">
          <a:xfrm>
            <a:off x="2135188" y="3940979"/>
            <a:ext cx="8532812"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buFont typeface="Wingdings" panose="05000000000000000000" pitchFamily="2" charset="2"/>
              <a:buChar char="Ø"/>
            </a:pPr>
            <a:r>
              <a:rPr lang="el-GR" altLang="el-GR">
                <a:latin typeface="Arial" panose="020B0604020202020204" pitchFamily="34" charset="0"/>
              </a:rPr>
              <a:t>Τα συστήματα επεξεργασίας λυμάτων είναι σχεδιασμένα ώστε να ανταποκρίνονται στα κριτήρια ποιότητας του νερού σε</a:t>
            </a:r>
            <a:r>
              <a:rPr lang="en-US" altLang="el-GR">
                <a:latin typeface="Arial" panose="020B0604020202020204" pitchFamily="34" charset="0"/>
              </a:rPr>
              <a:t>:</a:t>
            </a:r>
            <a:r>
              <a:rPr lang="el-GR" altLang="el-GR">
                <a:latin typeface="Arial" panose="020B0604020202020204" pitchFamily="34" charset="0"/>
              </a:rPr>
              <a:t> </a:t>
            </a:r>
          </a:p>
          <a:p>
            <a:pPr>
              <a:buFont typeface="Wingdings" panose="05000000000000000000" pitchFamily="2" charset="2"/>
              <a:buChar char="ü"/>
            </a:pPr>
            <a:r>
              <a:rPr lang="el-GR" altLang="el-GR">
                <a:latin typeface="Arial" panose="020B0604020202020204" pitchFamily="34" charset="0"/>
              </a:rPr>
              <a:t>βιοχημικά απαιτούμενο οξυγόνο (BOD5)</a:t>
            </a:r>
          </a:p>
          <a:p>
            <a:pPr>
              <a:buFont typeface="Wingdings" panose="05000000000000000000" pitchFamily="2" charset="2"/>
              <a:buChar char="ü"/>
            </a:pPr>
            <a:r>
              <a:rPr lang="el-GR" altLang="el-GR">
                <a:latin typeface="Arial" panose="020B0604020202020204" pitchFamily="34" charset="0"/>
              </a:rPr>
              <a:t>ολικά αιωρούμενα στερεά (TSS)</a:t>
            </a:r>
          </a:p>
          <a:p>
            <a:pPr>
              <a:buFont typeface="Wingdings" panose="05000000000000000000" pitchFamily="2" charset="2"/>
              <a:buChar char="ü"/>
            </a:pPr>
            <a:r>
              <a:rPr lang="el-GR" altLang="el-GR">
                <a:latin typeface="Arial" panose="020B0604020202020204" pitchFamily="34" charset="0"/>
              </a:rPr>
              <a:t>ολική συγκέντρωση εντεροκόκκων </a:t>
            </a:r>
          </a:p>
          <a:p>
            <a:pPr>
              <a:buFont typeface="Wingdings" panose="05000000000000000000" pitchFamily="2" charset="2"/>
              <a:buChar char="ü"/>
            </a:pPr>
            <a:r>
              <a:rPr lang="el-GR" altLang="el-GR">
                <a:latin typeface="Arial" panose="020B0604020202020204" pitchFamily="34" charset="0"/>
              </a:rPr>
              <a:t>επίπεδα θρεπτικών ουσιών (άζωτο και φώσφορος) </a:t>
            </a:r>
          </a:p>
          <a:p>
            <a:pPr>
              <a:buFont typeface="Wingdings" panose="05000000000000000000" pitchFamily="2" charset="2"/>
              <a:buChar char="ü"/>
            </a:pPr>
            <a:r>
              <a:rPr lang="el-GR" altLang="el-GR">
                <a:latin typeface="Arial" panose="020B0604020202020204" pitchFamily="34" charset="0"/>
              </a:rPr>
              <a:t>υπολειμματικό χλώριο</a:t>
            </a:r>
          </a:p>
          <a:p>
            <a:endParaRPr lang="el-GR" altLang="el-GR">
              <a:latin typeface="Arial" panose="020B0604020202020204" pitchFamily="34" charset="0"/>
            </a:endParaRPr>
          </a:p>
          <a:p>
            <a:endParaRPr lang="el-GR" altLang="el-GR">
              <a:latin typeface="Arial" panose="020B0604020202020204" pitchFamily="34" charset="0"/>
            </a:endParaRPr>
          </a:p>
          <a:p>
            <a:endParaRPr lang="el-GR" altLang="el-GR">
              <a:latin typeface="Arial" panose="020B0604020202020204" pitchFamily="34" charset="0"/>
            </a:endParaRPr>
          </a:p>
          <a:p>
            <a:endParaRPr lang="en-US" altLang="el-GR">
              <a:latin typeface="Arial" panose="020B0604020202020204" pitchFamily="34" charset="0"/>
            </a:endParaRPr>
          </a:p>
          <a:p>
            <a:endParaRPr lang="en-US" altLang="el-GR">
              <a:latin typeface="Arial" panose="020B0604020202020204" pitchFamily="34" charset="0"/>
            </a:endParaRPr>
          </a:p>
          <a:p>
            <a:endParaRPr lang="en-US" altLang="el-GR">
              <a:latin typeface="Arial" panose="020B0604020202020204" pitchFamily="34" charset="0"/>
            </a:endParaRPr>
          </a:p>
          <a:p>
            <a:endParaRPr lang="en-US" altLang="el-GR" u="sng">
              <a:latin typeface="Arial" panose="020B0604020202020204" pitchFamily="34" charset="0"/>
            </a:endParaRPr>
          </a:p>
        </p:txBody>
      </p:sp>
      <p:sp>
        <p:nvSpPr>
          <p:cNvPr id="23570" name="Υπότιτλος 4">
            <a:extLst>
              <a:ext uri="{FF2B5EF4-FFF2-40B4-BE49-F238E27FC236}">
                <a16:creationId xmlns:a16="http://schemas.microsoft.com/office/drawing/2014/main" id="{1B1B84D9-3311-6A3B-D245-9BFE265D5B7B}"/>
              </a:ext>
            </a:extLst>
          </p:cNvPr>
          <p:cNvSpPr>
            <a:spLocks/>
          </p:cNvSpPr>
          <p:nvPr/>
        </p:nvSpPr>
        <p:spPr bwMode="auto">
          <a:xfrm>
            <a:off x="2208213" y="2565400"/>
            <a:ext cx="8640762"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latin typeface="Arial" panose="020B0604020202020204" pitchFamily="34" charset="0"/>
            </a:endParaRPr>
          </a:p>
        </p:txBody>
      </p:sp>
      <p:sp>
        <p:nvSpPr>
          <p:cNvPr id="23571" name="Θέση κειμένου 7">
            <a:extLst>
              <a:ext uri="{FF2B5EF4-FFF2-40B4-BE49-F238E27FC236}">
                <a16:creationId xmlns:a16="http://schemas.microsoft.com/office/drawing/2014/main" id="{2BFA2D41-2174-0B5D-6AC1-2DB0B8C2241B}"/>
              </a:ext>
            </a:extLst>
          </p:cNvPr>
          <p:cNvSpPr>
            <a:spLocks/>
          </p:cNvSpPr>
          <p:nvPr/>
        </p:nvSpPr>
        <p:spPr bwMode="auto">
          <a:xfrm>
            <a:off x="2024064" y="4143376"/>
            <a:ext cx="3538537"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spcBef>
                <a:spcPct val="20000"/>
              </a:spcBef>
            </a:pPr>
            <a:endParaRPr lang="el-GR" altLang="el-GR"/>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7731</TotalTime>
  <Words>1629</Words>
  <Application>Microsoft Office PowerPoint</Application>
  <PresentationFormat>Widescreen</PresentationFormat>
  <Paragraphs>241</Paragraphs>
  <Slides>31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Arial</vt:lpstr>
      <vt:lpstr>Calibri</vt:lpstr>
      <vt:lpstr>Times New Roman</vt:lpstr>
      <vt:lpstr>Trebuchet MS</vt:lpstr>
      <vt:lpstr>Wingdings</vt:lpstr>
      <vt:lpstr>Wingdings 3</vt:lpstr>
      <vt:lpstr>Facet</vt:lpstr>
      <vt:lpstr>Διαχείριση υδάτινων πόρων</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Κλιματική αλλαγή και διαθεσιμότητα νερού</vt:lpstr>
      <vt:lpstr>Κλιματική αλλαγή και διαθεσιμότητα νερού</vt:lpstr>
      <vt:lpstr>Κλιματική αλλαγή και διαθεσιμότητα νερού</vt:lpstr>
      <vt:lpstr>PowerPoint Presentation</vt:lpstr>
      <vt:lpstr>Βιβλιογραφία</vt:lpstr>
      <vt:lpstr>Σας ευχαριστώ πολύ!</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Efthymios Rodias</dc:creator>
  <cp:lastModifiedBy>Michael Loupis</cp:lastModifiedBy>
  <cp:revision>263</cp:revision>
  <dcterms:created xsi:type="dcterms:W3CDTF">2022-10-03T09:09:28Z</dcterms:created>
  <dcterms:modified xsi:type="dcterms:W3CDTF">2024-01-07T07:38:43Z</dcterms:modified>
</cp:coreProperties>
</file>