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547" y="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897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2147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7673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3676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250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3203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9447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0306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0004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227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8399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138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056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0529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0196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22/10/2023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4678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9650B-9102-45F6-8B44-CA3410253F3D}" type="datetimeFigureOut">
              <a:rPr lang="el-GR" smtClean="0"/>
              <a:t>22/10/2023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99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520" y="1581574"/>
            <a:ext cx="9631679" cy="1646302"/>
          </a:xfrm>
        </p:spPr>
        <p:txBody>
          <a:bodyPr/>
          <a:lstStyle/>
          <a:p>
            <a:pPr algn="ctr"/>
            <a:r>
              <a:rPr lang="el-G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Διαχείριση υδάτινων πόρων</a:t>
            </a: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947920" y="246611"/>
            <a:ext cx="3776480" cy="9725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ΕΚΠΑ – Τμήμα Αγροτικής Ανάπτυξης, </a:t>
            </a:r>
            <a:r>
              <a:rPr lang="el-G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Αγροδιατροφής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Διαχείρισης Φυσικών Πόρων 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Συγκρότημα Ευρίπου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47920" y="3206846"/>
            <a:ext cx="9631679" cy="7668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l-GR" sz="3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Παρουσίαση μαθήματος</a:t>
            </a:r>
          </a:p>
        </p:txBody>
      </p:sp>
      <p:pic>
        <p:nvPicPr>
          <p:cNvPr id="1028" name="Picture 4" descr="Βιωσιμότητα των υδάτινων πόρων για τα ελληνικά νησιά - Tourism Tod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499" y="3973652"/>
            <a:ext cx="339852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4056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7920" y="-167640"/>
            <a:ext cx="6461761" cy="1205536"/>
          </a:xfrm>
        </p:spPr>
        <p:txBody>
          <a:bodyPr/>
          <a:lstStyle/>
          <a:p>
            <a:pPr algn="ctr"/>
            <a:r>
              <a:rPr lang="el-GR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Διαχείριση υδάτινων πόρων</a:t>
            </a: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47920" y="1219200"/>
            <a:ext cx="9679246" cy="563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Εξάμηνο: 7</a:t>
            </a:r>
            <a:r>
              <a:rPr lang="el-GR" sz="25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endParaRPr lang="el-GR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Επιλογής μάθημα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Πιστωτικές Μονάδες (</a:t>
            </a:r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ECTS)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Διδάσκων: Μιχάλης Λούπης, Αν. Καθηγητής / Χάρης Μασούρας, ΥΔ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Διδασκαλία: Δευτέρα 13.00 - 16.00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 ζώσης στην αίθουσα Β101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Αξιολόγηση: Γραπτή τελική εξέταση (70%) ΚΑΙ υποχρεωτική ομαδική εργασία (30%)</a:t>
            </a:r>
          </a:p>
        </p:txBody>
      </p:sp>
    </p:spTree>
    <p:extLst>
      <p:ext uri="{BB962C8B-B14F-4D97-AF65-F5344CB8AC3E}">
        <p14:creationId xmlns:p14="http://schemas.microsoft.com/office/powerpoint/2010/main" val="811840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4600" y="-121920"/>
            <a:ext cx="6461761" cy="1205536"/>
          </a:xfrm>
        </p:spPr>
        <p:txBody>
          <a:bodyPr/>
          <a:lstStyle/>
          <a:p>
            <a:pPr algn="ctr"/>
            <a:r>
              <a:rPr lang="el-GR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Βιβλία ΕΥΔΟΞΟΣ - Επιλογή</a:t>
            </a: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47920" y="1219200"/>
            <a:ext cx="9034280" cy="563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l-GR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54600" y="1219200"/>
            <a:ext cx="8366760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Βιβλίο [9780]: Τεχνολογία Υδατικών Πόρων, Μιμίκου Μαρία Α. </a:t>
            </a:r>
          </a:p>
          <a:p>
            <a:pPr marL="457200" indent="-457200">
              <a:buFont typeface="+mj-lt"/>
              <a:buAutoNum type="arabicPeriod"/>
            </a:pPr>
            <a:endParaRPr lang="el-GR" sz="25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Βιβλίο [32997601]: Θέματα Υδατικής &amp; Οικολογικής Πολιτικής, Στουρνάρας Κ. Γεώργιος</a:t>
            </a:r>
          </a:p>
          <a:p>
            <a:pPr marL="457200" indent="-457200">
              <a:buFont typeface="+mj-lt"/>
              <a:buAutoNum type="arabicPeriod"/>
            </a:pPr>
            <a:endParaRPr lang="el-GR" sz="25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Βιβλίο [102123989]: Αρχές υδάτινων πόρων: Ιστορία, ανάπτυξη, διαχείριση και πολιτική, CECH T. </a:t>
            </a:r>
          </a:p>
          <a:p>
            <a:pPr marL="457200" indent="-457200">
              <a:buFont typeface="+mj-lt"/>
              <a:buAutoNum type="arabicPeriod"/>
            </a:pPr>
            <a:endParaRPr lang="el-GR" sz="25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Βιβλίο [18548681]: Νερό, Περιβαλλοντική διάσταση και διαδρομή, Στουρνάρας Γεώργιος Κ. </a:t>
            </a:r>
          </a:p>
          <a:p>
            <a:pPr marL="457200" indent="-457200">
              <a:buFont typeface="+mj-lt"/>
              <a:buAutoNum type="arabicPeriod"/>
            </a:pPr>
            <a:endParaRPr lang="el-GR" sz="25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Βιβλίο [86054929]: Υδατικοί Πόροι, </a:t>
            </a:r>
            <a:r>
              <a:rPr lang="el-GR" sz="25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Ψιλοβίκος</a:t>
            </a: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Άρης</a:t>
            </a:r>
          </a:p>
        </p:txBody>
      </p:sp>
      <p:pic>
        <p:nvPicPr>
          <p:cNvPr id="7170" name="Picture 2" descr="https://static.eudoxus.gr/books/80/cover-97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0478" y="724592"/>
            <a:ext cx="1011302" cy="1444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s://static.eudoxus.gr/books/01/cover-329976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3328" y="1832231"/>
            <a:ext cx="1094017" cy="1485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s://static.eudoxus.gr/books/89/cover-102123989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9704" y="3061960"/>
            <a:ext cx="1092076" cy="145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https://static.eudoxus.gr/books/81/cover-1854868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8257" y="4087368"/>
            <a:ext cx="1168774" cy="1610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https://static.eudoxus.gr/books/29/cover-86054929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743" y="5238587"/>
            <a:ext cx="1077327" cy="1568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7185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1320" y="-137160"/>
            <a:ext cx="6461761" cy="1205536"/>
          </a:xfrm>
        </p:spPr>
        <p:txBody>
          <a:bodyPr/>
          <a:lstStyle/>
          <a:p>
            <a:pPr algn="l"/>
            <a:r>
              <a:rPr lang="el-GR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Στόχοι μαθήματος</a:t>
            </a: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47920" y="1219200"/>
            <a:ext cx="9034280" cy="563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l-GR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5400" y="1219200"/>
            <a:ext cx="988924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Η εξοικείωση των φοιτητών με τις βασικές γνώσεις της επιστήμης της Υδρολογίας και των υδάτινων πόρων και την αξιοποίηση τους σε εφαρμοσμένα προβλήματα.</a:t>
            </a:r>
          </a:p>
          <a:p>
            <a: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Η παροχή γνώσεων σχετικά με τα υδατικά συστήματα, χρήσεις νερού στη γεωργία, αρδευτικά δίκτυα, τις παραμέτρους που επηρεάζουν τις ιδιότητες του νερού έτσι ώστε να μπορούν να αξιολογούν την </a:t>
            </a:r>
            <a:r>
              <a:rPr lang="el-GR" sz="25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καταλληλότητά</a:t>
            </a: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του για διάφορες χρήσεις.</a:t>
            </a:r>
          </a:p>
          <a:p>
            <a: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Η απόκτηση δεξιοτήτων ανάλυσης και ερμηνείας βασικών παραμέτρων των υδατικών πόρων και να είναι ικανοί να καταλήξουν σε ολοκληρωμένες και τεκμηριωμένες συμβουλές για τη βελτιστοποίηση της αγροτικής παραγωγής.</a:t>
            </a:r>
          </a:p>
        </p:txBody>
      </p:sp>
    </p:spTree>
    <p:extLst>
      <p:ext uri="{BB962C8B-B14F-4D97-AF65-F5344CB8AC3E}">
        <p14:creationId xmlns:p14="http://schemas.microsoft.com/office/powerpoint/2010/main" val="553355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1320" y="-137160"/>
            <a:ext cx="6461761" cy="1205536"/>
          </a:xfrm>
        </p:spPr>
        <p:txBody>
          <a:bodyPr/>
          <a:lstStyle/>
          <a:p>
            <a:pPr algn="l"/>
            <a:r>
              <a:rPr lang="el-GR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Περιεχόμενο μαθήματος</a:t>
            </a: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47920" y="1219200"/>
            <a:ext cx="9034280" cy="563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l-GR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5400" y="1219200"/>
            <a:ext cx="10821468" cy="5216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Εισαγωγή – Βασικές Έννοιες – Στόχοι και Συνιστώσες της Διαχείρισης Υδατικών Πόρων – Ιστορική Αναδρομή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Νομοθετικό Πλαίσιο για τη Διαχείριση Υδατικών Πόρων, Οδηγία 2000/60 της Ε.Ε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Κύκλος Νερού – Υδρολογικό Ισοζύγιο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Συστήματα Υδατικών Πόρων – Διαθεσιμότητα Υδατικών Πόρων – Προσφορά και Ζήτηση Νερού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Αλληλεπίδραση Επιφανειακού και Υπόγειου Νερού. Υπέδαφος και Νερό.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Αντλήσεις, Χαρακτηριστικά – Επιπτώσεις</a:t>
            </a:r>
          </a:p>
        </p:txBody>
      </p:sp>
    </p:spTree>
    <p:extLst>
      <p:ext uri="{BB962C8B-B14F-4D97-AF65-F5344CB8AC3E}">
        <p14:creationId xmlns:p14="http://schemas.microsoft.com/office/powerpoint/2010/main" val="3077136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1320" y="-137160"/>
            <a:ext cx="6461761" cy="1205536"/>
          </a:xfrm>
        </p:spPr>
        <p:txBody>
          <a:bodyPr/>
          <a:lstStyle/>
          <a:p>
            <a:pPr algn="l"/>
            <a:r>
              <a:rPr lang="el-GR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Περιεχόμενο μαθήματος</a:t>
            </a: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47920" y="1219200"/>
            <a:ext cx="9034280" cy="563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l-GR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5400" y="1219200"/>
            <a:ext cx="10821468" cy="4639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Χρήση Νερού στη Γεωργία – Επιπτώσεις – Ρύπανση Υδάτων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Φυσικοί Κίνδυνοι – Διαχείριση Πλημμυρών και Ξηρασίας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Κλιματική Αλλαγή και Υδατικοί Πόροι – Λύσεις Βασισμένες </a:t>
            </a:r>
            <a:r>
              <a:rPr lang="el-GR" sz="250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στη Φύση</a:t>
            </a:r>
            <a:endParaRPr lang="el-GR" sz="25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Παγκοσμιοποίηση και Υδατικοί Πόροι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Διαχείριση Υδατικών Πόρων και Παραγωγή Ενέργειας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Ολοκληρωμένη Διαχείριση και Προστασία Υδατικών Πόρων – Σύγχρονα Εργαλεία – Βελτιστοποίηση στη Διαχείριση Υδατικών Πόρων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Οικονομικά Εργαλεία στη Διαχείριση Υδατικών Πόρων</a:t>
            </a:r>
          </a:p>
        </p:txBody>
      </p:sp>
    </p:spTree>
    <p:extLst>
      <p:ext uri="{BB962C8B-B14F-4D97-AF65-F5344CB8AC3E}">
        <p14:creationId xmlns:p14="http://schemas.microsoft.com/office/powerpoint/2010/main" val="52335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1320" y="-137160"/>
            <a:ext cx="6461761" cy="1205536"/>
          </a:xfrm>
        </p:spPr>
        <p:txBody>
          <a:bodyPr/>
          <a:lstStyle/>
          <a:p>
            <a:pPr algn="l"/>
            <a:r>
              <a:rPr lang="el-GR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Μαθησιακά αποτελέσματα</a:t>
            </a: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47920" y="1219200"/>
            <a:ext cx="9034280" cy="563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l-GR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5400" y="1155192"/>
            <a:ext cx="10821468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Με την ολοκλήρωση του μαθήματος, οι φοιτητές θα μπορούν: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Να γνωρίζουν τα βασικά χαρακτηριστικά των υδατικών πόρων.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Να έχουν πλήρη εικόνα για τις όλες εκείνες τις διαδικασίες που οδηγούν σε μια ολοκληρωμένη και αειφόρο διαχείριση υδάτων.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Να αξιολογούν τις κοινωνικές, πολιτικές, οικονομικές και περιβαλλοντικές επιπτώσεις που συνδέονται με τους υδατικούς πόρους.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Να αντιλαμβάνονται τους τρόπους με τους οποίους ο ανθρωπογενής παράγοντας σε συνδυασμό με την κλιματική αλλαγή μπορούν να επηρεάσουν τους υδατικούς πόρους.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Να κατανοούν τους κυριότερους φυσικούς κινδύνους (πλημμύρες – ξηρασίας) που σχετίζονται με τον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κύκλο του νερού.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 Να εκτιμήσουν την αξία του νερού στη ζωή του ανθρώπου, αλλά και στην εύρυθμη λειτουργία του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περιβάλλοντος, καθώς και την ανάγκη εξοικονόμησής του.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 Να συμμετέχουν ως μέλος μιας ομάδας για την εκπόνηση μιας εργασίας.</a:t>
            </a:r>
          </a:p>
        </p:txBody>
      </p:sp>
    </p:spTree>
    <p:extLst>
      <p:ext uri="{BB962C8B-B14F-4D97-AF65-F5344CB8AC3E}">
        <p14:creationId xmlns:p14="http://schemas.microsoft.com/office/powerpoint/2010/main" val="234320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1320" y="-137160"/>
            <a:ext cx="6461761" cy="1205536"/>
          </a:xfrm>
        </p:spPr>
        <p:txBody>
          <a:bodyPr/>
          <a:lstStyle/>
          <a:p>
            <a:pPr algn="l"/>
            <a:r>
              <a:rPr lang="el-GR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Μαθησιακά αποτελέσματα</a:t>
            </a: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47920" y="1219200"/>
            <a:ext cx="9034280" cy="563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l-GR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5400" y="1219200"/>
            <a:ext cx="10821468" cy="4131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Με την ολοκλήρωση του μαθήματος, οι φοιτητές θα μπορούν: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Να κατανοούν τους κυριότερους φυσικούς κινδύνους (πλημμύρες – ξηρασίας) που σχετίζονται με τον κύκλο του νερού.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Να εκτιμήσουν την αξία του νερού στη ζωή του ανθρώπου, αλλά και στην εύρυθμη λειτουργία του περιβάλλοντος, καθώς και την ανάγκη εξοικονόμησής του.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Να συμμετέχουν ως μέλος μιας ομάδας για την εκπόνηση μιας εργασίας.</a:t>
            </a:r>
          </a:p>
        </p:txBody>
      </p:sp>
    </p:spTree>
    <p:extLst>
      <p:ext uri="{BB962C8B-B14F-4D97-AF65-F5344CB8AC3E}">
        <p14:creationId xmlns:p14="http://schemas.microsoft.com/office/powerpoint/2010/main" val="3505912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8096" y="1855894"/>
            <a:ext cx="9631679" cy="1646302"/>
          </a:xfrm>
        </p:spPr>
        <p:txBody>
          <a:bodyPr/>
          <a:lstStyle/>
          <a:p>
            <a:pPr algn="ctr"/>
            <a:r>
              <a:rPr lang="el-G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Σας ευχαριστώ πολύ!</a:t>
            </a: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947920" y="246611"/>
            <a:ext cx="3776480" cy="9725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ΕΚΠΑ – Τμήμα Αγροτικής Ανάπτυξης, </a:t>
            </a:r>
            <a:r>
              <a:rPr lang="el-G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Αγροδιατροφής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Διαχείρισης Φυσικών Πόρων 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Συγκρότημα Ευρίπου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47920" y="3206846"/>
            <a:ext cx="9631679" cy="7668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l-GR" sz="35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19373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435</TotalTime>
  <Words>588</Words>
  <Application>Microsoft Office PowerPoint</Application>
  <PresentationFormat>Widescreen</PresentationFormat>
  <Paragraphs>60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Times New Roman</vt:lpstr>
      <vt:lpstr>Trebuchet MS</vt:lpstr>
      <vt:lpstr>Wingdings</vt:lpstr>
      <vt:lpstr>Wingdings 3</vt:lpstr>
      <vt:lpstr>Facet</vt:lpstr>
      <vt:lpstr>Διαχείριση υδάτινων πόρων</vt:lpstr>
      <vt:lpstr>Διαχείριση υδάτινων πόρων</vt:lpstr>
      <vt:lpstr>Βιβλία ΕΥΔΟΞΟΣ - Επιλογή</vt:lpstr>
      <vt:lpstr>Στόχοι μαθήματος</vt:lpstr>
      <vt:lpstr>Περιεχόμενο μαθήματος</vt:lpstr>
      <vt:lpstr>Περιεχόμενο μαθήματος</vt:lpstr>
      <vt:lpstr>Μαθησιακά αποτελέσματα</vt:lpstr>
      <vt:lpstr>Μαθησιακά αποτελέσματα</vt:lpstr>
      <vt:lpstr>Σας ευχαριστώ πολύ!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Efthymios Rodias</dc:creator>
  <cp:lastModifiedBy>Michael Loupis</cp:lastModifiedBy>
  <cp:revision>22</cp:revision>
  <dcterms:created xsi:type="dcterms:W3CDTF">2022-10-03T09:09:28Z</dcterms:created>
  <dcterms:modified xsi:type="dcterms:W3CDTF">2023-10-22T13:51:07Z</dcterms:modified>
</cp:coreProperties>
</file>