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053A-7318-4277-8A52-9F3053941A63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D77-A4A0-418F-B487-9BA6750657E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kele\Desktop\YM III Crete\sl. 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0"/>
            <a:ext cx="479425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mikele\Desktop\YM III Crete\sl. 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0"/>
            <a:ext cx="4903788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mikele\Desktop\YM III Crete\sl. 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1003300"/>
            <a:ext cx="6583362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mikele\Desktop\YM III Crete\Untitled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0"/>
            <a:ext cx="47148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ikele\Desktop\YM III Crete\Untitled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-42863"/>
            <a:ext cx="458311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ikele\Desktop\YM III Crete\Untitled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71500"/>
            <a:ext cx="68595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571736" y="6357958"/>
            <a:ext cx="407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Αγγεία από τον «Τάφο-</a:t>
            </a:r>
            <a:r>
              <a:rPr lang="el-GR" dirty="0" err="1" smtClean="0"/>
              <a:t>Ιερ</a:t>
            </a:r>
            <a:r>
              <a:rPr lang="el-GR" dirty="0" smtClean="0"/>
              <a:t>ό» της Κνωσού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mikele\Desktop\phd\C. Langhor, PhD\Plates\PL_183.JPG"/>
          <p:cNvPicPr>
            <a:picLocks noChangeAspect="1" noChangeArrowheads="1"/>
          </p:cNvPicPr>
          <p:nvPr/>
        </p:nvPicPr>
        <p:blipFill>
          <a:blip r:embed="rId2"/>
          <a:srcRect b="14981"/>
          <a:stretch>
            <a:fillRect/>
          </a:stretch>
        </p:blipFill>
        <p:spPr bwMode="auto">
          <a:xfrm>
            <a:off x="2071670" y="142852"/>
            <a:ext cx="516255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285984" y="6429396"/>
            <a:ext cx="465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Αγγείο από την ανατολική Κρήτη, ίσως της </a:t>
            </a:r>
            <a:r>
              <a:rPr lang="el-GR" dirty="0" err="1" smtClean="0"/>
              <a:t>ΥΜΙΙ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mikele\Desktop\YM III Crete\Untitled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14313"/>
            <a:ext cx="47148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C:\Users\mikele\Desktop\YM III Crete\Untitled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1438"/>
            <a:ext cx="4572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929454" y="3857628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ΥΜΙΙ</a:t>
            </a:r>
            <a:r>
              <a:rPr lang="el-GR" dirty="0" smtClean="0"/>
              <a:t> </a:t>
            </a:r>
            <a:r>
              <a:rPr lang="el-GR" dirty="0" err="1" smtClean="0"/>
              <a:t>κεραμεική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mikele\Desktop\YM III Crete\LM II piths with double ax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357688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mikele\Desktop\YM III Crete\sl. 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4152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 descr="C:\Users\mikele\Desktop\YM III Crete\sl. 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75"/>
            <a:ext cx="40941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mikele\Desktop\YM III Crete\Untitled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71438"/>
            <a:ext cx="4857750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Προβολή στην οθόνη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Λευτέρης</dc:creator>
  <cp:lastModifiedBy>Λευτέρης</cp:lastModifiedBy>
  <cp:revision>2</cp:revision>
  <dcterms:created xsi:type="dcterms:W3CDTF">2020-05-04T14:45:29Z</dcterms:created>
  <dcterms:modified xsi:type="dcterms:W3CDTF">2020-05-04T15:02:45Z</dcterms:modified>
</cp:coreProperties>
</file>