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24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9" r:id="rId18"/>
    <p:sldId id="290" r:id="rId19"/>
    <p:sldId id="291" r:id="rId20"/>
    <p:sldId id="292" r:id="rId21"/>
    <p:sldId id="334" r:id="rId22"/>
    <p:sldId id="325" r:id="rId23"/>
    <p:sldId id="345" r:id="rId24"/>
    <p:sldId id="274" r:id="rId25"/>
    <p:sldId id="275" r:id="rId26"/>
    <p:sldId id="276" r:id="rId27"/>
    <p:sldId id="277" r:id="rId28"/>
    <p:sldId id="346" r:id="rId29"/>
    <p:sldId id="278" r:id="rId30"/>
    <p:sldId id="279" r:id="rId31"/>
    <p:sldId id="280" r:id="rId32"/>
    <p:sldId id="335" r:id="rId33"/>
    <p:sldId id="326" r:id="rId34"/>
    <p:sldId id="284" r:id="rId35"/>
    <p:sldId id="283" r:id="rId36"/>
    <p:sldId id="285" r:id="rId37"/>
    <p:sldId id="286" r:id="rId38"/>
    <p:sldId id="287" r:id="rId39"/>
    <p:sldId id="288" r:id="rId40"/>
    <p:sldId id="327" r:id="rId41"/>
    <p:sldId id="282" r:id="rId42"/>
    <p:sldId id="293" r:id="rId43"/>
    <p:sldId id="281" r:id="rId44"/>
    <p:sldId id="306" r:id="rId45"/>
    <p:sldId id="295" r:id="rId46"/>
    <p:sldId id="296" r:id="rId47"/>
    <p:sldId id="294" r:id="rId48"/>
    <p:sldId id="328" r:id="rId49"/>
    <p:sldId id="304" r:id="rId50"/>
    <p:sldId id="302" r:id="rId51"/>
    <p:sldId id="300" r:id="rId52"/>
    <p:sldId id="308" r:id="rId53"/>
    <p:sldId id="303" r:id="rId54"/>
    <p:sldId id="307" r:id="rId55"/>
    <p:sldId id="305" r:id="rId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5E72-1A53-42D2-A9CE-FABF1730A923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1F55-0A1D-496D-AB15-74B0BD443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5E72-1A53-42D2-A9CE-FABF1730A923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1F55-0A1D-496D-AB15-74B0BD443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5E72-1A53-42D2-A9CE-FABF1730A923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1F55-0A1D-496D-AB15-74B0BD443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5E72-1A53-42D2-A9CE-FABF1730A923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1F55-0A1D-496D-AB15-74B0BD443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5E72-1A53-42D2-A9CE-FABF1730A923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1F55-0A1D-496D-AB15-74B0BD443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5E72-1A53-42D2-A9CE-FABF1730A923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1F55-0A1D-496D-AB15-74B0BD443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5E72-1A53-42D2-A9CE-FABF1730A923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1F55-0A1D-496D-AB15-74B0BD443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5E72-1A53-42D2-A9CE-FABF1730A923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1F55-0A1D-496D-AB15-74B0BD443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5E72-1A53-42D2-A9CE-FABF1730A923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1F55-0A1D-496D-AB15-74B0BD443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5E72-1A53-42D2-A9CE-FABF1730A923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1F55-0A1D-496D-AB15-74B0BD443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5E72-1A53-42D2-A9CE-FABF1730A923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1F55-0A1D-496D-AB15-74B0BD443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A5E72-1A53-42D2-A9CE-FABF1730A923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E1F55-0A1D-496D-AB15-74B0BD443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ortrait of Pablo Picasso, 1908-1909, anonymous photographer, Musée Picasso, Paris...jpg"/>
          <p:cNvPicPr>
            <a:picLocks noChangeAspect="1" noChangeArrowheads="1"/>
          </p:cNvPicPr>
          <p:nvPr/>
        </p:nvPicPr>
        <p:blipFill>
          <a:blip r:embed="rId2" cstate="print"/>
          <a:srcRect t="2751"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pic>
        <p:nvPicPr>
          <p:cNvPr id="3" name="2 - Εικόνα" descr="Georges_Braque,_1908,_photograph_published_in_Gelett_Burgess,_The_Wild_Men_of_Paris,_Architectural_Record,_May_1910.jpg"/>
          <p:cNvPicPr>
            <a:picLocks noChangeAspect="1"/>
          </p:cNvPicPr>
          <p:nvPr/>
        </p:nvPicPr>
        <p:blipFill>
          <a:blip r:embed="rId3" cstate="print"/>
          <a:srcRect t="9504"/>
          <a:stretch>
            <a:fillRect/>
          </a:stretch>
        </p:blipFill>
        <p:spPr>
          <a:xfrm>
            <a:off x="4499992" y="1"/>
            <a:ext cx="46680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Pablo Picasso, 1911, The Poet (Le poète), Céret, oil on linen, 131.2 × 89.5 cm, The Solomon R. Guggenheim Foundation, Peggy Guggenheim Collection, Ve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680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98px-Pablo_Picasso,_1913,_Bouteille,_clarinette,_violon,_journal,_ve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7016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Femme en chemise assise dans un fauteu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896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Pablo Picasso, 1913-14, Head (Tête), cut and pasted colored paper, gouache and charcoal on paperboard, 43.5 x 33 cm, Scottish National Gallery of Modern Art, Edinbur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7606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Pablo Picasso, 1913-14, L'Homme aux cartes (Card Player), oil on canvas, 108 x 89.5 cm, Museum of Modern Art,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4726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Pablo Picasso, 1914-15, Nature morte au compotier (Still Life with Compote and Glass), oil on canvas, 63.5 x 78.7 cm (25 x 31 in), Columbus Museum of Art, Oh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Pablo Picasso, 1916, L'anis del mono (Bottle of Anis del Mono) oil on canvas, 46 x 54.6 cm, Detroit Institute of Arts, Michi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icassoGuer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Guernica 5.jpg"/>
          <p:cNvPicPr>
            <a:picLocks noChangeAspect="1"/>
          </p:cNvPicPr>
          <p:nvPr/>
        </p:nvPicPr>
        <p:blipFill>
          <a:blip r:embed="rId2" cstate="print"/>
          <a:srcRect l="24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ablo-Picassos-Guernica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alatino Linotype" pitchFamily="18" charset="0"/>
              </a:rPr>
              <a:t>Pablo Picasso (1881-1973)</a:t>
            </a:r>
            <a:br>
              <a:rPr lang="en-US" sz="4000" dirty="0">
                <a:latin typeface="Palatino Linotype" pitchFamily="18" charset="0"/>
              </a:rPr>
            </a:b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o-mas-horrores-al-estilo-Guernica1.jpg"/>
          <p:cNvPicPr>
            <a:picLocks noChangeAspect="1"/>
          </p:cNvPicPr>
          <p:nvPr/>
        </p:nvPicPr>
        <p:blipFill>
          <a:blip r:embed="rId2" cstate="print"/>
          <a:srcRect l="5194" t="8977" r="6731" b="10930"/>
          <a:stretch>
            <a:fillRect/>
          </a:stretch>
        </p:blipFill>
        <p:spPr>
          <a:xfrm>
            <a:off x="0" y="908720"/>
            <a:ext cx="9144000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mvos.edu.gr/masks/images/masks/c21.jpg"/>
          <p:cNvPicPr>
            <a:picLocks noChangeAspect="1" noChangeArrowheads="1"/>
          </p:cNvPicPr>
          <p:nvPr/>
        </p:nvPicPr>
        <p:blipFill>
          <a:blip r:embed="rId2" cstate="print"/>
          <a:srcRect r="10068" b="3801"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pic>
        <p:nvPicPr>
          <p:cNvPr id="3" name="2 - Εικόνα" descr="picasso1.jpg"/>
          <p:cNvPicPr>
            <a:picLocks noChangeAspect="1"/>
          </p:cNvPicPr>
          <p:nvPr/>
        </p:nvPicPr>
        <p:blipFill>
          <a:blip r:embed="rId3" cstate="print"/>
          <a:srcRect l="22472" t="15350" r="21708" b="18319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alatino Linotype" pitchFamily="18" charset="0"/>
              </a:rPr>
              <a:t>Georges Braque (1882-1963)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smoulin.blog.lemonde.fr/files/2011/12/braque-grand-nu.jpg"/>
          <p:cNvPicPr>
            <a:picLocks noChangeAspect="1" noChangeArrowheads="1"/>
          </p:cNvPicPr>
          <p:nvPr/>
        </p:nvPicPr>
        <p:blipFill>
          <a:blip r:embed="rId2" cstate="print"/>
          <a:srcRect l="26923" r="25641"/>
          <a:stretch>
            <a:fillRect/>
          </a:stretch>
        </p:blipFill>
        <p:spPr bwMode="auto">
          <a:xfrm>
            <a:off x="2195736" y="0"/>
            <a:ext cx="4680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Georges Braque, 1908, Le Viaduc de L'Estaque (Viaduct at L'Estaque), oil on canvas, 73 x 60 cm, private col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606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Georges Braque, 1909, Port en Normandie (Little Harbor in Normandy), 81.1 x 80.5 cm (32 x 31.7 in), The Art Institute of Chica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Georges Braque, 1909-10, La guitare (Mandora, La Mandore), oil on canvas, 71.1 x 55.9 cm, Tate Modern, 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5446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Violin and Candlest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26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ortg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320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Georges Braque, 1912, The Violin (Mozart-kubelick), oil on canvas, 46 x 61 cm, private collection, Basel, Switzer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ybism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4807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Georges Braque, 1911, Nature Morte (The Pedestal Table), oil on canvas, 116.5 x 81.5 cm, Georges Pompidou Center, 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040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File:Georges Braque, 1914, Man With a Guitar, oil on canvas, 130 x 73 cm, Musée National d'Art Moderne, Centre Georges Pompidou, 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164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ssets_LARGE_t_420_54066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412821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alatino Linotype" pitchFamily="18" charset="0"/>
              </a:rPr>
              <a:t>Juan Gris (1887-1927)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le:Juan Gris, 1922, photograph by Man Ray, Paris. Gelatin silver 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96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Juan Gris - Portrait of Pablo Picasso - Google Art 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26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le:Juan Gris - Guitar and Pi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040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le:Juan Gris - Glass of Beer and Playing 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896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le:Juan Gris - La bouteille d'anis - Google Art 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2484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Newspaper and Fruit Dish Juan Gri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085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ablo_Picasso,_1909,_Femme_assise_(Sitzende_Frau),_oil_on_canvas,_100_x_80_cm,_Staatliche_Museen_zu_Berlin,_Neue_Nationalgale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4726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alatino Linotype" pitchFamily="18" charset="0"/>
              </a:rPr>
              <a:t>Fernand Léger (1881-1955)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Fernand Lé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680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ree-women-19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:Legar- The City 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00246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39"/>
            <a:ext cx="9144000" cy="675352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62.1619_ph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rtwork_images_424137663_373700_fernand-leg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ernand_Léger_-_Grand_parade_with_red_background_(mosaic)_1958_ma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alatino Linotype" pitchFamily="18" charset="0"/>
              </a:rPr>
              <a:t>Constantin Brâncuși (1876-1957)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83px-Edward_Steichen_-_Brancu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2565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Pablo Picasso, 1910, Woman with Mustard Pot (La Femme au pot de moutarde), oil on canvas, 73 x 60 cm, Gemeentemuseum, The Hague. Exhibited at the Armory Show, New York, Chicago, Boston 1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886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onstantin_Brancusi,_1907-08,_The_Kiss,_Exhibited_at_the_Armory_Show_and_published_in_the_Chicago_Tribune,_25_March_1913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255" y="0"/>
            <a:ext cx="449948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onstantin_Brancusi,_Portrait_of_Mlle_Pogany,_1912,_Philadelphia_Museum_of_Modern_Art,_Philadelph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274" y="0"/>
            <a:ext cx="52914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xartografos.files.wordpress.com/2011/10/ceb7-cebccebfcf8dcf83ceb1-1912-ceb3cebacebfcf8dceb3cebaceb5cebdcf87ceacceb9cebc-cebdceadceb1-cf85cf8ccf81cebaceb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256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rmory_Show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artografos.files.wordpress.com/2011/10/bird_in_space_brancusi.jpg?w=236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8164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ulp_branc-endlss-lg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3059832" y="0"/>
            <a:ext cx="30243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Pablo Picasso, 1910, Girl with a Mandolin (Fanny Tellier), oil on canvas, 100.3 x 73.6 cm, Museum of Modern Art New York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680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Picasso Portrait of Daniel-Henry Kahnweiler 1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752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Pablo Picasso, 1910-11, Guitariste, La mandoliniste, Woman playing guitar, oil on canv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125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Pablo Picasso, 1911, Still Life with a Bottle of Rum, oil on canvas, 61.3 x 50.5 cm, Metropolitan Museum of Art,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904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26</Words>
  <Application>Microsoft Office PowerPoint</Application>
  <PresentationFormat>Προβολή στην οθόνη (4:3)</PresentationFormat>
  <Paragraphs>5</Paragraphs>
  <Slides>55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9" baseType="lpstr">
      <vt:lpstr>Arial</vt:lpstr>
      <vt:lpstr>Calibri</vt:lpstr>
      <vt:lpstr>Palatino Linotype</vt:lpstr>
      <vt:lpstr>Θέμα του Office</vt:lpstr>
      <vt:lpstr>Παρουσίαση του PowerPoint</vt:lpstr>
      <vt:lpstr>Pablo Picasso (1881-1973)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Georges Braque (1882-1963)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Juan Gris (1887-1927)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Fernand Léger (1881-1955)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Constantin Brâncuși (1876-1957)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Δημήτρης Παυλόπουλος</dc:creator>
  <cp:lastModifiedBy>ΔΗΜΗΤΡΗΣ ΠΑΥΛΟΠΟΥΛΟΣ</cp:lastModifiedBy>
  <cp:revision>27</cp:revision>
  <dcterms:created xsi:type="dcterms:W3CDTF">2014-02-20T14:10:20Z</dcterms:created>
  <dcterms:modified xsi:type="dcterms:W3CDTF">2021-06-01T19:20:01Z</dcterms:modified>
</cp:coreProperties>
</file>