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2" r:id="rId5"/>
    <p:sldId id="261" r:id="rId6"/>
    <p:sldId id="259" r:id="rId7"/>
    <p:sldId id="269" r:id="rId8"/>
    <p:sldId id="264" r:id="rId9"/>
    <p:sldId id="268" r:id="rId10"/>
    <p:sldId id="265" r:id="rId11"/>
    <p:sldId id="258" r:id="rId12"/>
    <p:sldId id="267" r:id="rId13"/>
    <p:sldId id="266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208" d="100"/>
          <a:sy n="208" d="100"/>
        </p:scale>
        <p:origin x="-495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0E901A-7A3C-418B-BC86-4704F7325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7360458-AA93-42DF-898B-8292A339E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C71BAC-E2BC-4045-BC90-78CE3F72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DD74AC-9B96-44E5-823C-BB8C68A9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AA6F8F-18D1-4DC8-9300-A1CF9329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79DD5A-2466-481F-AD85-0ACCD878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9786E0-C097-4CA5-989A-C0869243D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7E381B-86E0-4A49-8527-FD8D6396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1B038A-63E8-45E2-AA42-0F7E9DD5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0F5584-719B-45D2-A251-A4BA9C3D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71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0D0CA0D-6124-44A8-8B4E-527A53269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1543D5-F1BC-42B7-AF1A-0875774B9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BADA2F-2C1E-4B5E-9DD5-B7C191C0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A62D8B-4A8A-4C14-A257-979204D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8596AB-99E2-4887-88DF-9803BE63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1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43A34-2831-4F86-AAFD-2EBF6F5D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5257B-4FC2-4A61-80B7-E7BBDC7B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6C94A3-909A-415D-AF7D-3BAA725A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0493AD-D659-41B9-9498-4A73CFA1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E2E5D0-B88A-4896-ACCD-A19E96FB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43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DB2F68-E1BC-4CE2-9851-D820B25A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CFF9E3-450D-41C4-B141-9F1B554D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584253-A6B6-4A62-9CFD-2DAF73D2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5F40D5-AF79-44C3-9FA5-1FF6961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94AC1D-1A9F-4CA5-9DD7-7F92244E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17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157028-2FDF-41CD-86CE-D2CA0285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640D4-EB2B-47D4-990A-64701A79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C64CDF-3557-4C8F-8647-B71B3E581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F2A7FBA-19BB-47E3-844D-7D668D22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00A554C-F428-4676-9C7A-3AC11894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D06820-CFB5-4A77-B1F2-9EA4C958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8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806F3-CA54-42B1-B5F5-2E36D4EF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14E1C1-C42D-49C1-A15F-81B7C507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2523FE-5B05-4D61-BAF4-6FD400FFD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0F3255E-70EC-4F98-9F9F-6B6B6DC8E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EC29235-64C9-407A-BA00-65931E921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4966CE-CC72-4081-A019-1D58B1DE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81D0913-0492-410F-9D7F-DF8677CA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A754FB7-CEB7-4192-AE80-C10C504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13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4C8FE1-1F20-48A9-9001-E4D4D1F4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0D527F-8A87-4D34-B87B-35D76E7C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96B739-69E5-4EC0-B1BA-611B2013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E699445-0876-414E-883B-CDE04EFB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25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8B41668-4186-4361-8BA6-8DF01995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6A29AFD-AFDB-4024-9D6A-F86C7066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2DCA3DF-04DD-4306-A5F5-73E55537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1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19359C-938B-457B-A988-9A50AA7A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585140-AF4F-4319-B4F2-05DAC013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3A69D0-3947-444C-B9C5-C11BD4A7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AA3C15-3693-4794-B872-CC69990C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2520C6-425B-497E-A06C-BCF1EDBA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7ED2AE-C407-4B61-937F-D6BC84D8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37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92CB4D-1125-489C-8EBB-F12DB097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A4AA40-26E5-4C43-AE58-D25CDEF87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D38719-BD3C-43BE-B460-DB2CCA016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95F377-67D8-4C96-8380-2B68FD42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9D80AF-D21B-47DF-A489-19DB47EB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AE7B4D-B5F3-4DF6-9B6F-39B7EB0B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3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EA248A7-775E-4A2C-8100-044E9F3F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331CDA-590D-4C2B-87EB-527D5EA7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D2039D-B295-4824-A728-AA9D09653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9A21-6F17-47DD-8D12-B1817748B0B4}" type="datetimeFigureOut">
              <a:rPr lang="el-GR" smtClean="0"/>
              <a:t>6/5/2018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E023CF-28C8-4BA4-B82D-05D964E7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34747C-6401-42AC-86A0-DFA76FA0D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F1BD-EDCE-479C-AC8A-D1354F1F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8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B3E96-9CAD-4D18-8BE4-E238D243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Palatino Linotype" panose="02040502050505030304" pitchFamily="18" charset="0"/>
              </a:rPr>
              <a:t>Jacques-Louis David (1748-1825)</a:t>
            </a:r>
            <a:endParaRPr lang="el-GR" sz="5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0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εσωτερικό, ρούχα, άνδρ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7888301-E0AC-488B-A879-E8657F6A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73" y="0"/>
            <a:ext cx="563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181CDF-3727-4A5F-B1AF-C930B118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2" y="0"/>
            <a:ext cx="10945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δάπεδο, εσωτερικό, τοίχος, άτομ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6EBF5D17-A3A2-4020-BCA0-ED8B1065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43" y="0"/>
            <a:ext cx="412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τοίχος, άνδρας, εσωτερικό, άτομ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715C45C-0541-42D1-852D-CF20ACD9A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03" y="0"/>
            <a:ext cx="456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άτομο, εσωτερικό, άνδρας, τοίχ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42251260-0AEE-4AA7-BC5B-95FBE4D3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480060"/>
            <a:ext cx="434333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τίριο, υπαίθριος, έδαφος, άτομ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528E1A0-C134-470F-81CB-C6745FFA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23" y="0"/>
            <a:ext cx="889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κτίριο, έδαφος, υπαίθριο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DE591514-8343-4883-A010-16968B87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0" y="0"/>
            <a:ext cx="1043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9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σωτερικό, τοίχ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D752D506-DB6D-4446-BF18-A771A4FA5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4" y="0"/>
            <a:ext cx="9031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2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τοίχο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ABAEF5A8-6C35-4A94-BA29-3C059F0C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γραμμικό σχέδι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96AEEF0A-A9AD-42CE-81D0-E9931389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97" y="643467"/>
            <a:ext cx="40808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 descr="Εικόνα που περιέχει υπαίθριος, κτίριο, έδαφο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C3620831-DBF6-4BFD-8577-46A19D2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480060"/>
            <a:ext cx="818061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έδαφος, υπαίθριο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E65F587C-3617-4662-BF01-002A65C02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11" y="0"/>
            <a:ext cx="579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75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Ευρεία οθόνη</PresentationFormat>
  <Paragraphs>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Θέμα του Office</vt:lpstr>
      <vt:lpstr>Jacques-Louis David (1748-1825)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Jacques-Louis David (1748-1825)</dc:title>
  <dc:creator>Δημήτρης Παυλόπουλος</dc:creator>
  <cp:lastModifiedBy>Δημήτρης Παυλόπουλος</cp:lastModifiedBy>
  <cp:revision>7</cp:revision>
  <dcterms:created xsi:type="dcterms:W3CDTF">2018-05-07T01:56:50Z</dcterms:created>
  <dcterms:modified xsi:type="dcterms:W3CDTF">2018-05-07T02:19:21Z</dcterms:modified>
</cp:coreProperties>
</file>