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5" r:id="rId2"/>
    <p:sldId id="323" r:id="rId3"/>
    <p:sldId id="324" r:id="rId4"/>
    <p:sldId id="290" r:id="rId5"/>
    <p:sldId id="274" r:id="rId6"/>
    <p:sldId id="326" r:id="rId7"/>
    <p:sldId id="327" r:id="rId8"/>
    <p:sldId id="289" r:id="rId9"/>
    <p:sldId id="292" r:id="rId10"/>
    <p:sldId id="266" r:id="rId11"/>
    <p:sldId id="268" r:id="rId12"/>
    <p:sldId id="267" r:id="rId13"/>
    <p:sldId id="337" r:id="rId14"/>
    <p:sldId id="336" r:id="rId15"/>
    <p:sldId id="341" r:id="rId16"/>
    <p:sldId id="344" r:id="rId17"/>
    <p:sldId id="338" r:id="rId18"/>
    <p:sldId id="343" r:id="rId19"/>
    <p:sldId id="339" r:id="rId20"/>
    <p:sldId id="291" r:id="rId21"/>
    <p:sldId id="265" r:id="rId22"/>
    <p:sldId id="294" r:id="rId23"/>
    <p:sldId id="278" r:id="rId24"/>
    <p:sldId id="295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7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408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159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66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39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45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30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473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453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640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858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BAAE-720B-444D-AB75-7BC1D574A266}" type="datetimeFigureOut">
              <a:rPr lang="el-GR" smtClean="0"/>
              <a:t>25/2/2019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8728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1" y="140043"/>
            <a:ext cx="12192001" cy="1944130"/>
          </a:xfrm>
        </p:spPr>
        <p:txBody>
          <a:bodyPr>
            <a:normAutofit/>
          </a:bodyPr>
          <a:lstStyle/>
          <a:p>
            <a:pPr algn="ctr"/>
            <a:r>
              <a:rPr lang="el-GR" sz="36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ΠΡΟΕΠΙΣΤΗΜΟΝΙΚΟ ΣΤΑΔΙΟ</a:t>
            </a:r>
            <a:br>
              <a:rPr lang="el-GR" sz="36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</a:br>
            <a:r>
              <a:rPr lang="el-GR" sz="36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ΑΥΤΟΒΙΟΓΡΑΦΙΕΣ - ΒΙΟΓΡΑΦΙΕΣ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39864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6" y="0"/>
            <a:ext cx="524786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0"/>
            <a:ext cx="5168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0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6007" r="6307" b="4403"/>
          <a:stretch/>
        </p:blipFill>
        <p:spPr>
          <a:xfrm>
            <a:off x="996042" y="0"/>
            <a:ext cx="1022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85" y="0"/>
            <a:ext cx="4307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4"/>
            <a:ext cx="12307330" cy="5730876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latin typeface="Palatino Linotype" panose="02040502050505030304" pitchFamily="18" charset="0"/>
              </a:rPr>
              <a:t>Χρήστος Καρούζος (1900-1967)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l-GR" dirty="0" err="1">
                <a:latin typeface="Palatino Linotype" panose="02040502050505030304" pitchFamily="18" charset="0"/>
              </a:rPr>
              <a:t>Σέμνη</a:t>
            </a:r>
            <a:r>
              <a:rPr lang="el-GR" dirty="0">
                <a:latin typeface="Palatino Linotype" panose="02040502050505030304" pitchFamily="18" charset="0"/>
              </a:rPr>
              <a:t> </a:t>
            </a:r>
            <a:r>
              <a:rPr lang="el-GR" dirty="0" err="1">
                <a:latin typeface="Palatino Linotype" panose="02040502050505030304" pitchFamily="18" charset="0"/>
              </a:rPr>
              <a:t>Παπασπυρίδη</a:t>
            </a:r>
            <a:r>
              <a:rPr lang="el-GR" dirty="0">
                <a:latin typeface="Palatino Linotype" panose="02040502050505030304" pitchFamily="18" charset="0"/>
              </a:rPr>
              <a:t>-Καρούζου (189</a:t>
            </a:r>
            <a:r>
              <a:rPr lang="en-US" dirty="0">
                <a:latin typeface="Palatino Linotype" panose="02040502050505030304" pitchFamily="18" charset="0"/>
              </a:rPr>
              <a:t>7</a:t>
            </a:r>
            <a:r>
              <a:rPr lang="el-GR" dirty="0">
                <a:latin typeface="Palatino Linotype" panose="02040502050505030304" pitchFamily="18" charset="0"/>
              </a:rPr>
              <a:t>-1994) 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l-GR" dirty="0">
                <a:latin typeface="Palatino Linotype" panose="02040502050505030304" pitchFamily="18" charset="0"/>
              </a:rPr>
              <a:t>Γιάννης Μηλιάδης (1895-1965)</a:t>
            </a:r>
            <a:br>
              <a:rPr lang="en-US" dirty="0">
                <a:latin typeface="Palatino Linotype" panose="02040502050505030304" pitchFamily="18" charset="0"/>
              </a:rPr>
            </a:br>
            <a:r>
              <a:rPr lang="el-GR" dirty="0">
                <a:latin typeface="Palatino Linotype" panose="02040502050505030304" pitchFamily="18" charset="0"/>
              </a:rPr>
              <a:t>Μαρίνος Γ. Καλλιγάς (1906-1985)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l-GR" dirty="0">
                <a:latin typeface="Palatino Linotype" panose="02040502050505030304" pitchFamily="18" charset="0"/>
              </a:rPr>
              <a:t>Μανόλης Χατζηδάκης (1909-1998) 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l-GR" dirty="0">
                <a:latin typeface="Palatino Linotype" panose="02040502050505030304" pitchFamily="18" charset="0"/>
              </a:rPr>
              <a:t>Μανόλης Ανδρόνικος (1919-1992) 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l-GR" dirty="0">
                <a:latin typeface="Palatino Linotype" panose="02040502050505030304" pitchFamily="18" charset="0"/>
              </a:rPr>
              <a:t>Άγγελος </a:t>
            </a:r>
            <a:r>
              <a:rPr lang="el-GR" dirty="0" err="1">
                <a:latin typeface="Palatino Linotype" panose="02040502050505030304" pitchFamily="18" charset="0"/>
              </a:rPr>
              <a:t>Δεληβορριάς</a:t>
            </a:r>
            <a:r>
              <a:rPr lang="el-GR" dirty="0">
                <a:latin typeface="Palatino Linotype" panose="02040502050505030304" pitchFamily="18" charset="0"/>
              </a:rPr>
              <a:t> </a:t>
            </a:r>
            <a:r>
              <a:rPr lang="el-GR">
                <a:latin typeface="Palatino Linotype" panose="02040502050505030304" pitchFamily="18" charset="0"/>
              </a:rPr>
              <a:t>(1937-2018)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79" y="0"/>
            <a:ext cx="5239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8" y="0"/>
            <a:ext cx="5419887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9" y="0"/>
            <a:ext cx="437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49" y="0"/>
            <a:ext cx="4948054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7" y="0"/>
            <a:ext cx="4570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25241" r="9266" b="32972"/>
          <a:stretch/>
        </p:blipFill>
        <p:spPr>
          <a:xfrm>
            <a:off x="0" y="341870"/>
            <a:ext cx="7213315" cy="617425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15" y="0"/>
            <a:ext cx="478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68"/>
          <a:stretch/>
        </p:blipFill>
        <p:spPr>
          <a:xfrm>
            <a:off x="749643" y="-1"/>
            <a:ext cx="5165125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57" t="4204" r="16382"/>
          <a:stretch/>
        </p:blipFill>
        <p:spPr>
          <a:xfrm>
            <a:off x="6211331" y="0"/>
            <a:ext cx="51733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1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97709"/>
            <a:ext cx="12192000" cy="2174788"/>
          </a:xfrm>
        </p:spPr>
        <p:txBody>
          <a:bodyPr>
            <a:normAutofit/>
          </a:bodyPr>
          <a:lstStyle/>
          <a:p>
            <a:pPr algn="ctr"/>
            <a:r>
              <a:rPr lang="el-GR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ΘΕΩΡΗΤΙΚΟΙ</a:t>
            </a:r>
            <a:br>
              <a:rPr lang="el-GR" spc="300" dirty="0">
                <a:solidFill>
                  <a:srgbClr val="C00000"/>
                </a:solidFill>
                <a:latin typeface="Palatino Linotype" panose="02040502050505030304" pitchFamily="18" charset="0"/>
              </a:rPr>
            </a:br>
            <a:r>
              <a:rPr lang="el-GR" sz="40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&amp;</a:t>
            </a:r>
            <a:br>
              <a:rPr lang="el-GR" spc="300" dirty="0">
                <a:solidFill>
                  <a:srgbClr val="C00000"/>
                </a:solidFill>
                <a:latin typeface="Palatino Linotype" panose="02040502050505030304" pitchFamily="18" charset="0"/>
              </a:rPr>
            </a:br>
            <a:r>
              <a:rPr lang="el-GR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ΙΣΤΟΡΙΚΟΙ ΤΗΣ ΤΕΧΝΗΣ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149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62529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Lorenzo Ghiberti (1378-1455)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1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01775"/>
          </a:xfrm>
        </p:spPr>
        <p:txBody>
          <a:bodyPr/>
          <a:lstStyle/>
          <a:p>
            <a:pPr algn="ctr"/>
            <a:r>
              <a:rPr lang="en-US" dirty="0" err="1">
                <a:latin typeface="Palatino Linotype" panose="02040502050505030304" pitchFamily="18" charset="0"/>
              </a:rPr>
              <a:t>Gotthold</a:t>
            </a:r>
            <a:r>
              <a:rPr lang="en-US" dirty="0">
                <a:latin typeface="Palatino Linotype" panose="02040502050505030304" pitchFamily="18" charset="0"/>
              </a:rPr>
              <a:t> Ephraim Lessing (1729-1781)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481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7" y="0"/>
            <a:ext cx="4949427" cy="6858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1"/>
          <a:stretch/>
        </p:blipFill>
        <p:spPr>
          <a:xfrm>
            <a:off x="6680887" y="0"/>
            <a:ext cx="46919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0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Carl Friedrich von </a:t>
            </a:r>
            <a:r>
              <a:rPr lang="en-US" dirty="0" err="1">
                <a:latin typeface="Palatino Linotype" panose="02040502050505030304" pitchFamily="18" charset="0"/>
              </a:rPr>
              <a:t>Ruhmor</a:t>
            </a:r>
            <a:r>
              <a:rPr lang="en-US" dirty="0">
                <a:latin typeface="Palatino Linotype" panose="02040502050505030304" pitchFamily="18" charset="0"/>
              </a:rPr>
              <a:t> (1785-1843)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999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64" y="0"/>
            <a:ext cx="5298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57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719048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Karl </a:t>
            </a:r>
            <a:r>
              <a:rPr lang="en-US" dirty="0" err="1">
                <a:latin typeface="Palatino Linotype" panose="02040502050505030304" pitchFamily="18" charset="0"/>
              </a:rPr>
              <a:t>Schnaase</a:t>
            </a:r>
            <a:r>
              <a:rPr lang="en-US" dirty="0">
                <a:latin typeface="Palatino Linotype" panose="02040502050505030304" pitchFamily="18" charset="0"/>
              </a:rPr>
              <a:t> (1798-1875)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4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19"/>
          <a:stretch/>
        </p:blipFill>
        <p:spPr>
          <a:xfrm>
            <a:off x="3069770" y="0"/>
            <a:ext cx="5984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5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65" y="0"/>
            <a:ext cx="7109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1475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Giorgio Vasari (1511-1574) 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6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9" y="0"/>
            <a:ext cx="5473888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2" y="0"/>
            <a:ext cx="492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4907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Karel van </a:t>
            </a:r>
            <a:r>
              <a:rPr lang="en-US" dirty="0" err="1">
                <a:latin typeface="Palatino Linotype" panose="02040502050505030304" pitchFamily="18" charset="0"/>
              </a:rPr>
              <a:t>Mander</a:t>
            </a:r>
            <a:r>
              <a:rPr lang="en-US" dirty="0">
                <a:latin typeface="Palatino Linotype" panose="02040502050505030304" pitchFamily="18" charset="0"/>
              </a:rPr>
              <a:t> (1548-1606)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844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1163" r="1146" b="1661"/>
          <a:stretch/>
        </p:blipFill>
        <p:spPr>
          <a:xfrm>
            <a:off x="947853" y="0"/>
            <a:ext cx="4839629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301" r="1795" b="1301"/>
          <a:stretch/>
        </p:blipFill>
        <p:spPr>
          <a:xfrm>
            <a:off x="6423102" y="0"/>
            <a:ext cx="476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9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400299"/>
          </a:xfrm>
        </p:spPr>
        <p:txBody>
          <a:bodyPr>
            <a:normAutofit/>
          </a:bodyPr>
          <a:lstStyle/>
          <a:p>
            <a:pPr algn="ctr"/>
            <a:r>
              <a:rPr lang="el-GR" sz="36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ΑΡΧΑΙΟΛΟΓΟΥΝΤΕΣ </a:t>
            </a:r>
            <a:br>
              <a:rPr lang="el-GR" sz="36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</a:br>
            <a:r>
              <a:rPr lang="el-GR" sz="3600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ΙΣΤΟΡΙΚΟΙ ΤΗΣ ΤΕΧΝΗΣ</a:t>
            </a:r>
          </a:p>
        </p:txBody>
      </p:sp>
    </p:spTree>
    <p:extLst>
      <p:ext uri="{BB962C8B-B14F-4D97-AF65-F5344CB8AC3E}">
        <p14:creationId xmlns:p14="http://schemas.microsoft.com/office/powerpoint/2010/main" val="309911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54175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Johann Joachim Winckelmann (1717-1768)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9576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853</TotalTime>
  <Words>49</Words>
  <Application>Microsoft Office PowerPoint</Application>
  <PresentationFormat>Ευρεία οθόνη</PresentationFormat>
  <Paragraphs>11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Palatino Linotype</vt:lpstr>
      <vt:lpstr>Office Theme</vt:lpstr>
      <vt:lpstr>ΠΡΟΕΠΙΣΤΗΜΟΝΙΚΟ ΣΤΑΔΙΟ ΑΥΤΟΒΙΟΓΡΑΦΙΕΣ - ΒΙΟΓΡΑΦΙΕΣ</vt:lpstr>
      <vt:lpstr>Lorenzo Ghiberti (1378-1455)</vt:lpstr>
      <vt:lpstr>Παρουσίαση του PowerPoint</vt:lpstr>
      <vt:lpstr>Giorgio Vasari (1511-1574) </vt:lpstr>
      <vt:lpstr>Παρουσίαση του PowerPoint</vt:lpstr>
      <vt:lpstr>Karel van Mander (1548-1606) </vt:lpstr>
      <vt:lpstr>Παρουσίαση του PowerPoint</vt:lpstr>
      <vt:lpstr>ΑΡΧΑΙΟΛΟΓΟΥΝΤΕΣ  ΙΣΤΟΡΙΚΟΙ ΤΗΣ ΤΕΧΝΗΣ</vt:lpstr>
      <vt:lpstr>Johann Joachim Winckelmann (1717-1768)</vt:lpstr>
      <vt:lpstr>Παρουσίαση του PowerPoint</vt:lpstr>
      <vt:lpstr>Παρουσίαση του PowerPoint</vt:lpstr>
      <vt:lpstr>Παρουσίαση του PowerPoint</vt:lpstr>
      <vt:lpstr>Χρήστος Καρούζος (1900-1967) Σέμνη Παπασπυρίδη-Καρούζου (1897-1994)  Γιάννης Μηλιάδης (1895-1965) Μαρίνος Γ. Καλλιγάς (1906-1985)  Μανόλης Χατζηδάκης (1909-1998)  Μανόλης Ανδρόνικος (1919-1992)  Άγγελος Δεληβορριάς (1937-2018)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ΘΕΩΡΗΤΙΚΟΙ &amp; ΙΣΤΟΡΙΚΟΙ ΤΗΣ ΤΕΧΝΗΣ</vt:lpstr>
      <vt:lpstr>Gotthold Ephraim Lessing (1729-1781)</vt:lpstr>
      <vt:lpstr>Παρουσίαση του PowerPoint</vt:lpstr>
      <vt:lpstr>Carl Friedrich von Ruhmor (1785-1843)</vt:lpstr>
      <vt:lpstr>Παρουσίαση του PowerPoint</vt:lpstr>
      <vt:lpstr>Karl Schnaase (1798-1875)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 Παυλόπουλος</dc:creator>
  <cp:lastModifiedBy>Δημήτρης Παυλόπουλος</cp:lastModifiedBy>
  <cp:revision>86</cp:revision>
  <dcterms:created xsi:type="dcterms:W3CDTF">2017-02-15T10:05:39Z</dcterms:created>
  <dcterms:modified xsi:type="dcterms:W3CDTF">2019-02-25T16:16:30Z</dcterms:modified>
</cp:coreProperties>
</file>