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3" r:id="rId3"/>
    <p:sldId id="286" r:id="rId4"/>
    <p:sldId id="279" r:id="rId5"/>
    <p:sldId id="278" r:id="rId6"/>
    <p:sldId id="335" r:id="rId7"/>
    <p:sldId id="282" r:id="rId8"/>
    <p:sldId id="318" r:id="rId9"/>
    <p:sldId id="280" r:id="rId10"/>
    <p:sldId id="273" r:id="rId11"/>
    <p:sldId id="290" r:id="rId12"/>
    <p:sldId id="287" r:id="rId13"/>
    <p:sldId id="258" r:id="rId14"/>
    <p:sldId id="323" r:id="rId15"/>
    <p:sldId id="324" r:id="rId16"/>
    <p:sldId id="298" r:id="rId17"/>
    <p:sldId id="319" r:id="rId18"/>
    <p:sldId id="264" r:id="rId19"/>
    <p:sldId id="262" r:id="rId20"/>
    <p:sldId id="260" r:id="rId21"/>
    <p:sldId id="296" r:id="rId22"/>
    <p:sldId id="259" r:id="rId23"/>
    <p:sldId id="297" r:id="rId24"/>
    <p:sldId id="274" r:id="rId25"/>
    <p:sldId id="267" r:id="rId26"/>
    <p:sldId id="334" r:id="rId27"/>
    <p:sldId id="266" r:id="rId28"/>
    <p:sldId id="275" r:id="rId29"/>
    <p:sldId id="265" r:id="rId30"/>
    <p:sldId id="303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04" r:id="rId40"/>
    <p:sldId id="315" r:id="rId41"/>
    <p:sldId id="314" r:id="rId42"/>
    <p:sldId id="317" r:id="rId43"/>
    <p:sldId id="316" r:id="rId4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590" autoAdjust="0"/>
  </p:normalViewPr>
  <p:slideViewPr>
    <p:cSldViewPr>
      <p:cViewPr varScale="1">
        <p:scale>
          <a:sx n="69" d="100"/>
          <a:sy n="69" d="100"/>
        </p:scale>
        <p:origin x="17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7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67F2-FC16-4FC1-82C5-92AA6D28D479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77BA-8D11-43C6-9523-78483AFBD7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67F2-FC16-4FC1-82C5-92AA6D28D479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77BA-8D11-43C6-9523-78483AFBD7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67F2-FC16-4FC1-82C5-92AA6D28D479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77BA-8D11-43C6-9523-78483AFBD7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67F2-FC16-4FC1-82C5-92AA6D28D479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77BA-8D11-43C6-9523-78483AFBD7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67F2-FC16-4FC1-82C5-92AA6D28D479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77BA-8D11-43C6-9523-78483AFBD7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67F2-FC16-4FC1-82C5-92AA6D28D479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77BA-8D11-43C6-9523-78483AFBD7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67F2-FC16-4FC1-82C5-92AA6D28D479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77BA-8D11-43C6-9523-78483AFBD7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67F2-FC16-4FC1-82C5-92AA6D28D479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77BA-8D11-43C6-9523-78483AFBD7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67F2-FC16-4FC1-82C5-92AA6D28D479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77BA-8D11-43C6-9523-78483AFBD7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67F2-FC16-4FC1-82C5-92AA6D28D479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77BA-8D11-43C6-9523-78483AFBD7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67F2-FC16-4FC1-82C5-92AA6D28D479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77BA-8D11-43C6-9523-78483AFBD7C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767F2-FC16-4FC1-82C5-92AA6D28D479}" type="datetimeFigureOut">
              <a:rPr lang="el-GR" smtClean="0"/>
              <a:pPr/>
              <a:t>1/6/2021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F77BA-8D11-43C6-9523-78483AFBD7C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Palatino Linotype" pitchFamily="18" charset="0"/>
              </a:rPr>
              <a:t>Max Ernst (1891-1976)</a:t>
            </a:r>
            <a:endParaRPr lang="el-GR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Palatino Linotype" pitchFamily="18" charset="0"/>
              </a:rPr>
              <a:t>Salvador </a:t>
            </a:r>
            <a:r>
              <a:rPr lang="en-US" sz="4000" dirty="0" err="1">
                <a:latin typeface="Palatino Linotype" pitchFamily="18" charset="0"/>
              </a:rPr>
              <a:t>Dalí</a:t>
            </a:r>
            <a:r>
              <a:rPr lang="en-US" sz="4000" dirty="0">
                <a:latin typeface="Palatino Linotype" pitchFamily="18" charset="0"/>
              </a:rPr>
              <a:t> (1904-1989)</a:t>
            </a:r>
            <a:endParaRPr lang="el-GR" sz="40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elf-portrait-in-the-studio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400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he-great-masturbator-1929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he_Persistence_of_Mem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ali-Pizza-13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aeWest.jpg"/>
          <p:cNvPicPr>
            <a:picLocks noChangeAspect="1"/>
          </p:cNvPicPr>
          <p:nvPr/>
        </p:nvPicPr>
        <p:blipFill>
          <a:blip r:embed="rId2" cstate="print"/>
          <a:srcRect t="6681" b="26829"/>
          <a:stretch>
            <a:fillRect/>
          </a:stretch>
        </p:blipFill>
        <p:spPr>
          <a:xfrm>
            <a:off x="4716016" y="1124744"/>
            <a:ext cx="4176464" cy="5040560"/>
          </a:xfrm>
          <a:prstGeom prst="rect">
            <a:avLst/>
          </a:prstGeom>
        </p:spPr>
      </p:pic>
      <p:pic>
        <p:nvPicPr>
          <p:cNvPr id="3" name="2 - Εικόνα" descr="dali4.jpg"/>
          <p:cNvPicPr>
            <a:picLocks noChangeAspect="1"/>
          </p:cNvPicPr>
          <p:nvPr/>
        </p:nvPicPr>
        <p:blipFill>
          <a:blip r:embed="rId3" cstate="print"/>
          <a:srcRect l="-253"/>
          <a:stretch>
            <a:fillRect/>
          </a:stretch>
        </p:blipFill>
        <p:spPr>
          <a:xfrm>
            <a:off x="251520" y="0"/>
            <a:ext cx="42119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alvadorDali-SoftConstructionWithBe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69674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VenusDrawers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pic>
        <p:nvPicPr>
          <p:cNvPr id="3" name="2 - Εικόνα" descr="F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ali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elf-portrait-1911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0"/>
            <a:ext cx="38884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l_fullxfull.3238523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alvador_Dal_Leda_Atom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478802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dali_65737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2565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Palatino Linotype" pitchFamily="18" charset="0"/>
              </a:rPr>
              <a:t>Juan Miró (1893-1983)</a:t>
            </a:r>
            <a:endParaRPr lang="el-GR" sz="40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untitled.png"/>
          <p:cNvPicPr>
            <a:picLocks noChangeAspect="1"/>
          </p:cNvPicPr>
          <p:nvPr/>
        </p:nvPicPr>
        <p:blipFill>
          <a:blip r:embed="rId2" cstate="print"/>
          <a:srcRect l="2066" t="2544" r="2066" b="21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he-poet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blue-ii-joan-mi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Joan_Miro_BlueI_II_I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iro%20Tatto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1746"/>
            <a:ext cx="9144000" cy="56345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dada-gauguin-1920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 rot="10800000" flipV="1">
            <a:off x="0" y="53177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Palatino Linotype" pitchFamily="18" charset="0"/>
              </a:rPr>
              <a:t>Paul Delvaux (1897-1994)</a:t>
            </a:r>
            <a:endParaRPr lang="el-GR" sz="4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he-joy-of-life-1937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77768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women-trees-1937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night-visit-19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he-tour-1939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6328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he-man-in-the-street-1940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6328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he-entrance-to-the-city-1940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77768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he-musee-spitzner-1943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770485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he-joy-of-life-1937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he-sleeping-venus-1944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06489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he-elephant-celebes-1921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1125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keletons-in-an-office-1944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lamp-1945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813690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night-train-1947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loneliness-1956.jpg!B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5608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-pavl\Desktop\ern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6166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エルンスト≪大いなる森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over-blog.com/500x356/3/72/68/39/Images-blog-04/ors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20</Words>
  <Application>Microsoft Office PowerPoint</Application>
  <PresentationFormat>Προβολή στην οθόνη (4:3)</PresentationFormat>
  <Paragraphs>4</Paragraphs>
  <Slides>43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7" baseType="lpstr">
      <vt:lpstr>Arial</vt:lpstr>
      <vt:lpstr>Calibri</vt:lpstr>
      <vt:lpstr>Palatino Linotype</vt:lpstr>
      <vt:lpstr>Θέμα του Office</vt:lpstr>
      <vt:lpstr>Max Ernst (1891-1976)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Salvador Dalí (1904-1989)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Juan Miró (1893-1983)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user-pavl</dc:creator>
  <cp:lastModifiedBy>ΔΗΜΗΤΡΗΣ ΠΑΥΛΟΠΟΥΛΟΣ</cp:lastModifiedBy>
  <cp:revision>48</cp:revision>
  <dcterms:created xsi:type="dcterms:W3CDTF">2014-03-14T09:42:17Z</dcterms:created>
  <dcterms:modified xsi:type="dcterms:W3CDTF">2021-06-01T19:20:24Z</dcterms:modified>
</cp:coreProperties>
</file>