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9" r:id="rId2"/>
    <p:sldId id="262" r:id="rId3"/>
    <p:sldId id="268" r:id="rId4"/>
    <p:sldId id="306" r:id="rId5"/>
    <p:sldId id="263" r:id="rId6"/>
    <p:sldId id="259" r:id="rId7"/>
    <p:sldId id="308" r:id="rId8"/>
    <p:sldId id="264" r:id="rId9"/>
    <p:sldId id="261" r:id="rId10"/>
    <p:sldId id="269" r:id="rId11"/>
    <p:sldId id="265" r:id="rId12"/>
    <p:sldId id="285" r:id="rId13"/>
    <p:sldId id="258" r:id="rId14"/>
    <p:sldId id="257" r:id="rId15"/>
    <p:sldId id="287" r:id="rId16"/>
    <p:sldId id="288" r:id="rId17"/>
    <p:sldId id="310" r:id="rId18"/>
    <p:sldId id="271" r:id="rId19"/>
    <p:sldId id="273" r:id="rId20"/>
    <p:sldId id="278" r:id="rId21"/>
    <p:sldId id="279" r:id="rId22"/>
    <p:sldId id="311" r:id="rId23"/>
    <p:sldId id="286" r:id="rId24"/>
    <p:sldId id="277" r:id="rId25"/>
    <p:sldId id="276" r:id="rId26"/>
    <p:sldId id="270" r:id="rId27"/>
    <p:sldId id="27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57419-0F1F-44DD-81DB-E8394F84F809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650E-5C49-4836-A96D-E01464B201C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50E-5C49-4836-A96D-E01464B201C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7FAD-682A-4E33-AFEB-97396A540367}" type="datetimeFigureOut">
              <a:rPr lang="el-GR" smtClean="0"/>
              <a:pPr/>
              <a:t>25/5/2021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96D5-36AB-479E-8667-8B58E1CA2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ACA603-F26F-4C3C-8E43-04297EAF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Henri Matisse (1869-195</a:t>
            </a:r>
            <a:r>
              <a:rPr lang="el-GR" dirty="0">
                <a:latin typeface="Palatino Linotype" panose="02040502050505030304" pitchFamily="18" charset="0"/>
              </a:rPr>
              <a:t>4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_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T00540_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29553" y="0"/>
            <a:ext cx="6884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itarakis-22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bio_henri_mati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28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ortrait_of_Henri_Matisse_1933_May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132" y="0"/>
            <a:ext cx="52417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tiss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62473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189B3F-E547-45C3-AD43-C41E890B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Maurice de Vlaminck (1876-1958)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8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eVlaminck-De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553" y="0"/>
            <a:ext cx="55108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maurice-de-vlaminck1876-1958houses-at-chatouca1905-1355412904_or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30206194024!Matisse-Lu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orchard-1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3448"/>
            <a:ext cx="9144000" cy="74614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vlaminck_08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4D34F-F36D-4A4D-AEA7-513825A7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Andr</a:t>
            </a:r>
            <a:r>
              <a:rPr lang="en-US" sz="4200" dirty="0">
                <a:latin typeface="Palatino Linotype" panose="02040502050505030304" pitchFamily="18" charset="0"/>
              </a:rPr>
              <a:t>é</a:t>
            </a:r>
            <a:r>
              <a:rPr lang="en-US" dirty="0">
                <a:latin typeface="Palatino Linotype" panose="02040502050505030304" pitchFamily="18" charset="0"/>
              </a:rPr>
              <a:t> Derain (1880-1954)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20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00165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776" y="0"/>
            <a:ext cx="5174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ndre-Derain-Charing-Cross-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cture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256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ndr-derain-the-dancer-1910-1347731135_or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0"/>
            <a:ext cx="5184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bridge-view-on-the-river-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view-of-colliou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ysonrobichaudphotography.files.wordpress.com/2010/03/matisse-woman-with-a-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afkhb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136" y="0"/>
            <a:ext cx="54097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s3.wikipaintings.org/images/henri-matisse/music-1910.jpg"/>
          <p:cNvPicPr>
            <a:picLocks noChangeAspect="1" noChangeArrowheads="1"/>
          </p:cNvPicPr>
          <p:nvPr/>
        </p:nvPicPr>
        <p:blipFill>
          <a:blip r:embed="rId2" cstate="print"/>
          <a:srcRect r="2834" b="1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tisse.mus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480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enri-matisse-the-dessert-harmony-in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</Words>
  <Application>Microsoft Office PowerPoint</Application>
  <PresentationFormat>Προβολή στην οθόνη (4:3)</PresentationFormat>
  <Paragraphs>4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Palatino Linotype</vt:lpstr>
      <vt:lpstr>Θέμα του Office</vt:lpstr>
      <vt:lpstr>Henri Matisse (1869-1954)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Maurice de Vlaminck (1876-1958)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André Derain (1880-1954)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ΔΗΜΗΤΡΗΣ ΠΑΥΛΟΠΟΥΛΟΣ</cp:lastModifiedBy>
  <cp:revision>24</cp:revision>
  <dcterms:created xsi:type="dcterms:W3CDTF">2014-02-01T16:32:20Z</dcterms:created>
  <dcterms:modified xsi:type="dcterms:W3CDTF">2021-05-25T16:33:11Z</dcterms:modified>
</cp:coreProperties>
</file>