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0E6-E49C-412E-B8AE-45E8736FF155}" type="datetimeFigureOut">
              <a:rPr lang="el-GR" smtClean="0"/>
              <a:t>28/10/2014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20A3-64DE-4E80-806D-0932367E9F4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0E6-E49C-412E-B8AE-45E8736FF155}" type="datetimeFigureOut">
              <a:rPr lang="el-GR" smtClean="0"/>
              <a:t>28/10/2014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20A3-64DE-4E80-806D-0932367E9F4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0E6-E49C-412E-B8AE-45E8736FF155}" type="datetimeFigureOut">
              <a:rPr lang="el-GR" smtClean="0"/>
              <a:t>28/10/2014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20A3-64DE-4E80-806D-0932367E9F4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0E6-E49C-412E-B8AE-45E8736FF155}" type="datetimeFigureOut">
              <a:rPr lang="el-GR" smtClean="0"/>
              <a:t>28/10/2014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20A3-64DE-4E80-806D-0932367E9F4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0E6-E49C-412E-B8AE-45E8736FF155}" type="datetimeFigureOut">
              <a:rPr lang="el-GR" smtClean="0"/>
              <a:t>28/10/2014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20A3-64DE-4E80-806D-0932367E9F4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0E6-E49C-412E-B8AE-45E8736FF155}" type="datetimeFigureOut">
              <a:rPr lang="el-GR" smtClean="0"/>
              <a:t>28/10/2014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20A3-64DE-4E80-806D-0932367E9F4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0E6-E49C-412E-B8AE-45E8736FF155}" type="datetimeFigureOut">
              <a:rPr lang="el-GR" smtClean="0"/>
              <a:t>28/10/2014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20A3-64DE-4E80-806D-0932367E9F4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0E6-E49C-412E-B8AE-45E8736FF155}" type="datetimeFigureOut">
              <a:rPr lang="el-GR" smtClean="0"/>
              <a:t>28/10/2014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20A3-64DE-4E80-806D-0932367E9F4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0E6-E49C-412E-B8AE-45E8736FF155}" type="datetimeFigureOut">
              <a:rPr lang="el-GR" smtClean="0"/>
              <a:t>28/10/2014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20A3-64DE-4E80-806D-0932367E9F4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0E6-E49C-412E-B8AE-45E8736FF155}" type="datetimeFigureOut">
              <a:rPr lang="el-GR" smtClean="0"/>
              <a:t>28/10/2014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20A3-64DE-4E80-806D-0932367E9F4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D0E6-E49C-412E-B8AE-45E8736FF155}" type="datetimeFigureOut">
              <a:rPr lang="el-GR" smtClean="0"/>
              <a:t>28/10/2014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520A3-64DE-4E80-806D-0932367E9F4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3D0E6-E49C-412E-B8AE-45E8736FF155}" type="datetimeFigureOut">
              <a:rPr lang="el-GR" smtClean="0"/>
              <a:t>28/10/2014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520A3-64DE-4E80-806D-0932367E9F4D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ΕΛΛΗΝΙΚΗ ΧΑΡΑΚΤΙΚΗ Ι\IΑΤΡΙΔΗΣ - 1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3" y="0"/>
            <a:ext cx="597666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ΑΡΜΑΟΣ - 1852.jpg"/>
          <p:cNvPicPr>
            <a:picLocks noChangeAspect="1"/>
          </p:cNvPicPr>
          <p:nvPr/>
        </p:nvPicPr>
        <p:blipFill>
          <a:blip r:embed="rId2" cstate="print"/>
          <a:srcRect t="-242" b="1474"/>
          <a:stretch>
            <a:fillRect/>
          </a:stretch>
        </p:blipFill>
        <p:spPr>
          <a:xfrm rot="180000">
            <a:off x="3018831" y="4189"/>
            <a:ext cx="3247225" cy="677347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0"/>
            <a:ext cx="56166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ΕΛΛΗΝΙΚΗ ΧΑΡΑΚΤΙΚΗ Ι\IMG_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8024" cy="6858000"/>
          </a:xfrm>
          <a:prstGeom prst="rect">
            <a:avLst/>
          </a:prstGeom>
          <a:noFill/>
        </p:spPr>
      </p:pic>
      <p:pic>
        <p:nvPicPr>
          <p:cNvPr id="3" name="2 - Εικόνα" descr="IMG_0024.jpg"/>
          <p:cNvPicPr>
            <a:picLocks noChangeAspect="1"/>
          </p:cNvPicPr>
          <p:nvPr/>
        </p:nvPicPr>
        <p:blipFill>
          <a:blip r:embed="rId3" cstate="print"/>
          <a:srcRect t="4358" b="3299"/>
          <a:stretch>
            <a:fillRect/>
          </a:stretch>
        </p:blipFill>
        <p:spPr>
          <a:xfrm>
            <a:off x="4572000" y="0"/>
            <a:ext cx="4572000" cy="66693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5.jpg"/>
          <p:cNvPicPr>
            <a:picLocks noChangeAspect="1"/>
          </p:cNvPicPr>
          <p:nvPr/>
        </p:nvPicPr>
        <p:blipFill>
          <a:blip r:embed="rId2" cstate="print"/>
          <a:srcRect l="1316"/>
          <a:stretch>
            <a:fillRect/>
          </a:stretch>
        </p:blipFill>
        <p:spPr>
          <a:xfrm>
            <a:off x="1979712" y="0"/>
            <a:ext cx="52565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680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ΑΔΑΜ - 1863.jpg"/>
          <p:cNvPicPr>
            <a:picLocks noChangeAspect="1"/>
          </p:cNvPicPr>
          <p:nvPr/>
        </p:nvPicPr>
        <p:blipFill>
          <a:blip r:embed="rId2" cstate="print"/>
          <a:srcRect b="1701"/>
          <a:stretch>
            <a:fillRect/>
          </a:stretch>
        </p:blipFill>
        <p:spPr>
          <a:xfrm>
            <a:off x="1619672" y="0"/>
            <a:ext cx="59046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45365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8965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4364453" cy="6858000"/>
          </a:xfrm>
          <a:prstGeom prst="rect">
            <a:avLst/>
          </a:prstGeom>
        </p:spPr>
      </p:pic>
      <p:pic>
        <p:nvPicPr>
          <p:cNvPr id="3" name="2 - Εικόνα" descr="IMG_0003.jpg"/>
          <p:cNvPicPr>
            <a:picLocks noChangeAspect="1"/>
          </p:cNvPicPr>
          <p:nvPr/>
        </p:nvPicPr>
        <p:blipFill>
          <a:blip r:embed="rId3" cstate="print"/>
          <a:srcRect t="1701"/>
          <a:stretch>
            <a:fillRect/>
          </a:stretch>
        </p:blipFill>
        <p:spPr>
          <a:xfrm>
            <a:off x="4644009" y="0"/>
            <a:ext cx="449999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0"/>
            <a:ext cx="4680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4589" y="0"/>
            <a:ext cx="44548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82929" y="0"/>
            <a:ext cx="577814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0922" y="0"/>
            <a:ext cx="440215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Προβολή στην οθόνη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5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2</cp:revision>
  <dcterms:created xsi:type="dcterms:W3CDTF">2014-10-28T11:10:22Z</dcterms:created>
  <dcterms:modified xsi:type="dcterms:W3CDTF">2014-10-28T11:29:12Z</dcterms:modified>
</cp:coreProperties>
</file>