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8" r:id="rId4"/>
    <p:sldId id="258" r:id="rId5"/>
    <p:sldId id="257" r:id="rId6"/>
    <p:sldId id="274" r:id="rId7"/>
    <p:sldId id="275" r:id="rId8"/>
    <p:sldId id="259" r:id="rId9"/>
    <p:sldId id="260" r:id="rId10"/>
    <p:sldId id="262" r:id="rId11"/>
    <p:sldId id="263" r:id="rId12"/>
    <p:sldId id="265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1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C91F-3748-4ACD-8B19-02E50DB6AA38}" type="datetimeFigureOut">
              <a:rPr lang="el-GR" smtClean="0"/>
              <a:t>31/5/2012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92EC-677A-4320-9A73-A33396DB2E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C91F-3748-4ACD-8B19-02E50DB6AA38}" type="datetimeFigureOut">
              <a:rPr lang="el-GR" smtClean="0"/>
              <a:t>31/5/2012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92EC-677A-4320-9A73-A33396DB2E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C91F-3748-4ACD-8B19-02E50DB6AA38}" type="datetimeFigureOut">
              <a:rPr lang="el-GR" smtClean="0"/>
              <a:t>31/5/2012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92EC-677A-4320-9A73-A33396DB2E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C91F-3748-4ACD-8B19-02E50DB6AA38}" type="datetimeFigureOut">
              <a:rPr lang="el-GR" smtClean="0"/>
              <a:t>31/5/2012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92EC-677A-4320-9A73-A33396DB2E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C91F-3748-4ACD-8B19-02E50DB6AA38}" type="datetimeFigureOut">
              <a:rPr lang="el-GR" smtClean="0"/>
              <a:t>31/5/2012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92EC-677A-4320-9A73-A33396DB2E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C91F-3748-4ACD-8B19-02E50DB6AA38}" type="datetimeFigureOut">
              <a:rPr lang="el-GR" smtClean="0"/>
              <a:t>31/5/2012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92EC-677A-4320-9A73-A33396DB2E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C91F-3748-4ACD-8B19-02E50DB6AA38}" type="datetimeFigureOut">
              <a:rPr lang="el-GR" smtClean="0"/>
              <a:t>31/5/2012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92EC-677A-4320-9A73-A33396DB2E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C91F-3748-4ACD-8B19-02E50DB6AA38}" type="datetimeFigureOut">
              <a:rPr lang="el-GR" smtClean="0"/>
              <a:t>31/5/2012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92EC-677A-4320-9A73-A33396DB2E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C91F-3748-4ACD-8B19-02E50DB6AA38}" type="datetimeFigureOut">
              <a:rPr lang="el-GR" smtClean="0"/>
              <a:t>31/5/2012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92EC-677A-4320-9A73-A33396DB2E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C91F-3748-4ACD-8B19-02E50DB6AA38}" type="datetimeFigureOut">
              <a:rPr lang="el-GR" smtClean="0"/>
              <a:t>31/5/2012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92EC-677A-4320-9A73-A33396DB2E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C91F-3748-4ACD-8B19-02E50DB6AA38}" type="datetimeFigureOut">
              <a:rPr lang="el-GR" smtClean="0"/>
              <a:t>31/5/2012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92EC-677A-4320-9A73-A33396DB2E0A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6C91F-3748-4ACD-8B19-02E50DB6AA38}" type="datetimeFigureOut">
              <a:rPr lang="el-GR" smtClean="0"/>
              <a:t>31/5/2012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192EC-677A-4320-9A73-A33396DB2E0A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1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8084" y="0"/>
            <a:ext cx="544783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5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7165" y="0"/>
            <a:ext cx="62096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6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7908" y="524256"/>
            <a:ext cx="7568184" cy="58094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7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3005" y="0"/>
            <a:ext cx="46779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7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3005" y="0"/>
            <a:ext cx="4677989" cy="6858000"/>
          </a:xfrm>
          <a:prstGeom prst="rect">
            <a:avLst/>
          </a:prstGeom>
        </p:spPr>
      </p:pic>
      <p:pic>
        <p:nvPicPr>
          <p:cNvPr id="3" name="2 - Εικόνα" descr="IMG_0008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7066" y="0"/>
            <a:ext cx="48098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9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2278" y="0"/>
            <a:ext cx="53394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5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0140" y="423672"/>
            <a:ext cx="6903720" cy="60106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4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5717" y="0"/>
            <a:ext cx="56325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7_NEW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3170" y="0"/>
            <a:ext cx="58176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8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8311" y="0"/>
            <a:ext cx="43473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9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5845" y="0"/>
            <a:ext cx="427230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4938" y="0"/>
            <a:ext cx="581412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3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2757" y="0"/>
            <a:ext cx="4398485" cy="6858000"/>
          </a:xfrm>
          <a:prstGeom prst="rect">
            <a:avLst/>
          </a:prstGeom>
        </p:spPr>
      </p:pic>
      <p:pic>
        <p:nvPicPr>
          <p:cNvPr id="3" name="2 - Εικόνα" descr="IMG_0024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2537" y="0"/>
            <a:ext cx="43789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3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5195" y="0"/>
            <a:ext cx="583360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1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5001" y="0"/>
            <a:ext cx="57939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7916" y="0"/>
            <a:ext cx="44481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4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5576" y="0"/>
            <a:ext cx="50728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7916" y="0"/>
            <a:ext cx="4448168" cy="6858000"/>
          </a:xfrm>
          <a:prstGeom prst="rect">
            <a:avLst/>
          </a:prstGeom>
        </p:spPr>
      </p:pic>
      <p:pic>
        <p:nvPicPr>
          <p:cNvPr id="3" name="2 - Εικόνα" descr="IMG_0003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9920" y="0"/>
            <a:ext cx="50241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4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8819" y="0"/>
            <a:ext cx="5846361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Προβολή στην οθόνη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1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Δημήτρης Παυλόπουλος</dc:creator>
  <cp:lastModifiedBy>Δημήτρης Παυλόπουλος</cp:lastModifiedBy>
  <cp:revision>1</cp:revision>
  <dcterms:created xsi:type="dcterms:W3CDTF">2012-05-31T05:21:10Z</dcterms:created>
  <dcterms:modified xsi:type="dcterms:W3CDTF">2012-05-31T05:30:47Z</dcterms:modified>
</cp:coreProperties>
</file>