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0" r:id="rId2"/>
    <p:sldId id="287" r:id="rId3"/>
    <p:sldId id="288" r:id="rId4"/>
    <p:sldId id="292" r:id="rId5"/>
    <p:sldId id="257" r:id="rId6"/>
    <p:sldId id="291" r:id="rId7"/>
    <p:sldId id="265" r:id="rId8"/>
    <p:sldId id="290" r:id="rId9"/>
    <p:sldId id="269" r:id="rId10"/>
    <p:sldId id="270" r:id="rId11"/>
    <p:sldId id="258" r:id="rId12"/>
    <p:sldId id="259" r:id="rId13"/>
    <p:sldId id="264" r:id="rId14"/>
    <p:sldId id="268" r:id="rId15"/>
    <p:sldId id="262" r:id="rId16"/>
    <p:sldId id="272" r:id="rId17"/>
    <p:sldId id="273" r:id="rId18"/>
    <p:sldId id="276" r:id="rId19"/>
    <p:sldId id="275" r:id="rId20"/>
    <p:sldId id="274" r:id="rId21"/>
    <p:sldId id="278" r:id="rId22"/>
    <p:sldId id="271" r:id="rId23"/>
    <p:sldId id="279" r:id="rId24"/>
    <p:sldId id="281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892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144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839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991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867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974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77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8935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455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512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62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D357-EE74-4AA7-8C64-06D842C883C6}" type="datetimeFigureOut">
              <a:rPr lang="el-GR" smtClean="0"/>
              <a:t>10/9/2016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9A22-DAC8-4ECF-962A-B3E163BEBD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657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536897"/>
            <a:ext cx="9144000" cy="713063"/>
          </a:xfrm>
        </p:spPr>
        <p:txBody>
          <a:bodyPr>
            <a:normAutofit/>
          </a:bodyPr>
          <a:lstStyle/>
          <a:p>
            <a:r>
              <a:rPr lang="el-GR" sz="1800" spc="100" dirty="0">
                <a:latin typeface="Palatino Linotype" panose="02040502050505030304" pitchFamily="18" charset="0"/>
              </a:rPr>
              <a:t>ΔΗΜΗΤΡΗ ΠΑΥΛΟΠΟΥΛΟΥ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2048744"/>
            <a:ext cx="9144000" cy="3952009"/>
          </a:xfrm>
        </p:spPr>
        <p:txBody>
          <a:bodyPr>
            <a:normAutofit fontScale="85000" lnSpcReduction="20000"/>
          </a:bodyPr>
          <a:lstStyle/>
          <a:p>
            <a:r>
              <a:rPr lang="el-GR" sz="2100" b="1" spc="100" dirty="0">
                <a:solidFill>
                  <a:srgbClr val="C00000"/>
                </a:solidFill>
                <a:latin typeface="Palatino Linotype" panose="02040502050505030304" pitchFamily="18" charset="0"/>
              </a:rPr>
              <a:t>ΑΠΟ ΤΟ ΒΛΟΓΗΜΕΝΟ ΜΑΝΤΡΙ ΣΤΗΝ ΑΜΑΡΤΩΛΗ ΒΑΒΥΛΩΝΑ</a:t>
            </a:r>
          </a:p>
          <a:p>
            <a:r>
              <a:rPr lang="el-GR" sz="2100" b="1" spc="100" dirty="0">
                <a:solidFill>
                  <a:srgbClr val="C00000"/>
                </a:solidFill>
                <a:latin typeface="Palatino Linotype" panose="02040502050505030304" pitchFamily="18" charset="0"/>
              </a:rPr>
              <a:t>Η ΚΑΛΛΙΤΕΧΝΙΚΗ ΔΗΜΙΟΥΡΓΙΑ ΤΟΥ ΦΩΤΗ ΚΟΝΤΟΓΛΟΥ </a:t>
            </a:r>
          </a:p>
          <a:p>
            <a:endParaRPr lang="el-GR" sz="2100" spc="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el-GR" sz="2100" spc="38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el-GR" sz="2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el-GR" sz="2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el-GR" sz="2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el-GR" sz="2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el-GR" sz="2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r>
              <a:rPr lang="el-GR" sz="2100" spc="100" dirty="0">
                <a:latin typeface="Palatino Linotype" panose="02040502050505030304" pitchFamily="18" charset="0"/>
              </a:rPr>
              <a:t>ΑΔΕΛΦΟΤΗΣ ΒΙΘΥΝΩΝ</a:t>
            </a:r>
          </a:p>
          <a:p>
            <a:r>
              <a:rPr lang="el-GR" sz="2100" spc="100">
                <a:latin typeface="Palatino Linotype" panose="02040502050505030304" pitchFamily="18" charset="0"/>
              </a:rPr>
              <a:t>ΔΗΜΟΣ ΝΙΚΑΙΑΣ-ΑΓΙΟΥ </a:t>
            </a:r>
            <a:r>
              <a:rPr lang="el-GR" sz="2100" spc="100" dirty="0">
                <a:latin typeface="Palatino Linotype" panose="02040502050505030304" pitchFamily="18" charset="0"/>
              </a:rPr>
              <a:t>ΙΩΑΝΝΗ ΡΕΝΤΗ</a:t>
            </a:r>
          </a:p>
          <a:p>
            <a:r>
              <a:rPr lang="el-GR" sz="2100" spc="100" dirty="0">
                <a:latin typeface="Palatino Linotype" panose="02040502050505030304" pitchFamily="18" charset="0"/>
              </a:rPr>
              <a:t> 11 ΣΕΠΤΕΜΒΡΙΟΥ 2016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13693" b="12288"/>
          <a:stretch/>
        </p:blipFill>
        <p:spPr>
          <a:xfrm>
            <a:off x="2822896" y="3288484"/>
            <a:ext cx="3498208" cy="9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6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4mdOVsz4ccc/SIJ3mkDa-yI/AAAAAAAABmY/1EhB9Fsc5io/s320/tsarouxhs+-+kondoglou29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1449"/>
          <a:stretch>
            <a:fillRect/>
          </a:stretch>
        </p:blipFill>
        <p:spPr bwMode="auto">
          <a:xfrm>
            <a:off x="1887523" y="0"/>
            <a:ext cx="543606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07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3" t="6196" r="6292" b="5858"/>
          <a:stretch/>
        </p:blipFill>
        <p:spPr>
          <a:xfrm>
            <a:off x="1946246" y="0"/>
            <a:ext cx="5410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9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" t="2559" r="980" b="14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k-language.gr/digitalResources/files/image/literature_history/im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 bwMode="auto">
          <a:xfrm>
            <a:off x="1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1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57" y="58723"/>
            <a:ext cx="5377344" cy="67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8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RODOTOS.tif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15" r="4459" b="7408"/>
          <a:stretch>
            <a:fillRect/>
          </a:stretch>
        </p:blipFill>
        <p:spPr>
          <a:xfrm>
            <a:off x="666925" y="1376772"/>
            <a:ext cx="3429000" cy="3510390"/>
          </a:xfrm>
          <a:prstGeom prst="rect">
            <a:avLst/>
          </a:prstGeom>
        </p:spPr>
      </p:pic>
      <p:pic>
        <p:nvPicPr>
          <p:cNvPr id="3" name="2 - Εικόνα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9352" y="1376772"/>
            <a:ext cx="3429000" cy="35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1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- Εικόνα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779981"/>
            <a:ext cx="2510898" cy="2538282"/>
          </a:xfrm>
          <a:prstGeom prst="rect">
            <a:avLst/>
          </a:prstGeom>
        </p:spPr>
      </p:pic>
      <p:pic>
        <p:nvPicPr>
          <p:cNvPr id="4" name="Picture 5" descr="1-2-ΒΟΥΝΑ ΙΜΑΛΑΙΑ ΧΕΙΡΟΓΡΑΦΟ Β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" b="746"/>
          <a:stretch>
            <a:fillRect/>
          </a:stretch>
        </p:blipFill>
        <p:spPr>
          <a:xfrm>
            <a:off x="3649703" y="1779981"/>
            <a:ext cx="2214246" cy="2538282"/>
          </a:xfrm>
          <a:prstGeom prst="rect">
            <a:avLst/>
          </a:prstGeom>
        </p:spPr>
      </p:pic>
      <p:pic>
        <p:nvPicPr>
          <p:cNvPr id="5" name="Picture 7" descr="1.3. ΒΟΥΝΑ ΙΜΑΛΑΙΑ ΒΙΒΛΙΟΥ_GRAY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3966" b="718"/>
          <a:stretch>
            <a:fillRect/>
          </a:stretch>
        </p:blipFill>
        <p:spPr>
          <a:xfrm>
            <a:off x="6316955" y="1779981"/>
            <a:ext cx="213285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95" y="0"/>
            <a:ext cx="461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5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ΠΑΠΑΔΗΜΗΤΡΙΟΥ Α - Ε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6"/>
          <a:stretch/>
        </p:blipFill>
        <p:spPr bwMode="auto">
          <a:xfrm>
            <a:off x="1906400" y="857250"/>
            <a:ext cx="5330249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7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3" y="0"/>
            <a:ext cx="5494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6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KONTOGLOY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114"/>
          <a:stretch/>
        </p:blipFill>
        <p:spPr bwMode="auto">
          <a:xfrm>
            <a:off x="459299" y="857250"/>
            <a:ext cx="8248475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691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68" y="0"/>
            <a:ext cx="520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57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51212 (12).jpg"/>
          <p:cNvPicPr>
            <a:picLocks noChangeAspect="1"/>
          </p:cNvPicPr>
          <p:nvPr/>
        </p:nvPicPr>
        <p:blipFill>
          <a:blip r:embed="rId2" cstate="print"/>
          <a:srcRect r="2963" b="1701"/>
          <a:stretch>
            <a:fillRect/>
          </a:stretch>
        </p:blipFill>
        <p:spPr>
          <a:xfrm>
            <a:off x="767593" y="845013"/>
            <a:ext cx="3591018" cy="5180904"/>
          </a:xfrm>
          <a:prstGeom prst="rect">
            <a:avLst/>
          </a:prstGeom>
        </p:spPr>
      </p:pic>
      <p:pic>
        <p:nvPicPr>
          <p:cNvPr id="3" name="2 - Εικόνα" descr="006.jpg"/>
          <p:cNvPicPr>
            <a:picLocks noChangeAspect="1"/>
          </p:cNvPicPr>
          <p:nvPr/>
        </p:nvPicPr>
        <p:blipFill>
          <a:blip r:embed="rId3" cstate="print"/>
          <a:srcRect t="1659" b="2684"/>
          <a:stretch>
            <a:fillRect/>
          </a:stretch>
        </p:blipFill>
        <p:spPr>
          <a:xfrm>
            <a:off x="5031827" y="870180"/>
            <a:ext cx="3374994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70" y="0"/>
            <a:ext cx="515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3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8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92" y="0"/>
            <a:ext cx="4865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9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368"/>
          <a:stretch/>
        </p:blipFill>
        <p:spPr>
          <a:xfrm>
            <a:off x="1803633" y="0"/>
            <a:ext cx="5461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6" y="0"/>
            <a:ext cx="526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7" y="857250"/>
            <a:ext cx="3477490" cy="51435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5" y="857253"/>
            <a:ext cx="381692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5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0"/>
          <a:stretch/>
        </p:blipFill>
        <p:spPr>
          <a:xfrm>
            <a:off x="2324100" y="0"/>
            <a:ext cx="444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5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3"/>
            <a:ext cx="9144000" cy="520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6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2" y="857253"/>
            <a:ext cx="3724275" cy="514349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857250"/>
            <a:ext cx="3257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9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1" t="2446" r="51769" b="2141"/>
          <a:stretch/>
        </p:blipFill>
        <p:spPr>
          <a:xfrm>
            <a:off x="861970" y="857253"/>
            <a:ext cx="3403832" cy="514349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02" y="857249"/>
            <a:ext cx="3657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6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25</Words>
  <Application>Microsoft Office PowerPoint</Application>
  <PresentationFormat>Προβολή στην οθόνη (4:3)</PresentationFormat>
  <Paragraphs>13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Palatino Linotype</vt:lpstr>
      <vt:lpstr>Office Theme</vt:lpstr>
      <vt:lpstr>ΔΗΜΗΤΡΗ ΠΑΥΛΟΠΟΥΛΟΥ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ΔΗΜΗΤΡΗ ΠΑΥΛΟΠΟΥΛΟΥ</dc:title>
  <dc:creator>Δημήτρης Παυλόπουλος</dc:creator>
  <cp:lastModifiedBy>Δημήτρης Παυλόπουλος</cp:lastModifiedBy>
  <cp:revision>28</cp:revision>
  <dcterms:created xsi:type="dcterms:W3CDTF">2016-08-14T08:31:16Z</dcterms:created>
  <dcterms:modified xsi:type="dcterms:W3CDTF">2016-09-10T20:13:28Z</dcterms:modified>
</cp:coreProperties>
</file>