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83" r:id="rId4"/>
    <p:sldId id="277" r:id="rId5"/>
    <p:sldId id="281" r:id="rId6"/>
    <p:sldId id="282" r:id="rId7"/>
    <p:sldId id="278" r:id="rId8"/>
    <p:sldId id="271" r:id="rId9"/>
    <p:sldId id="279" r:id="rId10"/>
    <p:sldId id="262" r:id="rId11"/>
    <p:sldId id="270" r:id="rId12"/>
    <p:sldId id="284" r:id="rId13"/>
    <p:sldId id="266" r:id="rId14"/>
    <p:sldId id="267" r:id="rId15"/>
    <p:sldId id="273" r:id="rId16"/>
    <p:sldId id="272" r:id="rId17"/>
    <p:sldId id="268" r:id="rId18"/>
    <p:sldId id="269" r:id="rId19"/>
    <p:sldId id="276" r:id="rId20"/>
    <p:sldId id="274" r:id="rId21"/>
    <p:sldId id="275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769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42FECC-6793-99E6-DF16-1608336B6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EB5B9F5-845F-79D0-AF59-E453B8665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3AFBC4-41B0-7DD2-CA78-BD844E9F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E5B9EE1-782A-2325-C00A-7F29AB6A8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4006155-9225-6424-4704-00243D17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66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DC7EEB-796B-230C-E8FE-5ACCE37F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E13C778-5542-BC97-12A1-52DC0BBB3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B02632F-4787-2785-6136-38BA2328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63B321E-78EF-8636-E68A-27C1BB2A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1C24E6F-A5AE-7C97-E873-35C00228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94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7150F55-540D-072E-AF7B-7CA8355BB3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120A3CA-7836-45DC-9C02-823DD50C8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4E6269-A914-E02B-2504-284433FC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628A1C7-499A-22E5-FD81-E2D9CE48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5A336F-5DE5-4C48-8634-1A5E920B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54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311FE0-AAC3-DEC4-8A1E-B3914EE2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934FB3-AF18-8054-9A76-0C3EBBB54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767FE44-406C-ADD6-6800-D10867D6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BA2C0F-238E-46BD-AC8A-2E74C397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D1A4309-E9BB-187B-2E74-4CB4B37D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219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046DB0-2919-9AE2-7E15-99756D1A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7A64C4A-D17E-22B1-C590-30E14D91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D6BB9D-9398-879A-49D4-7EB60606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DDA1F9-CDE1-D98B-6037-FA89990F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5A268EE-723A-4679-E074-5B844052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05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BF66F9-30A9-35C0-7174-5AA6EC88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33601B-1AE4-BB92-4331-95C3A4A8E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614D0A1-23A5-39A1-658B-5D3ED35F4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9B57FA8-4636-7891-EB0C-291C431B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4F413D-3330-2570-7A87-1D6B5A31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758723D-A77A-5AC0-1F10-47454116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29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7FCE67-5514-DA17-0242-F2788E97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7BA149A-444C-2303-E9C0-C75817F64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CF7ED2E-76BE-6FD0-346B-90560FB26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E835D1B-2248-74FC-13AE-B8C9E2AC7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87D26CA-576F-3E3F-CD20-D2F2053E2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2E50549-9B63-F237-2061-C40B9144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1F05082-7E26-6E52-9509-E1734D3B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2F52040-A836-852F-397C-51BA116A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163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5FC3A1-EDF2-DA4E-17D6-F873FF64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322BA20-4D59-6104-5730-7EBB85B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92A3D68-4720-32EF-09CD-4539D400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887BCF7-861E-7B09-1178-9DCECCF2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952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AE19AF8-C74D-079E-CF9C-88BA40E5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620C1E-BEC6-053C-8C08-4D82B981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B83F121-A6AC-A7FB-CB64-C13A840F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00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338211-294A-FDC4-B305-B5452358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D509FC-5A79-F669-319E-0DE488610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AACD4EC-482B-C67F-8322-CBC8F6BEF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D3C929-FB4B-0AA3-BE86-D9613CFE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45B9825-AC50-A767-9C8A-6BD8E65B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88CDD94-166F-BFE4-8535-C98AC17D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61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60D2E8-9CB3-E0B4-E169-8AF47927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69D197A-3B70-A0F1-0628-54560C7D6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B4CAA46-44C4-B160-659F-483AE0463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9E1FFFA-98EB-BADD-AF9A-63F6D7609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B99055D-8688-7047-BF25-B88CA68A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9F13E11-D324-032B-61AC-12C2FECC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394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6869DE1-288A-B29C-067C-177D2F1D0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E1CDE1C-A947-E205-7116-870E54C17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4C3F46-80A3-F83B-AFCA-9855431C7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358C-4A89-D64E-9465-BD9374207589}" type="datetimeFigureOut">
              <a:rPr lang="el-GR" smtClean="0"/>
              <a:t>7/5/23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9D6F4A-7B6F-72DA-33C0-B7D937C8B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423873-2211-4A63-7C06-9C882789A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CE951-1392-A947-B9BC-22C8388CDB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106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E32B138-71C3-15F2-0EFC-26D90E2F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705" y="0"/>
            <a:ext cx="5032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3B6A5F0-C7FB-D51C-931B-3C5031B3A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789"/>
            <a:ext cx="12192000" cy="57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D7D885-8EC8-EA03-7BCF-40AAC72D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0"/>
            <a:ext cx="1118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5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46083D8-7FE8-28C6-42D9-C5AE1055539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0150" y="0"/>
            <a:ext cx="482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2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B74EE4B-43FF-B9AF-CCDD-95774A02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8" y="0"/>
            <a:ext cx="9613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0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D490672-793C-EA30-9708-4DCAB0DAD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74" y="0"/>
            <a:ext cx="10154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21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F6709C-DFA1-10BD-FDF9-AD76237A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F0B259-7470-814A-502B-43F47CD8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5" y="0"/>
            <a:ext cx="939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E490B8B-31E9-0374-7ECE-18B0E2BE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416" y="0"/>
            <a:ext cx="6879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0E308AB-94BE-F051-230B-2E11F1979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2" t="6913" r="4820" b="4539"/>
          <a:stretch/>
        </p:blipFill>
        <p:spPr>
          <a:xfrm>
            <a:off x="1181100" y="0"/>
            <a:ext cx="9829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66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330A94-03B3-0D53-3462-7189FAD1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53" y="0"/>
            <a:ext cx="9637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2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D9859D3-8969-AD62-2EA5-E288E290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320" y="-60159"/>
            <a:ext cx="5183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9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9694579-B44A-F10D-C410-F49B1B610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9" y="-12029"/>
            <a:ext cx="6477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6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FDD3AB4-7F88-6979-E4B3-1A597FD4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973" y="0"/>
            <a:ext cx="535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2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AC95C3-593A-7301-9ED2-839EE3B3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906" y="0"/>
            <a:ext cx="5450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1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869424-16E0-6DEF-F074-001B3CDB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114" y="0"/>
            <a:ext cx="2561686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A39AF23-C994-C9EA-F10F-5D8DD741F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7" r="17914"/>
          <a:stretch/>
        </p:blipFill>
        <p:spPr>
          <a:xfrm>
            <a:off x="2743200" y="0"/>
            <a:ext cx="322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704E2E-8DCB-85D7-D3DF-22BF4EF0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85" y="0"/>
            <a:ext cx="4949072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1D75BD0-327A-2D53-09D3-AC6738F9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884" y="0"/>
            <a:ext cx="389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6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D37CC86-8D48-2DD1-158C-14F640B4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004" y="0"/>
            <a:ext cx="4270996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C111C4-7253-F3A1-FA67-2FFCB919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56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C3F1110-C1F7-3957-FC16-DCDDC095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05" y="1"/>
            <a:ext cx="5787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0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D56EC63-853C-AB4E-270E-EEC45A22B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87"/>
            <a:ext cx="12192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86832DC-149F-B55D-2D82-D334114E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275" y="0"/>
            <a:ext cx="462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3340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Macintosh PowerPoint</Application>
  <PresentationFormat>Ευρεία οθόνη</PresentationFormat>
  <Paragraphs>0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ΔΗΜΗΤΡΗΣ ΠΑΥΛΟΠΟΥΛΟΣ</dc:creator>
  <cp:lastModifiedBy>ΔΗΜΗΤΡΗΣ ΠΑΥΛΟΠΟΥΛΟΣ</cp:lastModifiedBy>
  <cp:revision>5</cp:revision>
  <dcterms:created xsi:type="dcterms:W3CDTF">2023-05-07T16:07:59Z</dcterms:created>
  <dcterms:modified xsi:type="dcterms:W3CDTF">2023-05-07T17:26:32Z</dcterms:modified>
</cp:coreProperties>
</file>