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82" r:id="rId2"/>
    <p:sldId id="288" r:id="rId3"/>
    <p:sldId id="285" r:id="rId4"/>
    <p:sldId id="283" r:id="rId5"/>
    <p:sldId id="281" r:id="rId6"/>
    <p:sldId id="286" r:id="rId7"/>
    <p:sldId id="279" r:id="rId8"/>
    <p:sldId id="289" r:id="rId9"/>
    <p:sldId id="290" r:id="rId10"/>
    <p:sldId id="291" r:id="rId11"/>
    <p:sldId id="284" r:id="rId12"/>
    <p:sldId id="292" r:id="rId13"/>
    <p:sldId id="287" r:id="rId14"/>
    <p:sldId id="257" r:id="rId15"/>
    <p:sldId id="262" r:id="rId16"/>
    <p:sldId id="261" r:id="rId17"/>
    <p:sldId id="259" r:id="rId18"/>
    <p:sldId id="274" r:id="rId19"/>
    <p:sldId id="275" r:id="rId20"/>
    <p:sldId id="260" r:id="rId21"/>
    <p:sldId id="258" r:id="rId22"/>
    <p:sldId id="263" r:id="rId23"/>
    <p:sldId id="265" r:id="rId24"/>
    <p:sldId id="270" r:id="rId25"/>
    <p:sldId id="266" r:id="rId26"/>
    <p:sldId id="267" r:id="rId27"/>
    <p:sldId id="271" r:id="rId28"/>
    <p:sldId id="268" r:id="rId29"/>
    <p:sldId id="269" r:id="rId30"/>
    <p:sldId id="277" r:id="rId31"/>
    <p:sldId id="280" r:id="rId32"/>
    <p:sldId id="278" r:id="rId33"/>
    <p:sldId id="276" r:id="rId34"/>
    <p:sldId id="272" r:id="rId35"/>
    <p:sldId id="294" r:id="rId36"/>
    <p:sldId id="273" r:id="rId37"/>
    <p:sldId id="300" r:id="rId38"/>
    <p:sldId id="305" r:id="rId39"/>
    <p:sldId id="295" r:id="rId40"/>
    <p:sldId id="293" r:id="rId41"/>
    <p:sldId id="296" r:id="rId42"/>
    <p:sldId id="298" r:id="rId43"/>
    <p:sldId id="299" r:id="rId44"/>
    <p:sldId id="301" r:id="rId45"/>
    <p:sldId id="297" r:id="rId46"/>
    <p:sldId id="302" r:id="rId47"/>
    <p:sldId id="303" r:id="rId48"/>
    <p:sldId id="304" r:id="rId49"/>
    <p:sldId id="306" r:id="rId50"/>
    <p:sldId id="307" r:id="rId5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B5DFE-0B39-47C1-8851-545B0A682A2B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415DC-D040-4053-8948-5D1B1880EB5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415DC-D040-4053-8948-5D1B1880EB54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A69A4-41F2-4025-8B74-4BAAA514A2EF}" type="datetimeFigureOut">
              <a:rPr lang="el-GR" smtClean="0"/>
              <a:pPr/>
              <a:t>27/1/2014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1A1A7-AD05-4B58-8FE9-0D2458A9154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auguin_self-portrait_1893-18941-251x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55446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wo Tahitian Wom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2565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Gauguin_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20px-Yellow_Chr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1845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897_gauguin_wh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an-Gogh-Self-Portra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4442" y="0"/>
            <a:ext cx="52351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elf-portrait-with-bandaged-ear-1889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9849" y="0"/>
            <a:ext cx="60643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ogh.bandaged-e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5446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kull-by-Van-Go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7" y="0"/>
            <a:ext cx="4608511" cy="6858000"/>
          </a:xfrm>
          <a:prstGeom prst="rect">
            <a:avLst/>
          </a:prstGeom>
        </p:spPr>
      </p:pic>
      <p:pic>
        <p:nvPicPr>
          <p:cNvPr id="4" name="3 - Εικόνα" descr="van gog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anGoghShoes18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34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4968" y="0"/>
            <a:ext cx="52540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-Gauguin-The-Cellist-Portrait-o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3285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8614" y="0"/>
            <a:ext cx="53467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ogh.chambre-ar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fé-Terrace-on-the-Place-du-Forum,-Arles,-at-Night,-Th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5725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8972" y="0"/>
            <a:ext cx="56060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-van-gogh-les-tournesols-18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0943" y="0"/>
            <a:ext cx="54821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est2vanGoghBartelsept12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isaje-de-van-go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Willem_van_Gogh_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incent_van_go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8064" cy="6858000"/>
          </a:xfrm>
          <a:prstGeom prst="rect">
            <a:avLst/>
          </a:prstGeom>
        </p:spPr>
      </p:pic>
      <p:pic>
        <p:nvPicPr>
          <p:cNvPr id="3" name="2 - Εικόνα" descr="Seurat-La_Parade_deta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0"/>
            <a:ext cx="39959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intings-by-paul-gauguin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800px-A_Sunday_on_La_Grande_Jatte,_Georges_Seurat,_1884.png"/>
          <p:cNvPicPr>
            <a:picLocks noChangeAspect="1"/>
          </p:cNvPicPr>
          <p:nvPr/>
        </p:nvPicPr>
        <p:blipFill>
          <a:blip r:embed="rId2" cstate="print"/>
          <a:srcRect l="1176" t="1990" r="1176" b="8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eurat tableaux viv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intings-by-georges-seurat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eurat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0302" y="0"/>
            <a:ext cx="43033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eorges_Seurat_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4318" y="0"/>
            <a:ext cx="5795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.chocqu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1125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54461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6166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5 Te arii vahine 18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.app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ezanne_-_Pyramid_of_Skul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,_Les_joueurs_de_carte_(1892-9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lesta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ont-sainte-victoire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.riverban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Cézanne_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_baigneuses_ng_ma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zanne; philadelphia bathers-resized-600.jpe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omage-to-cezanne-1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rearea,_by_Paul_Gaugu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-pavl\Downloads\Paul-Cezanne-Painting-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-gauguin-when-will-you-marry-850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53285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Gauguin_-_Te_aa_no_areois_-_Google_Art_Pro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4393" y="0"/>
            <a:ext cx="53152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-gauguin-what-news-85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ul_Gauguin_GAP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328593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</Words>
  <Application>Microsoft Office PowerPoint</Application>
  <PresentationFormat>Προβολή στην οθόνη (4:3)</PresentationFormat>
  <Paragraphs>1</Paragraphs>
  <Slides>50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50</vt:i4>
      </vt:variant>
    </vt:vector>
  </HeadingPairs>
  <TitlesOfParts>
    <vt:vector size="51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user-pavl</cp:lastModifiedBy>
  <cp:revision>13</cp:revision>
  <dcterms:created xsi:type="dcterms:W3CDTF">2014-01-26T03:43:29Z</dcterms:created>
  <dcterms:modified xsi:type="dcterms:W3CDTF">2014-01-27T10:41:24Z</dcterms:modified>
</cp:coreProperties>
</file>