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5" r:id="rId2"/>
    <p:sldId id="262" r:id="rId3"/>
    <p:sldId id="268" r:id="rId4"/>
    <p:sldId id="306" r:id="rId5"/>
    <p:sldId id="263" r:id="rId6"/>
    <p:sldId id="259" r:id="rId7"/>
    <p:sldId id="308" r:id="rId8"/>
    <p:sldId id="264" r:id="rId9"/>
    <p:sldId id="261" r:id="rId10"/>
    <p:sldId id="269" r:id="rId11"/>
    <p:sldId id="265" r:id="rId12"/>
    <p:sldId id="285" r:id="rId13"/>
    <p:sldId id="258" r:id="rId14"/>
    <p:sldId id="257" r:id="rId15"/>
    <p:sldId id="287" r:id="rId16"/>
    <p:sldId id="288" r:id="rId17"/>
    <p:sldId id="271" r:id="rId18"/>
    <p:sldId id="273" r:id="rId19"/>
    <p:sldId id="278" r:id="rId20"/>
    <p:sldId id="279" r:id="rId21"/>
    <p:sldId id="266" r:id="rId22"/>
    <p:sldId id="286" r:id="rId23"/>
    <p:sldId id="277" r:id="rId24"/>
    <p:sldId id="276" r:id="rId25"/>
    <p:sldId id="270" r:id="rId26"/>
    <p:sldId id="272" r:id="rId27"/>
    <p:sldId id="267" r:id="rId28"/>
    <p:sldId id="280" r:id="rId29"/>
    <p:sldId id="274" r:id="rId30"/>
    <p:sldId id="275" r:id="rId31"/>
    <p:sldId id="281" r:id="rId32"/>
    <p:sldId id="282" r:id="rId33"/>
    <p:sldId id="283" r:id="rId34"/>
    <p:sldId id="293" r:id="rId35"/>
    <p:sldId id="294" r:id="rId36"/>
    <p:sldId id="292" r:id="rId37"/>
    <p:sldId id="290" r:id="rId38"/>
    <p:sldId id="291" r:id="rId39"/>
    <p:sldId id="299" r:id="rId40"/>
    <p:sldId id="289" r:id="rId41"/>
    <p:sldId id="295" r:id="rId42"/>
    <p:sldId id="296" r:id="rId43"/>
    <p:sldId id="303" r:id="rId44"/>
    <p:sldId id="304" r:id="rId45"/>
    <p:sldId id="302" r:id="rId4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57419-0F1F-44DD-81DB-E8394F84F809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2650E-5C49-4836-A96D-E01464B201C5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2650E-5C49-4836-A96D-E01464B201C5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37FAD-682A-4E33-AFEB-97396A540367}" type="datetimeFigureOut">
              <a:rPr lang="el-GR" smtClean="0"/>
              <a:pPr/>
              <a:t>24/10/2014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A96D5-36AB-479E-8667-8B58E1CA218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-pavl\Downloads\Les_Fauves,_Exhibition_at_the_Salon_D'Automne,_from_L'Illustration,_4_November_1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4644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46_3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T00540_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29553" y="0"/>
            <a:ext cx="68848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itarakis-22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bio_henri_matis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3285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ortrait_of_Henri_Matisse_1933_May_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1132" y="0"/>
            <a:ext cx="52417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at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atisse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62473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eVlaminck-Der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6553" y="0"/>
            <a:ext cx="55108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maurice-de-vlaminck1876-1958houses-at-chatouca1905-1355412904_or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orchard-19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03448"/>
            <a:ext cx="9144000" cy="74614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30206194024!Matisse-Lux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laminck_08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ortrait-of-andre-derain-1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3285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00165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4776" y="0"/>
            <a:ext cx="51744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ndre-Derain-Charing-Cross-Brid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icture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2565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ndr-derain-the-dancer-1910-1347731135_or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7704" y="0"/>
            <a:ext cx="51845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bridge-view-on-the-river-1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atisse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erain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palouka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4885" y="0"/>
            <a:ext cx="60742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ew-of-colliour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cf80ceb1cf80ceb1cebbcebfcf85cebaceaccf82-cf83cf80cf8dcf81cebfcf82-ceb1cf80cf8c-cf84cebf-ceacceb3ceb9cebfcebd-cf8ccf81cebfcf82-1924.jpg"/>
          <p:cNvPicPr>
            <a:picLocks noChangeAspect="1"/>
          </p:cNvPicPr>
          <p:nvPr/>
        </p:nvPicPr>
        <p:blipFill>
          <a:blip r:embed="rId2" cstate="print"/>
          <a:srcRect r="2751" b="34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casino-of-nice-1929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"/>
            <a:ext cx="777686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nterior-with-indian-woman-1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grid-1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934057_1_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8965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6a00d8341c4e3853ef0128766a8816970c-800w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7525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ouault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8245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ouault-crucifix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968552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ouault_paysage_oil_5_75_x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9685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three-judges-by-georges-rouault-04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ysonrobichaudphotography.files.wordpress.com/2010/03/matisse-woman-with-a-h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"/>
            <a:ext cx="50405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eorges-rouault_the-old-k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9685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ISERERE.jpeg"/>
          <p:cNvPicPr>
            <a:picLocks noChangeAspect="1"/>
          </p:cNvPicPr>
          <p:nvPr/>
        </p:nvPicPr>
        <p:blipFill>
          <a:blip r:embed="rId2" cstate="print"/>
          <a:srcRect r="-50"/>
          <a:stretch>
            <a:fillRect/>
          </a:stretch>
        </p:blipFill>
        <p:spPr>
          <a:xfrm>
            <a:off x="1763688" y="0"/>
            <a:ext cx="56166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3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8759" y="0"/>
            <a:ext cx="56664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Mis57_Obedient_Death.jpg"/>
          <p:cNvPicPr>
            <a:picLocks noChangeAspect="1"/>
          </p:cNvPicPr>
          <p:nvPr/>
        </p:nvPicPr>
        <p:blipFill>
          <a:blip r:embed="rId2" cstate="print"/>
          <a:srcRect l="2941" t="2751" r="5882" b="3801"/>
          <a:stretch>
            <a:fillRect/>
          </a:stretch>
        </p:blipFill>
        <p:spPr>
          <a:xfrm>
            <a:off x="2051720" y="0"/>
            <a:ext cx="49685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Mis57_Obedient_Death.jpg"/>
          <p:cNvPicPr>
            <a:picLocks noChangeAspect="1"/>
          </p:cNvPicPr>
          <p:nvPr/>
        </p:nvPicPr>
        <p:blipFill>
          <a:blip r:embed="rId2" cstate="print"/>
          <a:srcRect l="3077" t="2751" r="3077" b="2751"/>
          <a:stretch>
            <a:fillRect/>
          </a:stretch>
        </p:blipFill>
        <p:spPr>
          <a:xfrm>
            <a:off x="2051720" y="0"/>
            <a:ext cx="49685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_Mis52_Lex_dura_sed_lex_F.jpg"/>
          <p:cNvPicPr>
            <a:picLocks noChangeAspect="1"/>
          </p:cNvPicPr>
          <p:nvPr/>
        </p:nvPicPr>
        <p:blipFill>
          <a:blip r:embed="rId2" cstate="print"/>
          <a:srcRect l="2632" t="2751" r="2632" b="2751"/>
          <a:stretch>
            <a:fillRect/>
          </a:stretch>
        </p:blipFill>
        <p:spPr>
          <a:xfrm>
            <a:off x="2051720" y="0"/>
            <a:ext cx="51125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safkhbj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7136" y="0"/>
            <a:ext cx="54097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s3.wikipaintings.org/images/henri-matisse/music-1910.jpg"/>
          <p:cNvPicPr>
            <a:picLocks noChangeAspect="1" noChangeArrowheads="1"/>
          </p:cNvPicPr>
          <p:nvPr/>
        </p:nvPicPr>
        <p:blipFill>
          <a:blip r:embed="rId2" cstate="print"/>
          <a:srcRect r="2834" b="1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atisse.musi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6480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enri-matisse-the-dessert-harmony-in-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</Words>
  <Application>Microsoft Office PowerPoint</Application>
  <PresentationFormat>Προβολή στην οθόνη (4:3)</PresentationFormat>
  <Paragraphs>1</Paragraphs>
  <Slides>45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45</vt:i4>
      </vt:variant>
    </vt:vector>
  </HeadingPairs>
  <TitlesOfParts>
    <vt:vector size="46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user-pavl</cp:lastModifiedBy>
  <cp:revision>21</cp:revision>
  <dcterms:created xsi:type="dcterms:W3CDTF">2014-02-01T16:32:20Z</dcterms:created>
  <dcterms:modified xsi:type="dcterms:W3CDTF">2014-10-24T08:54:33Z</dcterms:modified>
</cp:coreProperties>
</file>