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39" r:id="rId3"/>
    <p:sldId id="337" r:id="rId4"/>
    <p:sldId id="338" r:id="rId5"/>
    <p:sldId id="303" r:id="rId6"/>
    <p:sldId id="301" r:id="rId7"/>
    <p:sldId id="321" r:id="rId8"/>
    <p:sldId id="322" r:id="rId9"/>
    <p:sldId id="323" r:id="rId10"/>
    <p:sldId id="344" r:id="rId11"/>
    <p:sldId id="346" r:id="rId12"/>
    <p:sldId id="349" r:id="rId13"/>
    <p:sldId id="348" r:id="rId14"/>
    <p:sldId id="347" r:id="rId15"/>
    <p:sldId id="304" r:id="rId16"/>
    <p:sldId id="299" r:id="rId17"/>
    <p:sldId id="300" r:id="rId18"/>
    <p:sldId id="335" r:id="rId19"/>
    <p:sldId id="257" r:id="rId20"/>
    <p:sldId id="281" r:id="rId21"/>
    <p:sldId id="305" r:id="rId22"/>
    <p:sldId id="292" r:id="rId23"/>
    <p:sldId id="293" r:id="rId24"/>
    <p:sldId id="306" r:id="rId25"/>
    <p:sldId id="294" r:id="rId26"/>
    <p:sldId id="296" r:id="rId27"/>
    <p:sldId id="295" r:id="rId28"/>
    <p:sldId id="282" r:id="rId29"/>
    <p:sldId id="307" r:id="rId30"/>
    <p:sldId id="276" r:id="rId31"/>
    <p:sldId id="278" r:id="rId32"/>
    <p:sldId id="258" r:id="rId33"/>
    <p:sldId id="288" r:id="rId34"/>
    <p:sldId id="275" r:id="rId35"/>
    <p:sldId id="277" r:id="rId36"/>
    <p:sldId id="272" r:id="rId37"/>
    <p:sldId id="273" r:id="rId38"/>
    <p:sldId id="259" r:id="rId39"/>
    <p:sldId id="260" r:id="rId40"/>
    <p:sldId id="261" r:id="rId41"/>
    <p:sldId id="302" r:id="rId42"/>
    <p:sldId id="274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475C-B48A-4F23-80C4-85A06BB8B0C1}" type="datetimeFigureOut">
              <a:rPr lang="el-GR" smtClean="0"/>
              <a:pPr/>
              <a:t>3/11/2014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James Ensor (1860-1949)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vard Munch, Ashes 1925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Palatino Linotype" pitchFamily="18" charset="0"/>
              </a:rPr>
              <a:t>Chaim</a:t>
            </a:r>
            <a:r>
              <a:rPr lang="en-US" sz="4000" dirty="0" smtClean="0">
                <a:latin typeface="Palatino Linotype" pitchFamily="18" charset="0"/>
              </a:rPr>
              <a:t> Soutine (1893-1943)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uploads1.wikipaintings.org/images/amedeo-modigliani/chaim-sou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9685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s8.wikipaintings.org/images/chaim-soutine/the-mad-woma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245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_-LpTA_CNLA/UOWvp4eRhjI/AAAAAAAAOn8/pwsur9NZxgM/s1600/SoutineSideOfBee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9685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>
                <a:latin typeface="Palatino Linotype" pitchFamily="18" charset="0"/>
              </a:rPr>
              <a:t>Egon Schiele </a:t>
            </a:r>
            <a:r>
              <a:rPr lang="en-US" dirty="0" smtClean="0">
                <a:latin typeface="Palatino Linotype" pitchFamily="18" charset="0"/>
              </a:rPr>
              <a:t>(</a:t>
            </a:r>
            <a:r>
              <a:rPr lang="el-GR" dirty="0" smtClean="0">
                <a:latin typeface="Palatino Linotype" pitchFamily="18" charset="0"/>
              </a:rPr>
              <a:t>1890</a:t>
            </a:r>
            <a:r>
              <a:rPr lang="en-US" dirty="0" smtClean="0">
                <a:latin typeface="Palatino Linotype" pitchFamily="18" charset="0"/>
              </a:rPr>
              <a:t>-</a:t>
            </a:r>
            <a:r>
              <a:rPr lang="el-GR" dirty="0" smtClean="0">
                <a:latin typeface="Palatino Linotype" pitchFamily="18" charset="0"/>
              </a:rPr>
              <a:t>1918) </a:t>
            </a:r>
            <a:br>
              <a:rPr lang="el-GR" dirty="0" smtClean="0">
                <a:latin typeface="Palatino Linotype" pitchFamily="18" charset="0"/>
              </a:rPr>
            </a:br>
            <a:endParaRPr lang="el-GR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44px-Egon_Schiele_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733px-Egon_Schiele_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05_worringer_k.jpg"/>
          <p:cNvPicPr>
            <a:picLocks noChangeAspect="1"/>
          </p:cNvPicPr>
          <p:nvPr/>
        </p:nvPicPr>
        <p:blipFill>
          <a:blip r:embed="rId2" cstate="print"/>
          <a:srcRect l="9066" t="4851" r="7626" b="7350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</p:spPr>
      </p:pic>
      <p:pic>
        <p:nvPicPr>
          <p:cNvPr id="3" name="2 - Εικόνα" descr="30_CoverWorringe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V5BMjI1MzY1ODYwN15BMl5BanBnXkFtZTcwNzA0MjE5Ng@@._V1__SX1215_SY56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8965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00px-Christ's_Entry_Into_Brussels_in_18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20688"/>
            <a:ext cx="9144000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rogramm_der_Brüc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248472" cy="6858000"/>
          </a:xfrm>
          <a:prstGeom prst="rect">
            <a:avLst/>
          </a:prstGeom>
        </p:spPr>
      </p:pic>
      <p:pic>
        <p:nvPicPr>
          <p:cNvPr id="3" name="2 - Εικόνα" descr="199px-Bleyl-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0"/>
            <a:ext cx="19442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alatino Linotype" pitchFamily="18" charset="0"/>
              </a:rPr>
              <a:t/>
            </a:r>
            <a:br>
              <a:rPr lang="en-US" dirty="0" smtClean="0">
                <a:latin typeface="Palatino Linotype" pitchFamily="18" charset="0"/>
              </a:rPr>
            </a:br>
            <a:r>
              <a:rPr lang="en-US" dirty="0" smtClean="0">
                <a:latin typeface="Palatino Linotype" pitchFamily="18" charset="0"/>
              </a:rPr>
              <a:t/>
            </a:r>
            <a:br>
              <a:rPr lang="en-US" dirty="0" smtClean="0">
                <a:latin typeface="Palatino Linotype" pitchFamily="18" charset="0"/>
              </a:rPr>
            </a:br>
            <a:r>
              <a:rPr lang="el-GR" dirty="0" smtClean="0">
                <a:latin typeface="Palatino Linotype" pitchFamily="18" charset="0"/>
              </a:rPr>
              <a:t>Otto Müller (1874</a:t>
            </a:r>
            <a:r>
              <a:rPr lang="en-US" dirty="0" smtClean="0">
                <a:latin typeface="Palatino Linotype" pitchFamily="18" charset="0"/>
              </a:rPr>
              <a:t>-</a:t>
            </a:r>
            <a:r>
              <a:rPr lang="el-GR" dirty="0" smtClean="0">
                <a:latin typeface="Palatino Linotype" pitchFamily="18" charset="0"/>
              </a:rPr>
              <a:t>1930)</a:t>
            </a:r>
            <a:br>
              <a:rPr lang="el-GR" dirty="0" smtClean="0">
                <a:latin typeface="Palatino Linotype" pitchFamily="18" charset="0"/>
              </a:rPr>
            </a:br>
            <a:endParaRPr lang="el-GR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tto Muller art -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538" y="0"/>
            <a:ext cx="51049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ttoMueller_LandschaftMitGelbenAk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Palatino Linotype" pitchFamily="18" charset="0"/>
              </a:rPr>
              <a:t/>
            </a:r>
            <a:br>
              <a:rPr lang="en-US" sz="4000" dirty="0" smtClean="0">
                <a:latin typeface="Palatino Linotype" pitchFamily="18" charset="0"/>
              </a:rPr>
            </a:br>
            <a:r>
              <a:rPr lang="en-US" sz="4000" dirty="0" smtClean="0">
                <a:latin typeface="Palatino Linotype" pitchFamily="18" charset="0"/>
              </a:rPr>
              <a:t/>
            </a:r>
            <a:br>
              <a:rPr lang="en-US" sz="4000" dirty="0" smtClean="0">
                <a:latin typeface="Palatino Linotype" pitchFamily="18" charset="0"/>
              </a:rPr>
            </a:br>
            <a:r>
              <a:rPr lang="en-US" dirty="0" smtClean="0">
                <a:latin typeface="Palatino Linotype" pitchFamily="18" charset="0"/>
              </a:rPr>
              <a:t>Erich Heckel</a:t>
            </a:r>
            <a:r>
              <a:rPr lang="en-US" i="1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(1883-1970)</a:t>
            </a:r>
            <a:r>
              <a:rPr lang="el-GR" dirty="0" smtClean="0">
                <a:latin typeface="Palatino Linotype" pitchFamily="18" charset="0"/>
              </a:rPr>
              <a:t/>
            </a:r>
            <a:br>
              <a:rPr lang="el-GR" dirty="0" smtClean="0">
                <a:latin typeface="Palatino Linotype" pitchFamily="18" charset="0"/>
              </a:rPr>
            </a:br>
            <a:endParaRPr lang="el-GR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29px-Kirchner_-_Erich_Heckel_an_der_Staffelei.jpg"/>
          <p:cNvPicPr>
            <a:picLocks noChangeAspect="1"/>
          </p:cNvPicPr>
          <p:nvPr/>
        </p:nvPicPr>
        <p:blipFill>
          <a:blip r:embed="rId2" cstate="print"/>
          <a:srcRect r="3390" b="1295"/>
          <a:stretch>
            <a:fillRect/>
          </a:stretch>
        </p:blipFill>
        <p:spPr>
          <a:xfrm>
            <a:off x="2195736" y="0"/>
            <a:ext cx="47525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rich_Heckel_weisses_haus_dang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athers_in_the_Re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Brucke-Heckel-Jeunehommejeunefil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8640" y="0"/>
            <a:ext cx="80467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096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Ernst Ludwig Kirchner</a:t>
            </a:r>
            <a:r>
              <a:rPr lang="en-US" sz="4000" i="1" dirty="0" smtClean="0">
                <a:latin typeface="Palatino Linotype" pitchFamily="18" charset="0"/>
              </a:rPr>
              <a:t> </a:t>
            </a:r>
            <a:r>
              <a:rPr lang="en-US" sz="4000" dirty="0" smtClean="0">
                <a:latin typeface="Palatino Linotype" pitchFamily="18" charset="0"/>
              </a:rPr>
              <a:t>(1880-1938)</a:t>
            </a:r>
            <a:r>
              <a:rPr lang="el-GR" sz="4000" dirty="0" smtClean="0">
                <a:latin typeface="Palatino Linotype" pitchFamily="18" charset="0"/>
              </a:rPr>
              <a:t/>
            </a:r>
            <a:br>
              <a:rPr lang="el-GR" sz="4000" dirty="0" smtClean="0">
                <a:latin typeface="Palatino Linotype" pitchFamily="18" charset="0"/>
              </a:rPr>
            </a:b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nsor_Old-Lady-with-Masks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328592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ouple-self-portrait.jpg"/>
          <p:cNvPicPr>
            <a:picLocks noChangeAspect="1"/>
          </p:cNvPicPr>
          <p:nvPr/>
        </p:nvPicPr>
        <p:blipFill>
          <a:blip r:embed="rId2" cstate="print"/>
          <a:srcRect b="-744"/>
          <a:stretch>
            <a:fillRect/>
          </a:stretch>
        </p:blipFill>
        <p:spPr>
          <a:xfrm>
            <a:off x="1979712" y="0"/>
            <a:ext cx="531763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elfportretwith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4248472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emale-art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824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rnst_Ludwig_Kirchner_Sitzende_Dame_(Dodo)_19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9868" y="0"/>
            <a:ext cx="66842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rnst_Ludwig_Kirchner,_Czardastänzerinn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ortrait-of-g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590" y="0"/>
            <a:ext cx="51828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irchner_Blauer_A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irchner_Bathers_at_Mortizburg_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irchner_Striding_in_the_Sea_1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james-enso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irchner_Street_Scene_Berlin1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0537" y="0"/>
            <a:ext cx="51229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old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400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5446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Palatino Linotype" pitchFamily="18" charset="0"/>
              </a:rPr>
              <a:t>Edvard Munch (1863-1944)</a:t>
            </a:r>
            <a:endParaRPr lang="el-GR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_Scr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5446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dvard_Munch_-_Madonna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544" y="0"/>
            <a:ext cx="51989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unch-puberty-1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5985" y="0"/>
            <a:ext cx="49120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em_aic_09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16</Words>
  <Application>Microsoft Office PowerPoint</Application>
  <PresentationFormat>Προβολή στην οθόνη (4:3)</PresentationFormat>
  <Paragraphs>7</Paragraphs>
  <Slides>42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Θέμα του Office</vt:lpstr>
      <vt:lpstr>James Ensor (1860-1949)</vt:lpstr>
      <vt:lpstr>Διαφάνεια 2</vt:lpstr>
      <vt:lpstr>Διαφάνεια 3</vt:lpstr>
      <vt:lpstr>Διαφάνεια 4</vt:lpstr>
      <vt:lpstr>   Edvard Munch (1863-1944)</vt:lpstr>
      <vt:lpstr>Διαφάνεια 6</vt:lpstr>
      <vt:lpstr>Διαφάνεια 7</vt:lpstr>
      <vt:lpstr>Διαφάνεια 8</vt:lpstr>
      <vt:lpstr>Διαφάνεια 9</vt:lpstr>
      <vt:lpstr>Διαφάνεια 10</vt:lpstr>
      <vt:lpstr>Chaim Soutine (1893-1943)</vt:lpstr>
      <vt:lpstr>Διαφάνεια 12</vt:lpstr>
      <vt:lpstr>Διαφάνεια 13</vt:lpstr>
      <vt:lpstr>Διαφάνεια 14</vt:lpstr>
      <vt:lpstr>   Egon Schiele (1890-1918)  </vt:lpstr>
      <vt:lpstr>Διαφάνεια 16</vt:lpstr>
      <vt:lpstr>Διαφάνεια 17</vt:lpstr>
      <vt:lpstr>Διαφάνεια 18</vt:lpstr>
      <vt:lpstr>Διαφάνεια 19</vt:lpstr>
      <vt:lpstr>Διαφάνεια 20</vt:lpstr>
      <vt:lpstr>  Otto Müller (1874-1930) </vt:lpstr>
      <vt:lpstr>Διαφάνεια 22</vt:lpstr>
      <vt:lpstr>Διαφάνεια 23</vt:lpstr>
      <vt:lpstr>  Erich Heckel (1883-1970) </vt:lpstr>
      <vt:lpstr>Διαφάνεια 25</vt:lpstr>
      <vt:lpstr>Διαφάνεια 26</vt:lpstr>
      <vt:lpstr>Διαφάνεια 27</vt:lpstr>
      <vt:lpstr>Διαφάνεια 28</vt:lpstr>
      <vt:lpstr>Ernst Ludwig Kirchner (1880-1938) 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Δημήτρης Παυλόπουλος</dc:creator>
  <cp:lastModifiedBy>user-pavl</cp:lastModifiedBy>
  <cp:revision>40</cp:revision>
  <dcterms:created xsi:type="dcterms:W3CDTF">2014-02-08T16:23:38Z</dcterms:created>
  <dcterms:modified xsi:type="dcterms:W3CDTF">2014-11-03T10:12:39Z</dcterms:modified>
</cp:coreProperties>
</file>