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8" r:id="rId2"/>
    <p:sldId id="310" r:id="rId3"/>
    <p:sldId id="309" r:id="rId4"/>
    <p:sldId id="320" r:id="rId5"/>
    <p:sldId id="319" r:id="rId6"/>
    <p:sldId id="311" r:id="rId7"/>
    <p:sldId id="289" r:id="rId8"/>
    <p:sldId id="290" r:id="rId9"/>
    <p:sldId id="313" r:id="rId10"/>
    <p:sldId id="291" r:id="rId11"/>
    <p:sldId id="312" r:id="rId12"/>
    <p:sldId id="297" r:id="rId13"/>
    <p:sldId id="298" r:id="rId14"/>
    <p:sldId id="316" r:id="rId15"/>
    <p:sldId id="315" r:id="rId16"/>
    <p:sldId id="267" r:id="rId17"/>
    <p:sldId id="262" r:id="rId18"/>
    <p:sldId id="327" r:id="rId19"/>
    <p:sldId id="326" r:id="rId20"/>
    <p:sldId id="324" r:id="rId21"/>
    <p:sldId id="325" r:id="rId22"/>
    <p:sldId id="328" r:id="rId23"/>
    <p:sldId id="332" r:id="rId24"/>
    <p:sldId id="333" r:id="rId25"/>
    <p:sldId id="334" r:id="rId26"/>
    <p:sldId id="286" r:id="rId27"/>
    <p:sldId id="284" r:id="rId28"/>
    <p:sldId id="317" r:id="rId29"/>
    <p:sldId id="283" r:id="rId30"/>
    <p:sldId id="287" r:id="rId31"/>
    <p:sldId id="264" r:id="rId32"/>
    <p:sldId id="265" r:id="rId33"/>
    <p:sldId id="285" r:id="rId34"/>
    <p:sldId id="318" r:id="rId35"/>
    <p:sldId id="266" r:id="rId36"/>
    <p:sldId id="280" r:id="rId37"/>
    <p:sldId id="269" r:id="rId38"/>
    <p:sldId id="271" r:id="rId39"/>
    <p:sldId id="270" r:id="rId4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475C-B48A-4F23-80C4-85A06BB8B0C1}" type="datetimeFigureOut">
              <a:rPr lang="el-GR" smtClean="0"/>
              <a:pPr/>
              <a:t>11/11/2014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09690-CEAA-4FBF-B0D8-0F7C186964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475C-B48A-4F23-80C4-85A06BB8B0C1}" type="datetimeFigureOut">
              <a:rPr lang="el-GR" smtClean="0"/>
              <a:pPr/>
              <a:t>11/11/2014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09690-CEAA-4FBF-B0D8-0F7C186964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475C-B48A-4F23-80C4-85A06BB8B0C1}" type="datetimeFigureOut">
              <a:rPr lang="el-GR" smtClean="0"/>
              <a:pPr/>
              <a:t>11/11/2014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09690-CEAA-4FBF-B0D8-0F7C186964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475C-B48A-4F23-80C4-85A06BB8B0C1}" type="datetimeFigureOut">
              <a:rPr lang="el-GR" smtClean="0"/>
              <a:pPr/>
              <a:t>11/11/2014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09690-CEAA-4FBF-B0D8-0F7C186964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475C-B48A-4F23-80C4-85A06BB8B0C1}" type="datetimeFigureOut">
              <a:rPr lang="el-GR" smtClean="0"/>
              <a:pPr/>
              <a:t>11/11/2014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09690-CEAA-4FBF-B0D8-0F7C186964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475C-B48A-4F23-80C4-85A06BB8B0C1}" type="datetimeFigureOut">
              <a:rPr lang="el-GR" smtClean="0"/>
              <a:pPr/>
              <a:t>11/11/2014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09690-CEAA-4FBF-B0D8-0F7C186964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475C-B48A-4F23-80C4-85A06BB8B0C1}" type="datetimeFigureOut">
              <a:rPr lang="el-GR" smtClean="0"/>
              <a:pPr/>
              <a:t>11/11/2014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09690-CEAA-4FBF-B0D8-0F7C186964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475C-B48A-4F23-80C4-85A06BB8B0C1}" type="datetimeFigureOut">
              <a:rPr lang="el-GR" smtClean="0"/>
              <a:pPr/>
              <a:t>11/11/2014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09690-CEAA-4FBF-B0D8-0F7C186964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475C-B48A-4F23-80C4-85A06BB8B0C1}" type="datetimeFigureOut">
              <a:rPr lang="el-GR" smtClean="0"/>
              <a:pPr/>
              <a:t>11/11/2014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09690-CEAA-4FBF-B0D8-0F7C186964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475C-B48A-4F23-80C4-85A06BB8B0C1}" type="datetimeFigureOut">
              <a:rPr lang="el-GR" smtClean="0"/>
              <a:pPr/>
              <a:t>11/11/2014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09690-CEAA-4FBF-B0D8-0F7C186964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475C-B48A-4F23-80C4-85A06BB8B0C1}" type="datetimeFigureOut">
              <a:rPr lang="el-GR" smtClean="0"/>
              <a:pPr/>
              <a:t>11/11/2014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09690-CEAA-4FBF-B0D8-0F7C186964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D475C-B48A-4F23-80C4-85A06BB8B0C1}" type="datetimeFigureOut">
              <a:rPr lang="el-GR" smtClean="0"/>
              <a:pPr/>
              <a:t>11/11/2014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09690-CEAA-4FBF-B0D8-0F7C1869644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276872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Palatino Linotype" pitchFamily="18" charset="0"/>
              </a:rPr>
              <a:t>Karl Schmidt-</a:t>
            </a:r>
            <a:r>
              <a:rPr lang="en-US" sz="4000" dirty="0" err="1" smtClean="0">
                <a:latin typeface="Palatino Linotype" pitchFamily="18" charset="0"/>
              </a:rPr>
              <a:t>Rottluff</a:t>
            </a:r>
            <a:r>
              <a:rPr lang="en-US" sz="4000" i="1" dirty="0" smtClean="0">
                <a:latin typeface="Palatino Linotype" pitchFamily="18" charset="0"/>
              </a:rPr>
              <a:t> </a:t>
            </a:r>
            <a:r>
              <a:rPr lang="en-US" sz="4000" dirty="0" smtClean="0">
                <a:latin typeface="Palatino Linotype" pitchFamily="18" charset="0"/>
              </a:rPr>
              <a:t>(1884-1976)</a:t>
            </a:r>
            <a:r>
              <a:rPr lang="el-GR" sz="4000" dirty="0" smtClean="0">
                <a:latin typeface="Palatino Linotype" pitchFamily="18" charset="0"/>
              </a:rPr>
              <a:t/>
            </a:r>
            <a:br>
              <a:rPr lang="el-GR" sz="4000" dirty="0" smtClean="0">
                <a:latin typeface="Palatino Linotype" pitchFamily="18" charset="0"/>
              </a:rPr>
            </a:br>
            <a:endParaRPr lang="el-GR" sz="4000" dirty="0"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800px-Emil_Nolde,_1915,_Die_Grablegung_(Begravelsen,_The_Burial),_oil_on_canvas,_87_x_117_cm,_Stiftung_Nolde,_Seebü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" y="34290"/>
            <a:ext cx="9136145" cy="6876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276872"/>
          </a:xfrm>
        </p:spPr>
        <p:txBody>
          <a:bodyPr>
            <a:normAutofit/>
          </a:bodyPr>
          <a:lstStyle/>
          <a:p>
            <a:r>
              <a:rPr lang="el-GR" sz="4000" dirty="0" smtClean="0">
                <a:latin typeface="Palatino Linotype" pitchFamily="18" charset="0"/>
              </a:rPr>
              <a:t>Oskar Kokoschka (1886</a:t>
            </a:r>
            <a:r>
              <a:rPr lang="en-US" sz="4000" dirty="0" smtClean="0">
                <a:latin typeface="Palatino Linotype" pitchFamily="18" charset="0"/>
              </a:rPr>
              <a:t>-</a:t>
            </a:r>
            <a:r>
              <a:rPr lang="el-GR" sz="4000" dirty="0" smtClean="0">
                <a:latin typeface="Palatino Linotype" pitchFamily="18" charset="0"/>
              </a:rPr>
              <a:t>1980)</a:t>
            </a:r>
            <a:br>
              <a:rPr lang="el-GR" sz="4000" dirty="0" smtClean="0">
                <a:latin typeface="Palatino Linotype" pitchFamily="18" charset="0"/>
              </a:rPr>
            </a:br>
            <a:endParaRPr lang="el-GR" sz="4000" dirty="0">
              <a:latin typeface="Palatino Linotype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Oskar Kokoschka Painting 126.jpg"/>
          <p:cNvPicPr>
            <a:picLocks noChangeAspect="1"/>
          </p:cNvPicPr>
          <p:nvPr/>
        </p:nvPicPr>
        <p:blipFill>
          <a:blip r:embed="rId2" cstate="print"/>
          <a:srcRect l="196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crucifixion-golgotha-19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8884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Palatino Linotype" pitchFamily="18" charset="0"/>
              </a:rPr>
              <a:t>Max Pechstein (1881-1955)</a:t>
            </a:r>
            <a:br>
              <a:rPr lang="en-US" sz="4000" dirty="0" smtClean="0">
                <a:latin typeface="Palatino Linotype" pitchFamily="18" charset="0"/>
              </a:rPr>
            </a:br>
            <a:endParaRPr lang="el-GR" sz="4000" dirty="0">
              <a:latin typeface="Palatino Linotype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pechste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22494" cy="6876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220px-Jahresmapp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0"/>
            <a:ext cx="432048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Pechstein_Undidie_Kraft_und_die_Herrlichkett_linocut.jpg"/>
          <p:cNvPicPr>
            <a:picLocks noChangeAspect="1"/>
          </p:cNvPicPr>
          <p:nvPr/>
        </p:nvPicPr>
        <p:blipFill>
          <a:blip r:embed="rId2" cstate="print"/>
          <a:srcRect l="2751" r="2751" b="4851"/>
          <a:stretch>
            <a:fillRect/>
          </a:stretch>
        </p:blipFill>
        <p:spPr>
          <a:xfrm>
            <a:off x="2411760" y="0"/>
            <a:ext cx="4176464" cy="6912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276872"/>
          </a:xfrm>
        </p:spPr>
        <p:txBody>
          <a:bodyPr>
            <a:normAutofit/>
          </a:bodyPr>
          <a:lstStyle/>
          <a:p>
            <a:r>
              <a:rPr lang="el-GR" sz="4000" dirty="0" smtClean="0">
                <a:latin typeface="Palatino Linotype" pitchFamily="18" charset="0"/>
              </a:rPr>
              <a:t>Γιώργος Μπουζιάνης (1885-1959)</a:t>
            </a:r>
            <a:endParaRPr lang="el-GR" sz="4000" dirty="0">
              <a:latin typeface="Palatino Linotype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P.34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0"/>
            <a:ext cx="518457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Schmidt-Rottluff - Dangast Landscape .jpg"/>
          <p:cNvPicPr>
            <a:picLocks noChangeAspect="1"/>
          </p:cNvPicPr>
          <p:nvPr/>
        </p:nvPicPr>
        <p:blipFill>
          <a:blip r:embed="rId2" cstate="print"/>
          <a:srcRect t="1979"/>
          <a:stretch>
            <a:fillRect/>
          </a:stretch>
        </p:blipFill>
        <p:spPr>
          <a:xfrm>
            <a:off x="971600" y="0"/>
            <a:ext cx="718712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P.23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0"/>
            <a:ext cx="424847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P.33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0"/>
            <a:ext cx="417646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88840"/>
          </a:xfrm>
        </p:spPr>
        <p:txBody>
          <a:bodyPr>
            <a:normAutofit/>
          </a:bodyPr>
          <a:lstStyle/>
          <a:p>
            <a:r>
              <a:rPr lang="el-GR" sz="4000" dirty="0" smtClean="0">
                <a:latin typeface="Palatino Linotype" pitchFamily="18" charset="0"/>
              </a:rPr>
              <a:t>Μίμης Βιτσώρης (1902-1945)</a:t>
            </a:r>
            <a:endParaRPr lang="el-GR" sz="4000" dirty="0">
              <a:latin typeface="Palatino Linotype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ceb2ceb9cf84cf83cf8ecf81ceb7cf82-ceb4ceb7cebcceaecf84cf81ceb7cf82-cebcceafcebcceb7cf82-ceb1cf85cf84cebfcf80cf81cebfcf83cf89cf80cebf.jpg w=4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0"/>
            <a:ext cx="432048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ceb2ceb9cf84cf83cf8ecf81ceb7cf82-ceb4ceb7cebcceaecf84cf81ceb7cf82-cebcceafcebcceb7cf82-ceb1cf85cf84cebfcf80cf81cebfcf83cf89cf80cebf.jpg w=4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0"/>
            <a:ext cx="489654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ceb2ceb9cf84cf83cf8ecf81ceb7cf82-ceb4ceb7cebcceaecf84cf81ceb7cf82-cebcceafcebcceb7cf82-ceb7-cf83cf84ceb1cf8dcf81cf89cf83ceb7-1937.jpg w=5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Kandinsky-Blue_Rid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0"/>
            <a:ext cx="763284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BlaueRei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0"/>
            <a:ext cx="460851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Palatino Linotype" pitchFamily="18" charset="0"/>
              </a:rPr>
              <a:t>Franz Marc (1880-1916)</a:t>
            </a:r>
            <a:endParaRPr lang="el-GR" sz="4000" dirty="0">
              <a:latin typeface="Palatino Linotype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03_14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Schmidt-Rottluff, Portrait of Emy, 65_10_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0"/>
            <a:ext cx="583264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sothebys_jawlensk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0"/>
            <a:ext cx="561662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Marc_Cow_Yellow_Red_Green_19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Marc_Blue_Horse_I_19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10257" y="0"/>
            <a:ext cx="512348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Franz_Marc_029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85225" y="0"/>
            <a:ext cx="437354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132856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Palatino Linotype" pitchFamily="18" charset="0"/>
              </a:rPr>
              <a:t>Wassily </a:t>
            </a:r>
            <a:r>
              <a:rPr lang="en-US" sz="4000" dirty="0" err="1" smtClean="0">
                <a:latin typeface="Palatino Linotype" pitchFamily="18" charset="0"/>
              </a:rPr>
              <a:t>Wassilyevich</a:t>
            </a:r>
            <a:r>
              <a:rPr lang="en-US" sz="4000" dirty="0" smtClean="0">
                <a:latin typeface="Palatino Linotype" pitchFamily="18" charset="0"/>
              </a:rPr>
              <a:t> Kandinsky </a:t>
            </a:r>
            <a:br>
              <a:rPr lang="en-US" sz="4000" dirty="0" smtClean="0">
                <a:latin typeface="Palatino Linotype" pitchFamily="18" charset="0"/>
              </a:rPr>
            </a:br>
            <a:r>
              <a:rPr lang="en-US" sz="4000" dirty="0" smtClean="0">
                <a:latin typeface="Palatino Linotype" pitchFamily="18" charset="0"/>
              </a:rPr>
              <a:t>(1866-1944)</a:t>
            </a:r>
            <a:endParaRPr lang="el-GR" sz="4000" dirty="0"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Kandinsky_Interior_My_Dining_Room_19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17g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Kandinsky_Lyrical_19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Kandinsky_Fugue_19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0"/>
            <a:ext cx="612068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Kandinsky_Improvisation_19_19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060848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Palatino Linotype" pitchFamily="18" charset="0"/>
              </a:rPr>
              <a:t>Fritz </a:t>
            </a:r>
            <a:r>
              <a:rPr lang="en-US" sz="4000" dirty="0" err="1" smtClean="0">
                <a:latin typeface="Palatino Linotype" pitchFamily="18" charset="0"/>
              </a:rPr>
              <a:t>Bleyl</a:t>
            </a:r>
            <a:r>
              <a:rPr lang="en-US" sz="4000" dirty="0" smtClean="0">
                <a:latin typeface="Palatino Linotype" pitchFamily="18" charset="0"/>
              </a:rPr>
              <a:t> (1880-1966)</a:t>
            </a:r>
            <a:br>
              <a:rPr lang="en-US" sz="4000" dirty="0" smtClean="0">
                <a:latin typeface="Palatino Linotype" pitchFamily="18" charset="0"/>
              </a:rPr>
            </a:br>
            <a:endParaRPr lang="el-GR" sz="4000" dirty="0">
              <a:latin typeface="Palatino Linotype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diebrucc88ck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564904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Palatino Linotype" pitchFamily="18" charset="0"/>
              </a:rPr>
              <a:t>Emil </a:t>
            </a:r>
            <a:r>
              <a:rPr lang="en-US" sz="4000" dirty="0" err="1" smtClean="0">
                <a:latin typeface="Palatino Linotype" pitchFamily="18" charset="0"/>
              </a:rPr>
              <a:t>Nolde</a:t>
            </a:r>
            <a:r>
              <a:rPr lang="en-US" sz="4000" dirty="0" smtClean="0">
                <a:latin typeface="Palatino Linotype" pitchFamily="18" charset="0"/>
              </a:rPr>
              <a:t> (1867-1956)</a:t>
            </a:r>
            <a:r>
              <a:rPr lang="el-GR" sz="4000" dirty="0" smtClean="0">
                <a:latin typeface="Palatino Linotype" pitchFamily="18" charset="0"/>
              </a:rPr>
              <a:t/>
            </a:r>
            <a:br>
              <a:rPr lang="el-GR" sz="4000" dirty="0" smtClean="0">
                <a:latin typeface="Palatino Linotype" pitchFamily="18" charset="0"/>
              </a:rPr>
            </a:br>
            <a:endParaRPr lang="el-GR" sz="4000" dirty="0">
              <a:latin typeface="Palatino Linotype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Nolde1907-KopfmitPfeif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0"/>
            <a:ext cx="446449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696px-EmilNolde-Blumengarten(ohne+Figur)19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crucifix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0"/>
            <a:ext cx="5184576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45</Words>
  <Application>Microsoft Office PowerPoint</Application>
  <PresentationFormat>Προβολή στην οθόνη (4:3)</PresentationFormat>
  <Paragraphs>9</Paragraphs>
  <Slides>39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39</vt:i4>
      </vt:variant>
    </vt:vector>
  </HeadingPairs>
  <TitlesOfParts>
    <vt:vector size="40" baseType="lpstr">
      <vt:lpstr>Θέμα του Office</vt:lpstr>
      <vt:lpstr>Karl Schmidt-Rottluff (1884-1976) </vt:lpstr>
      <vt:lpstr>Διαφάνεια 2</vt:lpstr>
      <vt:lpstr>Διαφάνεια 3</vt:lpstr>
      <vt:lpstr>Fritz Bleyl (1880-1966) </vt:lpstr>
      <vt:lpstr>Διαφάνεια 5</vt:lpstr>
      <vt:lpstr>Emil Nolde (1867-1956) </vt:lpstr>
      <vt:lpstr>Διαφάνεια 7</vt:lpstr>
      <vt:lpstr>Διαφάνεια 8</vt:lpstr>
      <vt:lpstr>Διαφάνεια 9</vt:lpstr>
      <vt:lpstr>Διαφάνεια 10</vt:lpstr>
      <vt:lpstr>Oskar Kokoschka (1886-1980) </vt:lpstr>
      <vt:lpstr>Διαφάνεια 12</vt:lpstr>
      <vt:lpstr>Διαφάνεια 13</vt:lpstr>
      <vt:lpstr>Max Pechstein (1881-1955) </vt:lpstr>
      <vt:lpstr>Διαφάνεια 15</vt:lpstr>
      <vt:lpstr>Διαφάνεια 16</vt:lpstr>
      <vt:lpstr>Διαφάνεια 17</vt:lpstr>
      <vt:lpstr>Γιώργος Μπουζιάνης (1885-1959)</vt:lpstr>
      <vt:lpstr>Διαφάνεια 19</vt:lpstr>
      <vt:lpstr>Διαφάνεια 20</vt:lpstr>
      <vt:lpstr>Διαφάνεια 21</vt:lpstr>
      <vt:lpstr>Μίμης Βιτσώρης (1902-1945)</vt:lpstr>
      <vt:lpstr>Διαφάνεια 23</vt:lpstr>
      <vt:lpstr>Διαφάνεια 24</vt:lpstr>
      <vt:lpstr>Διαφάνεια 25</vt:lpstr>
      <vt:lpstr>Διαφάνεια 26</vt:lpstr>
      <vt:lpstr>Διαφάνεια 27</vt:lpstr>
      <vt:lpstr>Franz Marc (1880-1916)</vt:lpstr>
      <vt:lpstr>Διαφάνεια 29</vt:lpstr>
      <vt:lpstr>Διαφάνεια 30</vt:lpstr>
      <vt:lpstr>Διαφάνεια 31</vt:lpstr>
      <vt:lpstr>Διαφάνεια 32</vt:lpstr>
      <vt:lpstr>Διαφάνεια 33</vt:lpstr>
      <vt:lpstr>Wassily Wassilyevich Kandinsky  (1866-1944)</vt:lpstr>
      <vt:lpstr>Διαφάνεια 35</vt:lpstr>
      <vt:lpstr>Διαφάνεια 36</vt:lpstr>
      <vt:lpstr>Διαφάνεια 37</vt:lpstr>
      <vt:lpstr>Διαφάνεια 38</vt:lpstr>
      <vt:lpstr>Διαφάνεια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Δημήτρης Παυλόπουλος</dc:creator>
  <cp:lastModifiedBy>user-pavl</cp:lastModifiedBy>
  <cp:revision>30</cp:revision>
  <dcterms:created xsi:type="dcterms:W3CDTF">2014-02-08T16:23:38Z</dcterms:created>
  <dcterms:modified xsi:type="dcterms:W3CDTF">2014-11-11T13:27:26Z</dcterms:modified>
</cp:coreProperties>
</file>