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7" r:id="rId2"/>
    <p:sldId id="273" r:id="rId3"/>
    <p:sldId id="324" r:id="rId4"/>
    <p:sldId id="257" r:id="rId5"/>
    <p:sldId id="258" r:id="rId6"/>
    <p:sldId id="259" r:id="rId7"/>
    <p:sldId id="256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89" r:id="rId22"/>
    <p:sldId id="290" r:id="rId23"/>
    <p:sldId id="291" r:id="rId24"/>
    <p:sldId id="292" r:id="rId25"/>
    <p:sldId id="334" r:id="rId26"/>
    <p:sldId id="325" r:id="rId27"/>
    <p:sldId id="345" r:id="rId28"/>
    <p:sldId id="274" r:id="rId29"/>
    <p:sldId id="275" r:id="rId30"/>
    <p:sldId id="276" r:id="rId31"/>
    <p:sldId id="277" r:id="rId32"/>
    <p:sldId id="346" r:id="rId33"/>
    <p:sldId id="278" r:id="rId34"/>
    <p:sldId id="279" r:id="rId35"/>
    <p:sldId id="280" r:id="rId36"/>
    <p:sldId id="335" r:id="rId37"/>
    <p:sldId id="326" r:id="rId38"/>
    <p:sldId id="284" r:id="rId39"/>
    <p:sldId id="283" r:id="rId40"/>
    <p:sldId id="285" r:id="rId41"/>
    <p:sldId id="286" r:id="rId42"/>
    <p:sldId id="287" r:id="rId43"/>
    <p:sldId id="288" r:id="rId44"/>
    <p:sldId id="327" r:id="rId45"/>
    <p:sldId id="282" r:id="rId46"/>
    <p:sldId id="293" r:id="rId47"/>
    <p:sldId id="281" r:id="rId48"/>
    <p:sldId id="306" r:id="rId49"/>
    <p:sldId id="295" r:id="rId50"/>
    <p:sldId id="296" r:id="rId51"/>
    <p:sldId id="294" r:id="rId52"/>
    <p:sldId id="328" r:id="rId53"/>
    <p:sldId id="304" r:id="rId54"/>
    <p:sldId id="302" r:id="rId55"/>
    <p:sldId id="300" r:id="rId56"/>
    <p:sldId id="308" r:id="rId57"/>
    <p:sldId id="303" r:id="rId58"/>
    <p:sldId id="307" r:id="rId59"/>
    <p:sldId id="305" r:id="rId60"/>
    <p:sldId id="329" r:id="rId61"/>
    <p:sldId id="312" r:id="rId62"/>
    <p:sldId id="314" r:id="rId63"/>
    <p:sldId id="313" r:id="rId64"/>
    <p:sldId id="330" r:id="rId65"/>
    <p:sldId id="297" r:id="rId66"/>
    <p:sldId id="299" r:id="rId67"/>
    <p:sldId id="301" r:id="rId68"/>
    <p:sldId id="298" r:id="rId69"/>
    <p:sldId id="343" r:id="rId70"/>
    <p:sldId id="344" r:id="rId71"/>
    <p:sldId id="341" r:id="rId72"/>
    <p:sldId id="342" r:id="rId73"/>
    <p:sldId id="331" r:id="rId74"/>
    <p:sldId id="310" r:id="rId75"/>
    <p:sldId id="309" r:id="rId76"/>
    <p:sldId id="311" r:id="rId77"/>
    <p:sldId id="315" r:id="rId78"/>
    <p:sldId id="332" r:id="rId79"/>
    <p:sldId id="316" r:id="rId80"/>
    <p:sldId id="317" r:id="rId81"/>
    <p:sldId id="319" r:id="rId82"/>
    <p:sldId id="318" r:id="rId83"/>
    <p:sldId id="320" r:id="rId84"/>
    <p:sldId id="333" r:id="rId85"/>
    <p:sldId id="321" r:id="rId86"/>
    <p:sldId id="323" r:id="rId87"/>
    <p:sldId id="322" r:id="rId88"/>
    <p:sldId id="339" r:id="rId89"/>
    <p:sldId id="336" r:id="rId90"/>
    <p:sldId id="340" r:id="rId91"/>
    <p:sldId id="337" r:id="rId92"/>
    <p:sldId id="338" r:id="rId9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25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5E72-1A53-42D2-A9CE-FABF1730A923}" type="datetimeFigureOut">
              <a:rPr lang="el-GR" smtClean="0"/>
              <a:pPr/>
              <a:t>24/2/2014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E1F55-0A1D-496D-AB15-74B0BD443B7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5E72-1A53-42D2-A9CE-FABF1730A923}" type="datetimeFigureOut">
              <a:rPr lang="el-GR" smtClean="0"/>
              <a:pPr/>
              <a:t>24/2/2014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E1F55-0A1D-496D-AB15-74B0BD443B7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5E72-1A53-42D2-A9CE-FABF1730A923}" type="datetimeFigureOut">
              <a:rPr lang="el-GR" smtClean="0"/>
              <a:pPr/>
              <a:t>24/2/2014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E1F55-0A1D-496D-AB15-74B0BD443B7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5E72-1A53-42D2-A9CE-FABF1730A923}" type="datetimeFigureOut">
              <a:rPr lang="el-GR" smtClean="0"/>
              <a:pPr/>
              <a:t>24/2/2014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E1F55-0A1D-496D-AB15-74B0BD443B7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5E72-1A53-42D2-A9CE-FABF1730A923}" type="datetimeFigureOut">
              <a:rPr lang="el-GR" smtClean="0"/>
              <a:pPr/>
              <a:t>24/2/2014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E1F55-0A1D-496D-AB15-74B0BD443B7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5E72-1A53-42D2-A9CE-FABF1730A923}" type="datetimeFigureOut">
              <a:rPr lang="el-GR" smtClean="0"/>
              <a:pPr/>
              <a:t>24/2/2014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E1F55-0A1D-496D-AB15-74B0BD443B7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5E72-1A53-42D2-A9CE-FABF1730A923}" type="datetimeFigureOut">
              <a:rPr lang="el-GR" smtClean="0"/>
              <a:pPr/>
              <a:t>24/2/2014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E1F55-0A1D-496D-AB15-74B0BD443B7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5E72-1A53-42D2-A9CE-FABF1730A923}" type="datetimeFigureOut">
              <a:rPr lang="el-GR" smtClean="0"/>
              <a:pPr/>
              <a:t>24/2/2014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E1F55-0A1D-496D-AB15-74B0BD443B7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5E72-1A53-42D2-A9CE-FABF1730A923}" type="datetimeFigureOut">
              <a:rPr lang="el-GR" smtClean="0"/>
              <a:pPr/>
              <a:t>24/2/2014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E1F55-0A1D-496D-AB15-74B0BD443B7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5E72-1A53-42D2-A9CE-FABF1730A923}" type="datetimeFigureOut">
              <a:rPr lang="el-GR" smtClean="0"/>
              <a:pPr/>
              <a:t>24/2/2014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E1F55-0A1D-496D-AB15-74B0BD443B7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5E72-1A53-42D2-A9CE-FABF1730A923}" type="datetimeFigureOut">
              <a:rPr lang="el-GR" smtClean="0"/>
              <a:pPr/>
              <a:t>24/2/2014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E1F55-0A1D-496D-AB15-74B0BD443B7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A5E72-1A53-42D2-A9CE-FABF1730A923}" type="datetimeFigureOut">
              <a:rPr lang="el-GR" smtClean="0"/>
              <a:pPr/>
              <a:t>24/2/2014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E1F55-0A1D-496D-AB15-74B0BD443B73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-pavl\Downloads\374px-Louis_Vauxcelles_by_Jules_Chéret_(1836-193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6085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ile:Pablo Picasso, 1910, Girl with a Mandolin (Fanny Tellier), oil on canvas, 100.3 x 73.6 cm, Museum of Modern Art New York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6805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le:Picasso Portrait of Daniel-Henry Kahnweiler 1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75252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le:Pablo Picasso, 1910-11, Guitariste, La mandoliniste, Woman playing guitar, oil on canv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511256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Pablo Picasso, 1911, Still Life with a Bottle of Rum, oil on canvas, 61.3 x 50.5 cm, Metropolitan Museum of Art, New Y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59046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le:Pablo Picasso, 1911, The Poet (Le poète), Céret, oil on linen, 131.2 × 89.5 cm, The Solomon R. Guggenheim Foundation, Peggy Guggenheim Collection, Ven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6805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498px-Pablo_Picasso,_1913,_Bouteille,_clarinette,_violon,_journal,_ver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0"/>
            <a:ext cx="57016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ile:Femme en chemise assise dans un fauteu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48965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ile:Pablo Picasso, 1913-14, Head (Tête), cut and pasted colored paper, gouache and charcoal on paperboard, 43.5 x 33 cm, Scottish National Gallery of Modern Art, Edinburg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576064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ile:Pablo Picasso, 1913-14, L'Homme aux cartes (Card Player), oil on canvas, 108 x 89.5 cm, Museum of Modern Art, New Y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4726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ile:Pablo Picasso, 1914-15, Nature morte au compotier (Still Life with Compote and Glass), oil on canvas, 63.5 x 78.7 cm (25 x 31 in), Columbus Museum of Art, Oh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ortrait of Pablo Picasso, 1908-1909, anonymous photographer, Musée Picasso, Paris...jpg"/>
          <p:cNvPicPr>
            <a:picLocks noChangeAspect="1" noChangeArrowheads="1"/>
          </p:cNvPicPr>
          <p:nvPr/>
        </p:nvPicPr>
        <p:blipFill>
          <a:blip r:embed="rId2" cstate="print"/>
          <a:srcRect t="2751"/>
          <a:stretch>
            <a:fillRect/>
          </a:stretch>
        </p:blipFill>
        <p:spPr bwMode="auto">
          <a:xfrm>
            <a:off x="0" y="0"/>
            <a:ext cx="4788024" cy="6858000"/>
          </a:xfrm>
          <a:prstGeom prst="rect">
            <a:avLst/>
          </a:prstGeom>
          <a:noFill/>
        </p:spPr>
      </p:pic>
      <p:pic>
        <p:nvPicPr>
          <p:cNvPr id="3" name="2 - Εικόνα" descr="Georges_Braque,_1908,_photograph_published_in_Gelett_Burgess,_The_Wild_Men_of_Paris,_Architectural_Record,_May_1910.jpg"/>
          <p:cNvPicPr>
            <a:picLocks noChangeAspect="1"/>
          </p:cNvPicPr>
          <p:nvPr/>
        </p:nvPicPr>
        <p:blipFill>
          <a:blip r:embed="rId3" cstate="print"/>
          <a:srcRect t="9504"/>
          <a:stretch>
            <a:fillRect/>
          </a:stretch>
        </p:blipFill>
        <p:spPr>
          <a:xfrm>
            <a:off x="4499992" y="1"/>
            <a:ext cx="46680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ile:Pablo Picasso, 1916, L'anis del mono (Bottle of Anis del Mono) oil on canvas, 46 x 54.6 cm, Detroit Institute of Arts, Michig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icassoGuern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44000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uernica 5.jpg"/>
          <p:cNvPicPr>
            <a:picLocks noChangeAspect="1"/>
          </p:cNvPicPr>
          <p:nvPr/>
        </p:nvPicPr>
        <p:blipFill>
          <a:blip r:embed="rId2" cstate="print"/>
          <a:srcRect l="248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blo-Picassos-Guernica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No-mas-horrores-al-estilo-Guernica1.jpg"/>
          <p:cNvPicPr>
            <a:picLocks noChangeAspect="1"/>
          </p:cNvPicPr>
          <p:nvPr/>
        </p:nvPicPr>
        <p:blipFill>
          <a:blip r:embed="rId2" cstate="print"/>
          <a:srcRect l="5194" t="8977" r="6731" b="10930"/>
          <a:stretch>
            <a:fillRect/>
          </a:stretch>
        </p:blipFill>
        <p:spPr>
          <a:xfrm>
            <a:off x="0" y="908720"/>
            <a:ext cx="9144000" cy="410445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omvos.edu.gr/masks/images/masks/c21.jpg"/>
          <p:cNvPicPr>
            <a:picLocks noChangeAspect="1" noChangeArrowheads="1"/>
          </p:cNvPicPr>
          <p:nvPr/>
        </p:nvPicPr>
        <p:blipFill>
          <a:blip r:embed="rId2" cstate="print"/>
          <a:srcRect r="10068" b="3801"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  <p:pic>
        <p:nvPicPr>
          <p:cNvPr id="3" name="2 - Εικόνα" descr="picasso1.jpg"/>
          <p:cNvPicPr>
            <a:picLocks noChangeAspect="1"/>
          </p:cNvPicPr>
          <p:nvPr/>
        </p:nvPicPr>
        <p:blipFill>
          <a:blip r:embed="rId3" cstate="print"/>
          <a:srcRect l="22472" t="15350" r="21708" b="18319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alatino Linotype" pitchFamily="18" charset="0"/>
              </a:rPr>
              <a:t>Georges Braque (1882-1963)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smoulin.blog.lemonde.fr/files/2011/12/braque-grand-nu.jpg"/>
          <p:cNvPicPr>
            <a:picLocks noChangeAspect="1" noChangeArrowheads="1"/>
          </p:cNvPicPr>
          <p:nvPr/>
        </p:nvPicPr>
        <p:blipFill>
          <a:blip r:embed="rId2" cstate="print"/>
          <a:srcRect l="26923" r="25641"/>
          <a:stretch>
            <a:fillRect/>
          </a:stretch>
        </p:blipFill>
        <p:spPr bwMode="auto">
          <a:xfrm>
            <a:off x="2195736" y="0"/>
            <a:ext cx="46805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Georges Braque, 1908, Le Viaduc de L'Estaque (Viaduct at L'Estaque), oil on canvas, 73 x 60 cm, private coll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76064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Georges Braque, 1909, Port en Normandie (Little Harbor in Normandy), 81.1 x 80.5 cm (32 x 31.7 in), The Art Institute of Chica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4888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alatino Linotype" pitchFamily="18" charset="0"/>
              </a:rPr>
              <a:t>Pablo Picasso (1881-1973)</a:t>
            </a:r>
            <a:br>
              <a:rPr lang="en-US" sz="4000" dirty="0" smtClean="0">
                <a:latin typeface="Palatino Linotype" pitchFamily="18" charset="0"/>
              </a:rPr>
            </a:b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Georges Braque, 1909-10, La guitare (Mandora, La Mandore), oil on canvas, 71.1 x 55.9 cm, Tate Modern, Lond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54461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Violin and Candlesti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ortga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0"/>
            <a:ext cx="43204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ile:Georges Braque, 1912, The Violin (Mozart-kubelick), oil on canvas, 46 x 61 cm, private collection, Basel, Switzerl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ile:Georges Braque, 1911, Nature Morte (The Pedestal Table), oil on canvas, 116.5 x 81.5 cm, Georges Pompidou Center, Par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504056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File:Georges Braque, 1914, Man With a Guitar, oil on canvas, 130 x 73 cm, Musée National d'Art Moderne, Centre Georges Pompidou, Par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0"/>
            <a:ext cx="381642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ssets_LARGE_t_420_540666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9144000" cy="412821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28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alatino Linotype" pitchFamily="18" charset="0"/>
              </a:rPr>
              <a:t>Juan Gris (1887-1927)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ile:Juan Gris, 1922, photograph by Man Ray, Paris. Gelatin silver pr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48965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ile:Juan Gris - Portrait of Pablo Picasso - Google Art Proje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icasso_la_v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4680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le:Juan Gris - Guitar and Pi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504056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ile:Juan Gris - Glass of Beer and Playing Car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48965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le:Juan Gris - La bouteille d'anis - Google Art Proje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424847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Newspaper and Fruit Dish Juan Gris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6085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884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alatino Linotype" pitchFamily="18" charset="0"/>
              </a:rPr>
              <a:t>Fernand Léger (1881-1955)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ile:Fernand Lé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6805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hree-women-19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ile:Legar- The City 1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00246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239"/>
            <a:ext cx="9144000" cy="675352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62.1619_ph_w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arçon_à_la_pi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2565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rtwork_images_424137663_373700_fernand-leg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Fernand_Léger_-_Grand_parade_with_red_background_(mosaic)_1958_mad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alatino Linotype" pitchFamily="18" charset="0"/>
              </a:rPr>
              <a:t>Constantin Brâncuși (1876-1957)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483px-Edward_Steichen_-_Brancu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2565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onstantin_Brancusi,_1907-08,_The_Kiss,_Exhibited_at_the_Armory_Show_and_published_in_the_Chicago_Tribune,_25_March_1913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2255" y="0"/>
            <a:ext cx="44994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onstantin_Brancusi,_Portrait_of_Mlle_Pogany,_1912,_Philadelphia_Museum_of_Modern_Art,_Philadelph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274" y="0"/>
            <a:ext cx="52914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xartografos.files.wordpress.com/2011/10/ceb7-cebccebfcf8dcf83ceb1-1912-ceb3cebacebfcf8dceb3cebaceb5cebdcf87ceacceb9cebc-cebdceadceb1-cf85cf8ccf81cebaceb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25658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rmory_Show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xartografos.files.wordpress.com/2011/10/bird_in_space_brancusi.jpg?w=236&amp;h=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0"/>
            <a:ext cx="381642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culp_branc-endlss-lg.jpg"/>
          <p:cNvPicPr>
            <a:picLocks noChangeAspect="1"/>
          </p:cNvPicPr>
          <p:nvPr/>
        </p:nvPicPr>
        <p:blipFill>
          <a:blip r:embed="rId2" cstate="print"/>
          <a:srcRect r="16667"/>
          <a:stretch>
            <a:fillRect/>
          </a:stretch>
        </p:blipFill>
        <p:spPr>
          <a:xfrm>
            <a:off x="3059832" y="0"/>
            <a:ext cx="30243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490px-GertrudeStein.JPG"/>
          <p:cNvPicPr>
            <a:picLocks noChangeAspect="1"/>
          </p:cNvPicPr>
          <p:nvPr/>
        </p:nvPicPr>
        <p:blipFill>
          <a:blip r:embed="rId2" cstate="print"/>
          <a:srcRect l="1299"/>
          <a:stretch>
            <a:fillRect/>
          </a:stretch>
        </p:blipFill>
        <p:spPr>
          <a:xfrm>
            <a:off x="1691680" y="0"/>
            <a:ext cx="57606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884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alatino Linotype" pitchFamily="18" charset="0"/>
              </a:rPr>
              <a:t>Henri Laurens (1885-1954)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00246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896543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femme-au-compotier-1920.jpg!Bl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0"/>
            <a:ext cx="40324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culpture27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680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latin typeface="Palatino Linotype" pitchFamily="18" charset="0"/>
              </a:rPr>
              <a:t>Ossip</a:t>
            </a:r>
            <a:r>
              <a:rPr lang="en-US" sz="4000" dirty="0" smtClean="0">
                <a:latin typeface="Palatino Linotype" pitchFamily="18" charset="0"/>
              </a:rPr>
              <a:t> </a:t>
            </a:r>
            <a:r>
              <a:rPr lang="en-US" sz="4000" dirty="0" err="1" smtClean="0">
                <a:latin typeface="Palatino Linotype" pitchFamily="18" charset="0"/>
              </a:rPr>
              <a:t>Zadkine</a:t>
            </a:r>
            <a:r>
              <a:rPr lang="en-US" sz="4000" dirty="0" smtClean="0">
                <a:latin typeface="Palatino Linotype" pitchFamily="18" charset="0"/>
              </a:rPr>
              <a:t> (1890-1967)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46993-004-9F9670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0"/>
            <a:ext cx="58326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LI-sculp-FM-07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4655" y="0"/>
            <a:ext cx="45746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κατάλογο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stroyed-ci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0"/>
            <a:ext cx="39604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60848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alatino Linotype" pitchFamily="18" charset="0"/>
              </a:rPr>
              <a:t>Jacques Lipchitz (1891-1973)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ybism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0"/>
            <a:ext cx="64807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medeo_Modigliani_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46085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Jacques_Lipchitz,_1918,_Still_Life,_bas_releif,_ston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Jacques_Lipchitz,_1919-20,_Harlequin_with_Clarin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3920490" cy="6858000"/>
          </a:xfrm>
          <a:prstGeom prst="rect">
            <a:avLst/>
          </a:prstGeom>
        </p:spPr>
      </p:pic>
      <p:pic>
        <p:nvPicPr>
          <p:cNvPr id="3" name="2 - Εικόνα" descr="Jacques_Lipchitz,_1920,_Man_with_Guitar.jpg"/>
          <p:cNvPicPr>
            <a:picLocks noChangeAspect="1"/>
          </p:cNvPicPr>
          <p:nvPr/>
        </p:nvPicPr>
        <p:blipFill>
          <a:blip r:embed="rId3" cstate="print"/>
          <a:srcRect t="5901" b="9051"/>
          <a:stretch>
            <a:fillRect/>
          </a:stretch>
        </p:blipFill>
        <p:spPr>
          <a:xfrm>
            <a:off x="4427984" y="0"/>
            <a:ext cx="44536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alatino Linotype" pitchFamily="18" charset="0"/>
              </a:rPr>
              <a:t>Henry Moore (1898-1986) 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henry-moore-415x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0"/>
            <a:ext cx="73448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800px-HenryMoore_RecliningFigure_19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9144000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62.1619_ph_w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anifestofuturis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680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alatino Linotype" pitchFamily="18" charset="0"/>
              </a:rPr>
              <a:t>Umberto Boccioni (1882-1916)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407px-Umberto-Boccio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2112" y="0"/>
            <a:ext cx="46597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blo_Picasso,_1909,_Femme_assise_(Sitzende_Frau),_oil_on_canvas,_100_x_80_cm,_Staatliche_Museen_zu_Berlin,_Neue_Nationalgaler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54726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tates_of_Mind-_The_Farewells_by_Umberto_Boccioni,_1911.jpeg"/>
          <p:cNvPicPr>
            <a:picLocks noChangeAspect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716px-Umberto_Boccioni_-_Elast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423px-Umberto_Boccioni,_1913,_Synthèse_du_dynamisme_humain_(Synthesis_of_Human_Dynamism),_location_unknown,_destroy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4555" y="0"/>
            <a:ext cx="48348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481px-'Unique_Forms_of_Continuity_in_Space',_1913_bronze_by_Umberto_Boccio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8496" y="0"/>
            <a:ext cx="55070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884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alatino Linotype" pitchFamily="18" charset="0"/>
              </a:rPr>
              <a:t>Luigi </a:t>
            </a:r>
            <a:r>
              <a:rPr lang="en-US" sz="4000" dirty="0" err="1" smtClean="0">
                <a:latin typeface="Palatino Linotype" pitchFamily="18" charset="0"/>
              </a:rPr>
              <a:t>Russolo</a:t>
            </a:r>
            <a:r>
              <a:rPr lang="en-US" sz="4000" dirty="0" smtClean="0">
                <a:latin typeface="Palatino Linotype" pitchFamily="18" charset="0"/>
              </a:rPr>
              <a:t> (1883-1947)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russo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04_-_russolo_e_il_russolophone.jpg"/>
          <p:cNvPicPr>
            <a:picLocks noChangeAspect="1"/>
          </p:cNvPicPr>
          <p:nvPr/>
        </p:nvPicPr>
        <p:blipFill>
          <a:blip r:embed="rId2" cstate="print"/>
          <a:srcRect l="2751" t="2751" r="2751" b="101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russolo.jpg"/>
          <p:cNvPicPr>
            <a:picLocks noChangeAspect="1"/>
          </p:cNvPicPr>
          <p:nvPr/>
        </p:nvPicPr>
        <p:blipFill>
          <a:blip r:embed="rId2" cstate="print"/>
          <a:srcRect l="6124" t="7161" r="4217" b="1094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</p:spPr>
        <p:txBody>
          <a:bodyPr/>
          <a:lstStyle/>
          <a:p>
            <a:r>
              <a:rPr lang="en-US" dirty="0" smtClean="0">
                <a:latin typeface="Palatino Linotype" pitchFamily="18" charset="0"/>
              </a:rPr>
              <a:t>Robert Delaunay (1885-1941)</a:t>
            </a:r>
            <a:endParaRPr lang="el-GR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555px-Robert_Delaunay_-_autoportrait.jpg"/>
          <p:cNvPicPr>
            <a:picLocks noChangeAspect="1"/>
          </p:cNvPicPr>
          <p:nvPr/>
        </p:nvPicPr>
        <p:blipFill>
          <a:blip r:embed="rId2" cstate="print"/>
          <a:srcRect l="4762" t="4851" r="5952" b="4851"/>
          <a:stretch>
            <a:fillRect/>
          </a:stretch>
        </p:blipFill>
        <p:spPr>
          <a:xfrm>
            <a:off x="1475656" y="0"/>
            <a:ext cx="619268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Pablo Picasso, 1910, Woman with Mustard Pot (La Femme au pot de moutarde), oil on canvas, 73 x 60 cm, Gemeentemuseum, The Hague. Exhibited at the Armory Show, New York, Chicago, Boston 1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68863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477px-Delaunay_ChampDeMa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1845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Robert_Delaunay,_1912,_Les_Fenêtres_simultanée_sur_la_ville_(Simultaneous_Windows_on_the_City),_40_x_46_cm,_Kunsthalle_Hamburg.jpg"/>
          <p:cNvPicPr>
            <a:picLocks noChangeAspect="1"/>
          </p:cNvPicPr>
          <p:nvPr/>
        </p:nvPicPr>
        <p:blipFill>
          <a:blip r:embed="rId2" cstate="print"/>
          <a:srcRect l="2168" t="2751" r="8914" b="2751"/>
          <a:stretch>
            <a:fillRect/>
          </a:stretch>
        </p:blipFill>
        <p:spPr>
          <a:xfrm>
            <a:off x="1475656" y="0"/>
            <a:ext cx="619268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launay_-_La_Ville_de_Par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60</Words>
  <Application>Microsoft Office PowerPoint</Application>
  <PresentationFormat>Προβολή στην οθόνη (4:3)</PresentationFormat>
  <Paragraphs>12</Paragraphs>
  <Slides>92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92</vt:i4>
      </vt:variant>
    </vt:vector>
  </HeadingPairs>
  <TitlesOfParts>
    <vt:vector size="93" baseType="lpstr">
      <vt:lpstr>Θέμα του Office</vt:lpstr>
      <vt:lpstr>Διαφάνεια 1</vt:lpstr>
      <vt:lpstr>Διαφάνεια 2</vt:lpstr>
      <vt:lpstr>Pablo Picasso (1881-1973) 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Georges Braque (1882-1963)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Juan Gris (1887-1927)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Fernand Léger (1881-1955)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Constantin Brâncuși (1876-1957)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Henri Laurens (1885-1954)</vt:lpstr>
      <vt:lpstr>Διαφάνεια 61</vt:lpstr>
      <vt:lpstr>Διαφάνεια 62</vt:lpstr>
      <vt:lpstr>Διαφάνεια 63</vt:lpstr>
      <vt:lpstr>Ossip Zadkine (1890-1967)</vt:lpstr>
      <vt:lpstr>Διαφάνεια 65</vt:lpstr>
      <vt:lpstr>Διαφάνεια 66</vt:lpstr>
      <vt:lpstr>Διαφάνεια 67</vt:lpstr>
      <vt:lpstr>Διαφάνεια 68</vt:lpstr>
      <vt:lpstr>Jacques Lipchitz (1891-1973)</vt:lpstr>
      <vt:lpstr>Διαφάνεια 70</vt:lpstr>
      <vt:lpstr>Διαφάνεια 71</vt:lpstr>
      <vt:lpstr>Διαφάνεια 72</vt:lpstr>
      <vt:lpstr>Henry Moore (1898-1986) </vt:lpstr>
      <vt:lpstr>Διαφάνεια 74</vt:lpstr>
      <vt:lpstr>Διαφάνεια 75</vt:lpstr>
      <vt:lpstr>Διαφάνεια 76</vt:lpstr>
      <vt:lpstr>Διαφάνεια 77</vt:lpstr>
      <vt:lpstr>Umberto Boccioni (1882-1916)</vt:lpstr>
      <vt:lpstr>Διαφάνεια 79</vt:lpstr>
      <vt:lpstr>Διαφάνεια 80</vt:lpstr>
      <vt:lpstr>Διαφάνεια 81</vt:lpstr>
      <vt:lpstr>Διαφάνεια 82</vt:lpstr>
      <vt:lpstr>Διαφάνεια 83</vt:lpstr>
      <vt:lpstr>Luigi Russolo (1883-1947)</vt:lpstr>
      <vt:lpstr>Διαφάνεια 85</vt:lpstr>
      <vt:lpstr>Διαφάνεια 86</vt:lpstr>
      <vt:lpstr>Διαφάνεια 87</vt:lpstr>
      <vt:lpstr>Robert Delaunay (1885-1941)</vt:lpstr>
      <vt:lpstr>Διαφάνεια 89</vt:lpstr>
      <vt:lpstr>Διαφάνεια 90</vt:lpstr>
      <vt:lpstr>Διαφάνεια 91</vt:lpstr>
      <vt:lpstr>Διαφάνεια 92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Δημήτρης Παυλόπουλος</dc:creator>
  <cp:lastModifiedBy>user-pavl</cp:lastModifiedBy>
  <cp:revision>26</cp:revision>
  <dcterms:created xsi:type="dcterms:W3CDTF">2014-02-20T14:10:20Z</dcterms:created>
  <dcterms:modified xsi:type="dcterms:W3CDTF">2014-02-24T12:23:48Z</dcterms:modified>
</cp:coreProperties>
</file>