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6" r:id="rId3"/>
    <p:sldId id="333" r:id="rId4"/>
    <p:sldId id="332" r:id="rId5"/>
    <p:sldId id="285" r:id="rId6"/>
    <p:sldId id="284" r:id="rId7"/>
    <p:sldId id="276" r:id="rId8"/>
    <p:sldId id="291" r:id="rId9"/>
    <p:sldId id="281" r:id="rId10"/>
    <p:sldId id="289" r:id="rId11"/>
    <p:sldId id="290" r:id="rId12"/>
    <p:sldId id="292" r:id="rId13"/>
    <p:sldId id="278" r:id="rId14"/>
    <p:sldId id="295" r:id="rId15"/>
    <p:sldId id="294" r:id="rId16"/>
    <p:sldId id="293" r:id="rId17"/>
    <p:sldId id="334" r:id="rId18"/>
    <p:sldId id="348" r:id="rId19"/>
    <p:sldId id="335" r:id="rId20"/>
    <p:sldId id="280" r:id="rId21"/>
    <p:sldId id="282" r:id="rId22"/>
    <p:sldId id="346" r:id="rId23"/>
    <p:sldId id="343" r:id="rId24"/>
    <p:sldId id="347" r:id="rId25"/>
    <p:sldId id="338" r:id="rId26"/>
    <p:sldId id="336" r:id="rId27"/>
    <p:sldId id="337" r:id="rId28"/>
    <p:sldId id="341" r:id="rId29"/>
    <p:sldId id="344" r:id="rId30"/>
    <p:sldId id="339" r:id="rId31"/>
    <p:sldId id="345" r:id="rId32"/>
    <p:sldId id="342" r:id="rId33"/>
    <p:sldId id="340" r:id="rId34"/>
    <p:sldId id="257" r:id="rId35"/>
    <p:sldId id="258" r:id="rId36"/>
    <p:sldId id="259" r:id="rId37"/>
    <p:sldId id="275" r:id="rId38"/>
    <p:sldId id="260" r:id="rId39"/>
    <p:sldId id="349" r:id="rId40"/>
    <p:sldId id="266" r:id="rId41"/>
    <p:sldId id="262" r:id="rId42"/>
    <p:sldId id="327" r:id="rId43"/>
    <p:sldId id="326" r:id="rId44"/>
    <p:sldId id="330" r:id="rId45"/>
    <p:sldId id="328" r:id="rId46"/>
    <p:sldId id="331" r:id="rId47"/>
    <p:sldId id="329" r:id="rId48"/>
    <p:sldId id="267" r:id="rId49"/>
    <p:sldId id="264" r:id="rId50"/>
    <p:sldId id="268" r:id="rId51"/>
    <p:sldId id="265" r:id="rId52"/>
    <p:sldId id="270" r:id="rId53"/>
    <p:sldId id="271" r:id="rId54"/>
    <p:sldId id="269" r:id="rId5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25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C29C6-A1D5-492D-B9F3-6CD753EB27ED}" type="datetimeFigureOut">
              <a:rPr lang="el-GR" smtClean="0"/>
              <a:pPr/>
              <a:t>11/3/2014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03DA-26C4-4BAC-B88F-62ED24E30DC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C29C6-A1D5-492D-B9F3-6CD753EB27ED}" type="datetimeFigureOut">
              <a:rPr lang="el-GR" smtClean="0"/>
              <a:pPr/>
              <a:t>11/3/2014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03DA-26C4-4BAC-B88F-62ED24E30DC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C29C6-A1D5-492D-B9F3-6CD753EB27ED}" type="datetimeFigureOut">
              <a:rPr lang="el-GR" smtClean="0"/>
              <a:pPr/>
              <a:t>11/3/2014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03DA-26C4-4BAC-B88F-62ED24E30DC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C29C6-A1D5-492D-B9F3-6CD753EB27ED}" type="datetimeFigureOut">
              <a:rPr lang="el-GR" smtClean="0"/>
              <a:pPr/>
              <a:t>11/3/2014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03DA-26C4-4BAC-B88F-62ED24E30DC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C29C6-A1D5-492D-B9F3-6CD753EB27ED}" type="datetimeFigureOut">
              <a:rPr lang="el-GR" smtClean="0"/>
              <a:pPr/>
              <a:t>11/3/2014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03DA-26C4-4BAC-B88F-62ED24E30DC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C29C6-A1D5-492D-B9F3-6CD753EB27ED}" type="datetimeFigureOut">
              <a:rPr lang="el-GR" smtClean="0"/>
              <a:pPr/>
              <a:t>11/3/2014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03DA-26C4-4BAC-B88F-62ED24E30DC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C29C6-A1D5-492D-B9F3-6CD753EB27ED}" type="datetimeFigureOut">
              <a:rPr lang="el-GR" smtClean="0"/>
              <a:pPr/>
              <a:t>11/3/2014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03DA-26C4-4BAC-B88F-62ED24E30DC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C29C6-A1D5-492D-B9F3-6CD753EB27ED}" type="datetimeFigureOut">
              <a:rPr lang="el-GR" smtClean="0"/>
              <a:pPr/>
              <a:t>11/3/2014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03DA-26C4-4BAC-B88F-62ED24E30DC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C29C6-A1D5-492D-B9F3-6CD753EB27ED}" type="datetimeFigureOut">
              <a:rPr lang="el-GR" smtClean="0"/>
              <a:pPr/>
              <a:t>11/3/2014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03DA-26C4-4BAC-B88F-62ED24E30DC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C29C6-A1D5-492D-B9F3-6CD753EB27ED}" type="datetimeFigureOut">
              <a:rPr lang="el-GR" smtClean="0"/>
              <a:pPr/>
              <a:t>11/3/2014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03DA-26C4-4BAC-B88F-62ED24E30DC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C29C6-A1D5-492D-B9F3-6CD753EB27ED}" type="datetimeFigureOut">
              <a:rPr lang="el-GR" smtClean="0"/>
              <a:pPr/>
              <a:t>11/3/2014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003DA-26C4-4BAC-B88F-62ED24E30DC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C29C6-A1D5-492D-B9F3-6CD753EB27ED}" type="datetimeFigureOut">
              <a:rPr lang="el-GR" smtClean="0"/>
              <a:pPr/>
              <a:t>11/3/2014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003DA-26C4-4BAC-B88F-62ED24E30DC0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276872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Palatino Linotype" pitchFamily="18" charset="0"/>
              </a:rPr>
              <a:t>Giorgio de Chirico (1888-1978)</a:t>
            </a:r>
            <a:endParaRPr lang="el-GR" sz="40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melancholy-of-a-beautiful-day-1913.jpg!Blo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2 - Εικόνα" descr="800px-Sleeping_Ariadne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the-anxious-journey-1913.jpg!Blo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the-anguish-of-departure-1914.jpg!Blo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0"/>
            <a:ext cx="525658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nyugtalanito-muzsak-19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99804" y="0"/>
            <a:ext cx="307238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ortrait-of-guillaume-apollinaire-1914.jpg!Blo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0"/>
            <a:ext cx="54006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the-song-of-love-1914.jpg!Blo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0"/>
            <a:ext cx="482453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mystery-and-melancholy-of-a-street-1914.jpg!Blo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0"/>
            <a:ext cx="511256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O_μάντης_(ντε_Κίρικο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0"/>
            <a:ext cx="4680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isturbing-muses-19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3024" y="0"/>
            <a:ext cx="4677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e_chirico-autoritrat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ortrait-of-artist-s-mother-1911.jpg!Blo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3" name="2 - Εικόνα" descr="self-portrait-1911.jpg!Blo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till-life-with-silver-ware-1962.jpg!Blo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h2_1996.403.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132856"/>
          </a:xfrm>
        </p:spPr>
        <p:txBody>
          <a:bodyPr>
            <a:normAutofit/>
          </a:bodyPr>
          <a:lstStyle/>
          <a:p>
            <a:r>
              <a:rPr lang="el-GR" sz="4000" dirty="0" smtClean="0">
                <a:latin typeface="Palatino Linotype" pitchFamily="18" charset="0"/>
              </a:rPr>
              <a:t>Νίκος Εγγονόπουλος (1907-1985)</a:t>
            </a:r>
            <a:endParaRPr lang="el-GR" sz="40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egonop-emfyli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0"/>
            <a:ext cx="5076056" cy="6858000"/>
          </a:xfrm>
          <a:prstGeom prst="rect">
            <a:avLst/>
          </a:prstGeom>
        </p:spPr>
      </p:pic>
      <p:pic>
        <p:nvPicPr>
          <p:cNvPr id="3" name="2 - Εικόνα" descr="κατάλογος.jpg"/>
          <p:cNvPicPr>
            <a:picLocks noChangeAspect="1"/>
          </p:cNvPicPr>
          <p:nvPr/>
        </p:nvPicPr>
        <p:blipFill>
          <a:blip r:embed="rId3" cstate="print"/>
          <a:srcRect l="6294" b="5901"/>
          <a:stretch>
            <a:fillRect/>
          </a:stretch>
        </p:blipFill>
        <p:spPr>
          <a:xfrm>
            <a:off x="0" y="0"/>
            <a:ext cx="406794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ceb5ceb3ceb3cebfcebdcf8ccf80cebfcf85cebbcebfcf82-cebdceafcebacebfcf82-cf80cebfceb9ceb7cf84ceaecf82-cebaceb1ceb9-cf86ceb9cebbcf8ccf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0"/>
            <a:ext cx="54381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204864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Palatino Linotype" pitchFamily="18" charset="0"/>
              </a:rPr>
              <a:t>Carlo Carrà (1881-1966)</a:t>
            </a:r>
            <a:r>
              <a:rPr lang="el-GR" sz="4000" dirty="0" smtClean="0">
                <a:latin typeface="Palatino Linotype" pitchFamily="18" charset="0"/>
              </a:rPr>
              <a:t> </a:t>
            </a:r>
            <a:endParaRPr lang="el-GR" sz="40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EMB_strozzi_10_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0"/>
            <a:ext cx="49320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Carlo-Carra-Mistress-19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0"/>
            <a:ext cx="496388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34888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Palatino Linotype" pitchFamily="18" charset="0"/>
              </a:rPr>
              <a:t>Giorgio Morandi (1890-1964)</a:t>
            </a:r>
            <a:endParaRPr lang="el-GR" sz="40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utorretra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3860" y="0"/>
            <a:ext cx="531627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The_Enigma_of_an_Autumn_Afterno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rev_12714_im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348880"/>
          </a:xfrm>
        </p:spPr>
        <p:txBody>
          <a:bodyPr>
            <a:normAutofit/>
          </a:bodyPr>
          <a:lstStyle/>
          <a:p>
            <a:r>
              <a:rPr lang="el-GR" sz="4000" dirty="0" smtClean="0">
                <a:latin typeface="Palatino Linotype" pitchFamily="18" charset="0"/>
              </a:rPr>
              <a:t>Σαράντης Καραβούζης (1938-2011)</a:t>
            </a:r>
            <a:endParaRPr lang="el-GR" sz="40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karavouz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0"/>
            <a:ext cx="77768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cebaceb1cf81ceb1ceb2cebfcf8dceb6ceb7cf82-cf83ceb1cf81ceaccebdcf84ceb7cf82-cebdceb5cebacf81ceae-cf86cf8dcf83ceb7-cebcceb5-ceb1cebdcf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Διακήρυξη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0"/>
            <a:ext cx="60486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Ο Hugo Ball (1886-1927) σαν επίσκοπος στο Cabaret Voltaire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0"/>
            <a:ext cx="504056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Hugo Ball..jpg"/>
          <p:cNvPicPr>
            <a:picLocks noChangeAspect="1"/>
          </p:cNvPicPr>
          <p:nvPr/>
        </p:nvPicPr>
        <p:blipFill>
          <a:blip r:embed="rId2" cstate="print"/>
          <a:srcRect l="18964" r="12218"/>
          <a:stretch>
            <a:fillRect/>
          </a:stretch>
        </p:blipFill>
        <p:spPr>
          <a:xfrm>
            <a:off x="2555776" y="0"/>
            <a:ext cx="39604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Man Ray (1890-1976)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Ray - Duchamp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0"/>
            <a:ext cx="748883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the-gift-19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0"/>
            <a:ext cx="460851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the-enigma-of-the-arrival-and-the-afternoon-1912.jpg!Blo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72816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Palatino Linotype" pitchFamily="18" charset="0"/>
              </a:rPr>
              <a:t>Marcel Duchamp (1887-1968)</a:t>
            </a:r>
            <a:endParaRPr lang="el-GR" sz="40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uchamp 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0"/>
            <a:ext cx="504056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readymade-300x2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0"/>
            <a:ext cx="748883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Bottle_Ra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0"/>
            <a:ext cx="4680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388px-Duchamp_LargeGla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0"/>
            <a:ext cx="460851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fountain-252x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8064" cy="6858000"/>
          </a:xfrm>
          <a:prstGeom prst="rect">
            <a:avLst/>
          </a:prstGeom>
        </p:spPr>
      </p:pic>
      <p:pic>
        <p:nvPicPr>
          <p:cNvPr id="3" name="2 - Εικόνα" descr="duchamp-taking-pissoir-cartoon-cjmadden.gif"/>
          <p:cNvPicPr>
            <a:picLocks noChangeAspect="1"/>
          </p:cNvPicPr>
          <p:nvPr/>
        </p:nvPicPr>
        <p:blipFill>
          <a:blip r:embed="rId3" cstate="print"/>
          <a:srcRect l="14322" t="6048" r="18408"/>
          <a:stretch>
            <a:fillRect/>
          </a:stretch>
        </p:blipFill>
        <p:spPr>
          <a:xfrm>
            <a:off x="5004048" y="0"/>
            <a:ext cx="41399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LHOO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0"/>
            <a:ext cx="453650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RroseSelav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0"/>
            <a:ext cx="518457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72816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Palatino Linotype" pitchFamily="18" charset="0"/>
              </a:rPr>
              <a:t>Hans Arp (1887-1966)</a:t>
            </a:r>
            <a:endParaRPr lang="el-GR" sz="40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Hans Arp (1887-1966), Δάσος, 1916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76432" y="0"/>
            <a:ext cx="439113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the-enigma-of-the-hour-1911.jpg!Blo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60848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Palatino Linotype" pitchFamily="18" charset="0"/>
              </a:rPr>
              <a:t>Francis </a:t>
            </a:r>
            <a:r>
              <a:rPr lang="en-US" sz="4000" dirty="0" err="1" smtClean="0">
                <a:latin typeface="Palatino Linotype" pitchFamily="18" charset="0"/>
              </a:rPr>
              <a:t>Picabia</a:t>
            </a:r>
            <a:r>
              <a:rPr lang="en-US" sz="4000" dirty="0" smtClean="0">
                <a:latin typeface="Palatino Linotype" pitchFamily="18" charset="0"/>
              </a:rPr>
              <a:t> (1879-1953)</a:t>
            </a:r>
            <a:endParaRPr lang="el-GR" sz="40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Francis Picabia (1879-1953), Με παίρνετε. Προσωπογραφία με ρετσινόλαδο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6022" y="0"/>
            <a:ext cx="467195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60848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Palatino Linotype" pitchFamily="18" charset="0"/>
              </a:rPr>
              <a:t>Kurt </a:t>
            </a:r>
            <a:r>
              <a:rPr lang="en-US" sz="4000" dirty="0" err="1" smtClean="0">
                <a:latin typeface="Palatino Linotype" pitchFamily="18" charset="0"/>
              </a:rPr>
              <a:t>Schwitters</a:t>
            </a:r>
            <a:r>
              <a:rPr lang="en-US" sz="4000" dirty="0" smtClean="0">
                <a:latin typeface="Palatino Linotype" pitchFamily="18" charset="0"/>
              </a:rPr>
              <a:t> (1887-1948)</a:t>
            </a:r>
            <a:endParaRPr lang="el-GR" sz="40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Kurt Schwitters (1887-1948), Πίνακας Merz, 1919..jpg"/>
          <p:cNvPicPr>
            <a:picLocks noChangeAspect="1"/>
          </p:cNvPicPr>
          <p:nvPr/>
        </p:nvPicPr>
        <p:blipFill>
          <a:blip r:embed="rId2" cstate="print"/>
          <a:srcRect r="1613"/>
          <a:stretch>
            <a:fillRect/>
          </a:stretch>
        </p:blipFill>
        <p:spPr>
          <a:xfrm>
            <a:off x="2339752" y="0"/>
            <a:ext cx="439248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Kurt Schwitters, Στήλη Schwitters, 1918-38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hector-and-andromache-1912.jpg!Blo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0"/>
            <a:ext cx="4536504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800px-The_Red_Tow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an-amazon-1913.jpg!Blo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0"/>
            <a:ext cx="55446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1009021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46</Words>
  <Application>Microsoft Office PowerPoint</Application>
  <PresentationFormat>Προβολή στην οθόνη (4:3)</PresentationFormat>
  <Paragraphs>9</Paragraphs>
  <Slides>54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54</vt:i4>
      </vt:variant>
    </vt:vector>
  </HeadingPairs>
  <TitlesOfParts>
    <vt:vector size="55" baseType="lpstr">
      <vt:lpstr>Θέμα του Office</vt:lpstr>
      <vt:lpstr>Giorgio de Chirico (1888-1978)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Νίκος Εγγονόπουλος (1907-1985)</vt:lpstr>
      <vt:lpstr>Διαφάνεια 23</vt:lpstr>
      <vt:lpstr>Διαφάνεια 24</vt:lpstr>
      <vt:lpstr>Carlo Carrà (1881-1966) </vt:lpstr>
      <vt:lpstr>Διαφάνεια 26</vt:lpstr>
      <vt:lpstr>Διαφάνεια 27</vt:lpstr>
      <vt:lpstr>Giorgio Morandi (1890-1964)</vt:lpstr>
      <vt:lpstr>Διαφάνεια 29</vt:lpstr>
      <vt:lpstr>Διαφάνεια 30</vt:lpstr>
      <vt:lpstr>Σαράντης Καραβούζης (1938-2011)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Marcel Duchamp (1887-1968)</vt:lpstr>
      <vt:lpstr>Διαφάνεια 41</vt:lpstr>
      <vt:lpstr>Διαφάνεια 42</vt:lpstr>
      <vt:lpstr>Διαφάνεια 43</vt:lpstr>
      <vt:lpstr>Διαφάνεια 44</vt:lpstr>
      <vt:lpstr>Διαφάνεια 45</vt:lpstr>
      <vt:lpstr>Διαφάνεια 46</vt:lpstr>
      <vt:lpstr>Διαφάνεια 47</vt:lpstr>
      <vt:lpstr>Hans Arp (1887-1966)</vt:lpstr>
      <vt:lpstr>Διαφάνεια 49</vt:lpstr>
      <vt:lpstr>Francis Picabia (1879-1953)</vt:lpstr>
      <vt:lpstr>Διαφάνεια 51</vt:lpstr>
      <vt:lpstr>Kurt Schwitters (1887-1948)</vt:lpstr>
      <vt:lpstr>Διαφάνεια 53</vt:lpstr>
      <vt:lpstr>Διαφάνεια 54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Δημήτρης Παυλόπουλος</dc:creator>
  <cp:lastModifiedBy>user-pavl</cp:lastModifiedBy>
  <cp:revision>41</cp:revision>
  <dcterms:created xsi:type="dcterms:W3CDTF">2014-03-08T08:51:48Z</dcterms:created>
  <dcterms:modified xsi:type="dcterms:W3CDTF">2014-03-11T10:42:01Z</dcterms:modified>
</cp:coreProperties>
</file>