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83" r:id="rId3"/>
    <p:sldId id="284" r:id="rId4"/>
    <p:sldId id="285" r:id="rId5"/>
    <p:sldId id="286" r:id="rId6"/>
    <p:sldId id="279" r:id="rId7"/>
    <p:sldId id="278" r:id="rId8"/>
    <p:sldId id="335" r:id="rId9"/>
    <p:sldId id="281" r:id="rId10"/>
    <p:sldId id="282" r:id="rId11"/>
    <p:sldId id="318" r:id="rId12"/>
    <p:sldId id="280" r:id="rId13"/>
    <p:sldId id="336" r:id="rId14"/>
    <p:sldId id="273" r:id="rId15"/>
    <p:sldId id="288" r:id="rId16"/>
    <p:sldId id="289" r:id="rId17"/>
    <p:sldId id="290" r:id="rId18"/>
    <p:sldId id="291" r:id="rId19"/>
    <p:sldId id="292" r:id="rId20"/>
    <p:sldId id="295" r:id="rId21"/>
    <p:sldId id="261" r:id="rId22"/>
    <p:sldId id="325" r:id="rId23"/>
    <p:sldId id="257" r:id="rId24"/>
    <p:sldId id="287" r:id="rId25"/>
    <p:sldId id="258" r:id="rId26"/>
    <p:sldId id="323" r:id="rId27"/>
    <p:sldId id="324" r:id="rId28"/>
    <p:sldId id="298" r:id="rId29"/>
    <p:sldId id="319" r:id="rId30"/>
    <p:sldId id="264" r:id="rId31"/>
    <p:sldId id="262" r:id="rId32"/>
    <p:sldId id="260" r:id="rId33"/>
    <p:sldId id="296" r:id="rId34"/>
    <p:sldId id="259" r:id="rId35"/>
    <p:sldId id="322" r:id="rId36"/>
    <p:sldId id="321" r:id="rId37"/>
    <p:sldId id="297" r:id="rId38"/>
    <p:sldId id="320" r:id="rId39"/>
    <p:sldId id="263" r:id="rId40"/>
    <p:sldId id="301" r:id="rId41"/>
    <p:sldId id="302" r:id="rId42"/>
    <p:sldId id="299" r:id="rId43"/>
    <p:sldId id="300" r:id="rId44"/>
    <p:sldId id="274" r:id="rId45"/>
    <p:sldId id="268" r:id="rId46"/>
    <p:sldId id="270" r:id="rId47"/>
    <p:sldId id="271" r:id="rId48"/>
    <p:sldId id="267" r:id="rId49"/>
    <p:sldId id="269" r:id="rId50"/>
    <p:sldId id="334" r:id="rId51"/>
    <p:sldId id="266" r:id="rId52"/>
    <p:sldId id="275" r:id="rId53"/>
    <p:sldId id="265" r:id="rId54"/>
    <p:sldId id="327" r:id="rId55"/>
    <p:sldId id="330" r:id="rId56"/>
    <p:sldId id="331" r:id="rId57"/>
    <p:sldId id="328" r:id="rId58"/>
    <p:sldId id="326" r:id="rId59"/>
    <p:sldId id="329" r:id="rId60"/>
    <p:sldId id="333" r:id="rId61"/>
    <p:sldId id="303" r:id="rId62"/>
    <p:sldId id="305" r:id="rId63"/>
    <p:sldId id="306" r:id="rId64"/>
    <p:sldId id="307" r:id="rId65"/>
    <p:sldId id="308" r:id="rId66"/>
    <p:sldId id="309" r:id="rId67"/>
    <p:sldId id="310" r:id="rId68"/>
    <p:sldId id="311" r:id="rId69"/>
    <p:sldId id="312" r:id="rId70"/>
    <p:sldId id="313" r:id="rId71"/>
    <p:sldId id="304" r:id="rId72"/>
    <p:sldId id="315" r:id="rId73"/>
    <p:sldId id="314" r:id="rId74"/>
    <p:sldId id="317" r:id="rId75"/>
    <p:sldId id="316" r:id="rId7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20" autoAdjust="0"/>
    <p:restoredTop sz="94590" autoAdjust="0"/>
  </p:normalViewPr>
  <p:slideViewPr>
    <p:cSldViewPr>
      <p:cViewPr varScale="1">
        <p:scale>
          <a:sx n="71" d="100"/>
          <a:sy n="71" d="100"/>
        </p:scale>
        <p:origin x="-54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75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767F2-FC16-4FC1-82C5-92AA6D28D479}" type="datetimeFigureOut">
              <a:rPr lang="el-GR" smtClean="0"/>
              <a:pPr/>
              <a:t>19/12/2014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77BA-8D11-43C6-9523-78483AFBD7C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767F2-FC16-4FC1-82C5-92AA6D28D479}" type="datetimeFigureOut">
              <a:rPr lang="el-GR" smtClean="0"/>
              <a:pPr/>
              <a:t>19/12/2014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77BA-8D11-43C6-9523-78483AFBD7C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767F2-FC16-4FC1-82C5-92AA6D28D479}" type="datetimeFigureOut">
              <a:rPr lang="el-GR" smtClean="0"/>
              <a:pPr/>
              <a:t>19/12/2014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77BA-8D11-43C6-9523-78483AFBD7C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767F2-FC16-4FC1-82C5-92AA6D28D479}" type="datetimeFigureOut">
              <a:rPr lang="el-GR" smtClean="0"/>
              <a:pPr/>
              <a:t>19/12/2014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77BA-8D11-43C6-9523-78483AFBD7C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767F2-FC16-4FC1-82C5-92AA6D28D479}" type="datetimeFigureOut">
              <a:rPr lang="el-GR" smtClean="0"/>
              <a:pPr/>
              <a:t>19/12/2014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77BA-8D11-43C6-9523-78483AFBD7C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767F2-FC16-4FC1-82C5-92AA6D28D479}" type="datetimeFigureOut">
              <a:rPr lang="el-GR" smtClean="0"/>
              <a:pPr/>
              <a:t>19/12/2014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77BA-8D11-43C6-9523-78483AFBD7C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767F2-FC16-4FC1-82C5-92AA6D28D479}" type="datetimeFigureOut">
              <a:rPr lang="el-GR" smtClean="0"/>
              <a:pPr/>
              <a:t>19/12/2014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77BA-8D11-43C6-9523-78483AFBD7C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767F2-FC16-4FC1-82C5-92AA6D28D479}" type="datetimeFigureOut">
              <a:rPr lang="el-GR" smtClean="0"/>
              <a:pPr/>
              <a:t>19/12/2014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77BA-8D11-43C6-9523-78483AFBD7C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767F2-FC16-4FC1-82C5-92AA6D28D479}" type="datetimeFigureOut">
              <a:rPr lang="el-GR" smtClean="0"/>
              <a:pPr/>
              <a:t>19/12/2014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77BA-8D11-43C6-9523-78483AFBD7C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767F2-FC16-4FC1-82C5-92AA6D28D479}" type="datetimeFigureOut">
              <a:rPr lang="el-GR" smtClean="0"/>
              <a:pPr/>
              <a:t>19/12/2014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77BA-8D11-43C6-9523-78483AFBD7C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767F2-FC16-4FC1-82C5-92AA6D28D479}" type="datetimeFigureOut">
              <a:rPr lang="el-GR" smtClean="0"/>
              <a:pPr/>
              <a:t>19/12/2014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77BA-8D11-43C6-9523-78483AFBD7C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767F2-FC16-4FC1-82C5-92AA6D28D479}" type="datetimeFigureOut">
              <a:rPr lang="el-GR" smtClean="0"/>
              <a:pPr/>
              <a:t>19/12/2014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F77BA-8D11-43C6-9523-78483AFBD7C4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00808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Palatino Linotype" pitchFamily="18" charset="0"/>
              </a:rPr>
              <a:t>Max Ernst (1891-1976)</a:t>
            </a:r>
            <a:endParaRPr lang="el-GR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エルンスト≪大いなる森≫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.over-blog.com/500x356/3/72/68/39/Images-blog-04/orsa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-pavl\Desktop\AAA_inverobe_11954-2.jpg"/>
          <p:cNvPicPr>
            <a:picLocks noChangeAspect="1" noChangeArrowheads="1"/>
          </p:cNvPicPr>
          <p:nvPr/>
        </p:nvPicPr>
        <p:blipFill>
          <a:blip r:embed="rId2" cstate="print"/>
          <a:srcRect l="4326" t="4851" r="3538" b="38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060848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Palatino Linotype" pitchFamily="18" charset="0"/>
              </a:rPr>
              <a:t>Salvador </a:t>
            </a:r>
            <a:r>
              <a:rPr lang="en-US" sz="4000" dirty="0" err="1" smtClean="0">
                <a:latin typeface="Palatino Linotype" pitchFamily="18" charset="0"/>
              </a:rPr>
              <a:t>Dalí</a:t>
            </a:r>
            <a:r>
              <a:rPr lang="en-US" sz="4000" dirty="0" smtClean="0">
                <a:latin typeface="Palatino Linotype" pitchFamily="18" charset="0"/>
              </a:rPr>
              <a:t> </a:t>
            </a:r>
            <a:r>
              <a:rPr lang="en-US" sz="4000" dirty="0" smtClean="0">
                <a:latin typeface="Palatino Linotype" pitchFamily="18" charset="0"/>
              </a:rPr>
              <a:t>(1904-1989)</a:t>
            </a:r>
            <a:endParaRPr lang="el-GR" sz="4000" dirty="0"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dutch-interior.jpg!Blo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boat.jpg!Blog.jpg"/>
          <p:cNvPicPr>
            <a:picLocks noChangeAspect="1"/>
          </p:cNvPicPr>
          <p:nvPr/>
        </p:nvPicPr>
        <p:blipFill>
          <a:blip r:embed="rId2" cstate="print"/>
          <a:srcRect b="868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self-portrait-in-the-studio.jpg!Blo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0"/>
            <a:ext cx="54006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portrait-of-my-father.jpg!Blo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saltimbanques-1921.jpg!Blo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0"/>
            <a:ext cx="518457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self-portrait-1911.jpg!Blo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0"/>
            <a:ext cx="388843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man-holding-up-a-baby-as-though-he-were-drinking-from-a-bottle.jpg!Blo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0"/>
            <a:ext cx="417646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800px-Man_Ray_Salvador_Dal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lorc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bunuel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06335" y="0"/>
            <a:ext cx="573132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the-great-masturbator-1929.jpg!Blo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The_Persistence_of_Memor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Dali-Pizza-138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MaeWest.jpg"/>
          <p:cNvPicPr>
            <a:picLocks noChangeAspect="1"/>
          </p:cNvPicPr>
          <p:nvPr/>
        </p:nvPicPr>
        <p:blipFill>
          <a:blip r:embed="rId2" cstate="print"/>
          <a:srcRect t="6681" b="26829"/>
          <a:stretch>
            <a:fillRect/>
          </a:stretch>
        </p:blipFill>
        <p:spPr>
          <a:xfrm>
            <a:off x="4716016" y="1124744"/>
            <a:ext cx="4176464" cy="5040560"/>
          </a:xfrm>
          <a:prstGeom prst="rect">
            <a:avLst/>
          </a:prstGeom>
        </p:spPr>
      </p:pic>
      <p:pic>
        <p:nvPicPr>
          <p:cNvPr id="3" name="2 - Εικόνα" descr="dali4.jpg"/>
          <p:cNvPicPr>
            <a:picLocks noChangeAspect="1"/>
          </p:cNvPicPr>
          <p:nvPr/>
        </p:nvPicPr>
        <p:blipFill>
          <a:blip r:embed="rId3" cstate="print"/>
          <a:srcRect l="-253"/>
          <a:stretch>
            <a:fillRect/>
          </a:stretch>
        </p:blipFill>
        <p:spPr>
          <a:xfrm>
            <a:off x="251520" y="0"/>
            <a:ext cx="421196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SalvadorDali-SoftConstructionWithBea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0"/>
            <a:ext cx="669674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VenusDrawers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499992" cy="6858000"/>
          </a:xfrm>
          <a:prstGeom prst="rect">
            <a:avLst/>
          </a:prstGeom>
        </p:spPr>
      </p:pic>
      <p:pic>
        <p:nvPicPr>
          <p:cNvPr id="3" name="2 - Εικόνα" descr="Fac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crucifixion-1913.jpg!Blo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0"/>
            <a:ext cx="4824537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Dali 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il_fullxfull.32385238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Salvador_Dal_Leda_Atomic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0"/>
            <a:ext cx="478802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dali-fea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γαλαδαλ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dali_65737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0"/>
            <a:ext cx="525658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leardali-400x2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552px-Dali_Allan_Warr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0"/>
            <a:ext cx="5472608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fish-fight-1917.jpg!Blo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44824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Palatino Linotype" pitchFamily="18" charset="0"/>
              </a:rPr>
              <a:t>Yves Tanguy (1900-1955)</a:t>
            </a:r>
            <a:endParaRPr lang="el-GR" sz="4000" dirty="0">
              <a:latin typeface="Palatino Linotype" pitchFamily="18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Mama,_Papa_is_Wounded!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0"/>
            <a:ext cx="511256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tanguy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0"/>
            <a:ext cx="511256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Indefinite_Divisibili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0"/>
            <a:ext cx="547260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8884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Palatino Linotype" pitchFamily="18" charset="0"/>
              </a:rPr>
              <a:t>Juan Miró (1893-1983)</a:t>
            </a:r>
            <a:endParaRPr lang="el-GR" sz="4000" dirty="0">
              <a:latin typeface="Palatino Linotype" pitchFamily="18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Portrait_of_Joan_Miro,_Barcelona_1935_June_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0"/>
            <a:ext cx="561662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miro-nord-sud-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0"/>
            <a:ext cx="763284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miro-the-hunter-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untitled.png"/>
          <p:cNvPicPr>
            <a:picLocks noChangeAspect="1"/>
          </p:cNvPicPr>
          <p:nvPr/>
        </p:nvPicPr>
        <p:blipFill>
          <a:blip r:embed="rId2" cstate="print"/>
          <a:srcRect l="2066" t="2544" r="2066" b="211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miro-may-1968-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0"/>
            <a:ext cx="684076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dada-gauguin-1920.jpg!Blo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the-poetes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blue-ii-joan-mir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Joan_Miro_BlueI_II_II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Miro%20Tatto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1746"/>
            <a:ext cx="9144000" cy="5634507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16832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Palatino Linotype" pitchFamily="18" charset="0"/>
              </a:rPr>
              <a:t>André Masson (1896-1987)</a:t>
            </a:r>
            <a:endParaRPr lang="el-GR" sz="4000" dirty="0">
              <a:latin typeface="Palatino Linotype" pitchFamily="18" charset="0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600full-andré-mass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37685" y="0"/>
            <a:ext cx="52686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automatic-drawing-19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0"/>
            <a:ext cx="597666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CRI_1511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no-name-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836712"/>
            <a:ext cx="9144000" cy="4824536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in-the-tower-of-slee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the-elephant-celebes-1921.jpg!Blo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0"/>
            <a:ext cx="511256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portrait-of-the-poet-kleist.jpg!Blo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0"/>
            <a:ext cx="482453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 rot="10800000" flipV="1">
            <a:off x="0" y="53177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latin typeface="Palatino Linotype" pitchFamily="18" charset="0"/>
              </a:rPr>
              <a:t>Paul Delvaux (1897-1994)</a:t>
            </a:r>
            <a:endParaRPr lang="el-GR" sz="4000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paul-delvaux.jpg!Portrai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0"/>
            <a:ext cx="633670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the-joy-of-life-1937.jpg!Blo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0"/>
            <a:ext cx="777686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women-trees-1937.jpg!Blo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night-visit-19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the-tour-1939.jpg!Blo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0"/>
            <a:ext cx="763284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the-man-in-the-street-1940.jpg!Blo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0"/>
            <a:ext cx="763284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the-entrance-to-the-city-1940.jpg!Blo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0"/>
            <a:ext cx="777686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the-musee-spitzner-1943.jpg!Blo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0"/>
            <a:ext cx="770485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0"/>
            <a:ext cx="756084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the-joy-of-life-1937.jpg!Blo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92696"/>
            <a:ext cx="9144000" cy="4248472"/>
          </a:xfrm>
          <a:prstGeom prst="rect">
            <a:avLst/>
          </a:prstGeo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the-sleeping-venus-1944.jpg!Blo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0"/>
            <a:ext cx="806489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skeletons-in-an-office-1944.jpg!Blo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lamp-1945.jpg!Blo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0"/>
            <a:ext cx="813690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night-train-1947.jpg!Blo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loneliness-1956.jpg!Blo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-pavl\Desktop\ern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0"/>
            <a:ext cx="561662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30</Words>
  <Application>Microsoft Office PowerPoint</Application>
  <PresentationFormat>Προβολή στην οθόνη (4:3)</PresentationFormat>
  <Paragraphs>6</Paragraphs>
  <Slides>75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75</vt:i4>
      </vt:variant>
    </vt:vector>
  </HeadingPairs>
  <TitlesOfParts>
    <vt:vector size="76" baseType="lpstr">
      <vt:lpstr>Θέμα του Office</vt:lpstr>
      <vt:lpstr>Max Ernst (1891-1976)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Salvador Dalí (1904-1989)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  <vt:lpstr>Διαφάνεια 23</vt:lpstr>
      <vt:lpstr>Διαφάνεια 24</vt:lpstr>
      <vt:lpstr>Διαφάνεια 25</vt:lpstr>
      <vt:lpstr>Διαφάνεια 26</vt:lpstr>
      <vt:lpstr>Διαφάνεια 27</vt:lpstr>
      <vt:lpstr>Διαφάνεια 28</vt:lpstr>
      <vt:lpstr>Διαφάνεια 29</vt:lpstr>
      <vt:lpstr>Διαφάνεια 30</vt:lpstr>
      <vt:lpstr>Διαφάνεια 31</vt:lpstr>
      <vt:lpstr>Διαφάνεια 32</vt:lpstr>
      <vt:lpstr>Διαφάνεια 33</vt:lpstr>
      <vt:lpstr>Διαφάνεια 34</vt:lpstr>
      <vt:lpstr>Διαφάνεια 35</vt:lpstr>
      <vt:lpstr>Διαφάνεια 36</vt:lpstr>
      <vt:lpstr>Διαφάνεια 37</vt:lpstr>
      <vt:lpstr>Διαφάνεια 38</vt:lpstr>
      <vt:lpstr>Διαφάνεια 39</vt:lpstr>
      <vt:lpstr>Yves Tanguy (1900-1955)</vt:lpstr>
      <vt:lpstr>Διαφάνεια 41</vt:lpstr>
      <vt:lpstr>Διαφάνεια 42</vt:lpstr>
      <vt:lpstr>Διαφάνεια 43</vt:lpstr>
      <vt:lpstr>Juan Miró (1893-1983)</vt:lpstr>
      <vt:lpstr>Διαφάνεια 45</vt:lpstr>
      <vt:lpstr>Διαφάνεια 46</vt:lpstr>
      <vt:lpstr>Διαφάνεια 47</vt:lpstr>
      <vt:lpstr>Διαφάνεια 48</vt:lpstr>
      <vt:lpstr>Διαφάνεια 49</vt:lpstr>
      <vt:lpstr>Διαφάνεια 50</vt:lpstr>
      <vt:lpstr>Διαφάνεια 51</vt:lpstr>
      <vt:lpstr>Διαφάνεια 52</vt:lpstr>
      <vt:lpstr>Διαφάνεια 53</vt:lpstr>
      <vt:lpstr>André Masson (1896-1987)</vt:lpstr>
      <vt:lpstr>Διαφάνεια 55</vt:lpstr>
      <vt:lpstr>Διαφάνεια 56</vt:lpstr>
      <vt:lpstr>Διαφάνεια 57</vt:lpstr>
      <vt:lpstr>Διαφάνεια 58</vt:lpstr>
      <vt:lpstr>Διαφάνεια 59</vt:lpstr>
      <vt:lpstr>Διαφάνεια 60</vt:lpstr>
      <vt:lpstr>Διαφάνεια 61</vt:lpstr>
      <vt:lpstr>Διαφάνεια 62</vt:lpstr>
      <vt:lpstr>Διαφάνεια 63</vt:lpstr>
      <vt:lpstr>Διαφάνεια 64</vt:lpstr>
      <vt:lpstr>Διαφάνεια 65</vt:lpstr>
      <vt:lpstr>Διαφάνεια 66</vt:lpstr>
      <vt:lpstr>Διαφάνεια 67</vt:lpstr>
      <vt:lpstr>Διαφάνεια 68</vt:lpstr>
      <vt:lpstr>Διαφάνεια 69</vt:lpstr>
      <vt:lpstr>Διαφάνεια 70</vt:lpstr>
      <vt:lpstr>Διαφάνεια 71</vt:lpstr>
      <vt:lpstr>Διαφάνεια 72</vt:lpstr>
      <vt:lpstr>Διαφάνεια 73</vt:lpstr>
      <vt:lpstr>Διαφάνεια 74</vt:lpstr>
      <vt:lpstr>Διαφάνεια 75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user-pavl</dc:creator>
  <cp:lastModifiedBy>user-pavl</cp:lastModifiedBy>
  <cp:revision>47</cp:revision>
  <dcterms:created xsi:type="dcterms:W3CDTF">2014-03-14T09:42:17Z</dcterms:created>
  <dcterms:modified xsi:type="dcterms:W3CDTF">2014-12-19T11:13:37Z</dcterms:modified>
</cp:coreProperties>
</file>