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1" r:id="rId4"/>
    <p:sldId id="262" r:id="rId5"/>
    <p:sldId id="270" r:id="rId6"/>
    <p:sldId id="271" r:id="rId7"/>
    <p:sldId id="266" r:id="rId8"/>
    <p:sldId id="267" r:id="rId9"/>
    <p:sldId id="273" r:id="rId10"/>
    <p:sldId id="268" r:id="rId11"/>
    <p:sldId id="269" r:id="rId12"/>
    <p:sldId id="256" r:id="rId13"/>
    <p:sldId id="260" r:id="rId14"/>
    <p:sldId id="291" r:id="rId15"/>
    <p:sldId id="292" r:id="rId16"/>
    <p:sldId id="257" r:id="rId17"/>
    <p:sldId id="259" r:id="rId18"/>
    <p:sldId id="258" r:id="rId19"/>
    <p:sldId id="287" r:id="rId20"/>
    <p:sldId id="272" r:id="rId21"/>
    <p:sldId id="274" r:id="rId22"/>
    <p:sldId id="275" r:id="rId23"/>
    <p:sldId id="276" r:id="rId24"/>
    <p:sldId id="277" r:id="rId25"/>
    <p:sldId id="280" r:id="rId26"/>
    <p:sldId id="278" r:id="rId27"/>
    <p:sldId id="281" r:id="rId28"/>
    <p:sldId id="282" r:id="rId29"/>
    <p:sldId id="284" r:id="rId30"/>
    <p:sldId id="279" r:id="rId31"/>
    <p:sldId id="289" r:id="rId32"/>
    <p:sldId id="290" r:id="rId33"/>
    <p:sldId id="288" r:id="rId34"/>
    <p:sldId id="285" r:id="rId35"/>
    <p:sldId id="286" r:id="rId36"/>
    <p:sldId id="264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8BDE-EEB7-4D98-9D98-483A880B4E18}" type="datetimeFigureOut">
              <a:rPr lang="el-GR" smtClean="0"/>
              <a:t>12/3/2016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C2C5-2123-41EE-85F0-AB9E253FE96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constructivism-approach-to-learning-reforming-the-2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omposition-checkerboard-dark-co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84" y="0"/>
            <a:ext cx="82848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ndr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8407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7281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Palatino Linotype" pitchFamily="18" charset="0"/>
              </a:rPr>
              <a:t>Kazimir</a:t>
            </a:r>
            <a:r>
              <a:rPr lang="en-US" sz="3600" dirty="0" smtClean="0">
                <a:latin typeface="Palatino Linotype" pitchFamily="18" charset="0"/>
              </a:rPr>
              <a:t> </a:t>
            </a:r>
            <a:r>
              <a:rPr lang="en-US" sz="3600" dirty="0" err="1" smtClean="0">
                <a:latin typeface="Palatino Linotype" pitchFamily="18" charset="0"/>
              </a:rPr>
              <a:t>Severinovich</a:t>
            </a:r>
            <a:r>
              <a:rPr lang="en-US" sz="3600" dirty="0" smtClean="0">
                <a:latin typeface="Palatino Linotype" pitchFamily="18" charset="0"/>
              </a:rPr>
              <a:t> Malevich (1879-1935) </a:t>
            </a:r>
            <a:endParaRPr lang="el-GR" sz="36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.10_Exhib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544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7/71/Suprematism_with_Blue_Triangle_and_Black_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886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148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8407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levich_BlackCross1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7687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kazimir-malevich-stands-at-a-retrospective-exhibition-of-his-work-1932.jpg"/>
          <p:cNvPicPr>
            <a:picLocks noChangeAspect="1"/>
          </p:cNvPicPr>
          <p:nvPr/>
        </p:nvPicPr>
        <p:blipFill>
          <a:blip r:embed="rId2" cstate="print"/>
          <a:srcRect l="1176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alatino Linotype" pitchFamily="18" charset="0"/>
              </a:rPr>
              <a:t>Vladimir </a:t>
            </a:r>
            <a:r>
              <a:rPr lang="en-US" sz="3600" dirty="0" err="1">
                <a:latin typeface="Palatino Linotype" pitchFamily="18" charset="0"/>
              </a:rPr>
              <a:t>Yevgraphovich</a:t>
            </a:r>
            <a:r>
              <a:rPr lang="en-US" sz="3600" dirty="0">
                <a:latin typeface="Palatino Linotype" pitchFamily="18" charset="0"/>
              </a:rPr>
              <a:t> </a:t>
            </a:r>
            <a:r>
              <a:rPr lang="en-US" sz="3600" dirty="0" err="1" smtClean="0">
                <a:latin typeface="Palatino Linotype" pitchFamily="18" charset="0"/>
              </a:rPr>
              <a:t>Tatlin</a:t>
            </a:r>
            <a:r>
              <a:rPr lang="en-US" sz="3600" dirty="0" smtClean="0">
                <a:latin typeface="Palatino Linotype" pitchFamily="18" charset="0"/>
              </a:rPr>
              <a:t> (1885-1953)</a:t>
            </a:r>
            <a:endParaRPr lang="el-GR" sz="36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Piet Mondrian (1872-1944) 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sspop.gr/sites/presspop.gr/files/u39/press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resspop.gr/sites/presspop.gr/files/u39/model-of-the-monument-iii-international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08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reekstatemuseum.com/kmst/cache/image/827bba3afb7ff94a/200587.w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08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lifo.gr/uploads/image/443509/Untitled-4%CE%B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ontent-mcdn.ethnos.gr/filesystem/images/20101210/low/assets_LARGE_t_420_39681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rmAutofit/>
          </a:bodyPr>
          <a:lstStyle/>
          <a:p>
            <a:r>
              <a:rPr lang="en-US" sz="3800" dirty="0" err="1">
                <a:latin typeface="Palatino Linotype" pitchFamily="18" charset="0"/>
              </a:rPr>
              <a:t>Lyubov</a:t>
            </a:r>
            <a:r>
              <a:rPr lang="en-US" sz="3800" dirty="0">
                <a:latin typeface="Palatino Linotype" pitchFamily="18" charset="0"/>
              </a:rPr>
              <a:t> </a:t>
            </a:r>
            <a:r>
              <a:rPr lang="en-US" sz="3800" dirty="0" err="1">
                <a:latin typeface="Palatino Linotype" pitchFamily="18" charset="0"/>
              </a:rPr>
              <a:t>Sergeyevna</a:t>
            </a:r>
            <a:r>
              <a:rPr lang="en-US" sz="3800" dirty="0">
                <a:latin typeface="Palatino Linotype" pitchFamily="18" charset="0"/>
              </a:rPr>
              <a:t> </a:t>
            </a:r>
            <a:r>
              <a:rPr lang="en-US" sz="3800" dirty="0" err="1" smtClean="0">
                <a:latin typeface="Palatino Linotype" pitchFamily="18" charset="0"/>
              </a:rPr>
              <a:t>Popova</a:t>
            </a:r>
            <a:r>
              <a:rPr lang="en-US" sz="3800" dirty="0" smtClean="0">
                <a:latin typeface="Palatino Linotype" pitchFamily="18" charset="0"/>
              </a:rPr>
              <a:t> </a:t>
            </a:r>
            <a:r>
              <a:rPr lang="en-US" sz="3800" dirty="0" smtClean="0">
                <a:latin typeface="Palatino Linotype" pitchFamily="18" charset="0"/>
              </a:rPr>
              <a:t>(1889-1924)</a:t>
            </a:r>
            <a:r>
              <a:rPr lang="en-US" dirty="0" smtClean="0">
                <a:latin typeface="Palatino Linotype" pitchFamily="18" charset="0"/>
              </a:rPr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wo fig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0"/>
            <a:ext cx="51125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.1.5"/>
          <p:cNvPicPr>
            <a:picLocks noChangeAspect="1" noChangeArrowheads="1"/>
          </p:cNvPicPr>
          <p:nvPr/>
        </p:nvPicPr>
        <p:blipFill>
          <a:blip r:embed="rId2" cstate="print"/>
          <a:srcRect l="1375" r="968"/>
          <a:stretch>
            <a:fillRect/>
          </a:stretch>
        </p:blipFill>
        <p:spPr bwMode="auto">
          <a:xfrm>
            <a:off x="2051720" y="0"/>
            <a:ext cx="5112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redflecteur.files.wordpress.com/2014/06/space-force-constructi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Palatino Linotype" pitchFamily="18" charset="0"/>
              </a:rPr>
              <a:t>Alexander </a:t>
            </a:r>
            <a:r>
              <a:rPr lang="en-US" sz="3200" dirty="0" err="1" smtClean="0">
                <a:latin typeface="Palatino Linotype" pitchFamily="18" charset="0"/>
              </a:rPr>
              <a:t>Michailovich</a:t>
            </a:r>
            <a:r>
              <a:rPr lang="en-US" sz="3200" dirty="0" smtClean="0">
                <a:latin typeface="Palatino Linotype" pitchFamily="18" charset="0"/>
              </a:rPr>
              <a:t> </a:t>
            </a:r>
            <a:r>
              <a:rPr lang="en-US" sz="3200" dirty="0" err="1" smtClean="0">
                <a:latin typeface="Palatino Linotype" pitchFamily="18" charset="0"/>
              </a:rPr>
              <a:t>Rodchenko</a:t>
            </a:r>
            <a:r>
              <a:rPr lang="en-US" sz="3200" dirty="0" smtClean="0">
                <a:latin typeface="Palatino Linotype" pitchFamily="18" charset="0"/>
              </a:rPr>
              <a:t> (1891-1956) </a:t>
            </a:r>
            <a:endParaRPr lang="el-G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creen-Shot-2014-08-08-at-10.28.20.png"/>
          <p:cNvPicPr>
            <a:picLocks noChangeAspect="1"/>
          </p:cNvPicPr>
          <p:nvPr/>
        </p:nvPicPr>
        <p:blipFill>
          <a:blip r:embed="rId2" cstate="print"/>
          <a:srcRect l="1176" t="1001" r="1176" b="1001"/>
          <a:stretch>
            <a:fillRect/>
          </a:stretch>
        </p:blipFill>
        <p:spPr>
          <a:xfrm>
            <a:off x="0" y="692696"/>
            <a:ext cx="9144000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upload.wikimedia.org/wikipedia/commons/f/ff/1915_Dance_by_Rod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92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err="1" smtClean="0">
                <a:latin typeface="Palatino Linotype" pitchFamily="18" charset="0"/>
              </a:rPr>
              <a:t>Naum</a:t>
            </a:r>
            <a:r>
              <a:rPr lang="en-US" dirty="0" smtClean="0">
                <a:latin typeface="Palatino Linotype" pitchFamily="18" charset="0"/>
              </a:rPr>
              <a:t> Gabo (1890-1977)</a:t>
            </a: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naum-gabo.com/_img/pics/2/l_jpg_1260269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.bp.blogspot.com/-wHlGjymyenE/UH-9fzPP6HI/AAAAAAAAARw/25x9Up0qo1U/s1600/Naum-Gab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247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Palatino Linotype" pitchFamily="18" charset="0"/>
              </a:rPr>
              <a:t>El (Lazar </a:t>
            </a:r>
            <a:r>
              <a:rPr lang="en-US" sz="3600" dirty="0" err="1" smtClean="0">
                <a:latin typeface="Palatino Linotype" pitchFamily="18" charset="0"/>
              </a:rPr>
              <a:t>Markovich</a:t>
            </a:r>
            <a:r>
              <a:rPr lang="en-US" sz="3600" dirty="0" smtClean="0">
                <a:latin typeface="Palatino Linotype" pitchFamily="18" charset="0"/>
              </a:rPr>
              <a:t>) </a:t>
            </a:r>
            <a:r>
              <a:rPr lang="en-US" sz="3600" dirty="0" err="1" smtClean="0">
                <a:latin typeface="Palatino Linotype" pitchFamily="18" charset="0"/>
              </a:rPr>
              <a:t>Lissitzky</a:t>
            </a:r>
            <a:r>
              <a:rPr lang="en-US" sz="3600" dirty="0" smtClean="0">
                <a:latin typeface="Palatino Linotype" pitchFamily="18" charset="0"/>
              </a:rPr>
              <a:t> (1890-1941) </a:t>
            </a:r>
            <a:endParaRPr lang="el-GR" sz="36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designishistory.com/images/lissitzky/New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9766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920 Preliminary sketch for a 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ill-in-sunlight-the-winkel-mill-1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285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iet_Mondrian,_1908-10,_Evening;_Red_Tree_(Avond;_De_rode_boom),_oil_on_canvas,_70_x_99_cm,_Gemeentemuseum_Den_Ha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gray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iet-mondrian-title-tableau-no-2_composition-no-vii-work-type-painting-date-1913-material-oil-on-canvas-measurements-41-1_8-x-44-3_4-inches-104-4-x-113-6-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53" y="0"/>
            <a:ext cx="74224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174ea225b7fd2446f86b6aa5e85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1044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val-composition-tre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625" y="0"/>
            <a:ext cx="566274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38</Words>
  <Application>Microsoft Office PowerPoint</Application>
  <PresentationFormat>Προβολή στην οθόνη (4:3)</PresentationFormat>
  <Paragraphs>7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Θέμα του Office</vt:lpstr>
      <vt:lpstr>Διαφάνεια 1</vt:lpstr>
      <vt:lpstr>Piet Mondrian (1872-1944)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Kazimir Severinovich Malevich (1879-1935) 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Vladimir Yevgraphovich Tatlin (1885-1953)</vt:lpstr>
      <vt:lpstr>Διαφάνεια 20</vt:lpstr>
      <vt:lpstr>Διαφάνεια 21</vt:lpstr>
      <vt:lpstr>Διαφάνεια 22</vt:lpstr>
      <vt:lpstr>Διαφάνεια 23</vt:lpstr>
      <vt:lpstr>Διαφάνεια 24</vt:lpstr>
      <vt:lpstr>Lyubov Sergeyevna Popova (1889-1924) </vt:lpstr>
      <vt:lpstr>Διαφάνεια 26</vt:lpstr>
      <vt:lpstr>Διαφάνεια 27</vt:lpstr>
      <vt:lpstr>Διαφάνεια 28</vt:lpstr>
      <vt:lpstr>Alexander Michailovich Rodchenko (1891-1956) </vt:lpstr>
      <vt:lpstr>Διαφάνεια 30</vt:lpstr>
      <vt:lpstr>Naum Gabo (1890-1977)</vt:lpstr>
      <vt:lpstr>Διαφάνεια 32</vt:lpstr>
      <vt:lpstr>Διαφάνεια 33</vt:lpstr>
      <vt:lpstr>El (Lazar Markovich) Lissitzky (1890-1941) 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10</cp:revision>
  <dcterms:created xsi:type="dcterms:W3CDTF">2016-03-12T06:58:49Z</dcterms:created>
  <dcterms:modified xsi:type="dcterms:W3CDTF">2016-03-12T08:33:12Z</dcterms:modified>
</cp:coreProperties>
</file>