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4" r:id="rId5"/>
    <p:sldId id="262" r:id="rId6"/>
    <p:sldId id="263" r:id="rId7"/>
    <p:sldId id="261" r:id="rId8"/>
    <p:sldId id="260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6DFA-9909-4AE0-ACF6-D7BB0B4DF1D6}" type="datetimeFigureOut">
              <a:rPr lang="el-GR" smtClean="0"/>
              <a:pPr/>
              <a:t>7/3/2016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C686-0007-42E4-9390-6E8A9C2351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6DFA-9909-4AE0-ACF6-D7BB0B4DF1D6}" type="datetimeFigureOut">
              <a:rPr lang="el-GR" smtClean="0"/>
              <a:pPr/>
              <a:t>7/3/2016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C686-0007-42E4-9390-6E8A9C2351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6DFA-9909-4AE0-ACF6-D7BB0B4DF1D6}" type="datetimeFigureOut">
              <a:rPr lang="el-GR" smtClean="0"/>
              <a:pPr/>
              <a:t>7/3/2016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C686-0007-42E4-9390-6E8A9C2351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6DFA-9909-4AE0-ACF6-D7BB0B4DF1D6}" type="datetimeFigureOut">
              <a:rPr lang="el-GR" smtClean="0"/>
              <a:pPr/>
              <a:t>7/3/2016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C686-0007-42E4-9390-6E8A9C2351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6DFA-9909-4AE0-ACF6-D7BB0B4DF1D6}" type="datetimeFigureOut">
              <a:rPr lang="el-GR" smtClean="0"/>
              <a:pPr/>
              <a:t>7/3/2016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C686-0007-42E4-9390-6E8A9C2351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6DFA-9909-4AE0-ACF6-D7BB0B4DF1D6}" type="datetimeFigureOut">
              <a:rPr lang="el-GR" smtClean="0"/>
              <a:pPr/>
              <a:t>7/3/2016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C686-0007-42E4-9390-6E8A9C2351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6DFA-9909-4AE0-ACF6-D7BB0B4DF1D6}" type="datetimeFigureOut">
              <a:rPr lang="el-GR" smtClean="0"/>
              <a:pPr/>
              <a:t>7/3/2016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C686-0007-42E4-9390-6E8A9C2351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6DFA-9909-4AE0-ACF6-D7BB0B4DF1D6}" type="datetimeFigureOut">
              <a:rPr lang="el-GR" smtClean="0"/>
              <a:pPr/>
              <a:t>7/3/2016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C686-0007-42E4-9390-6E8A9C2351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6DFA-9909-4AE0-ACF6-D7BB0B4DF1D6}" type="datetimeFigureOut">
              <a:rPr lang="el-GR" smtClean="0"/>
              <a:pPr/>
              <a:t>7/3/2016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C686-0007-42E4-9390-6E8A9C2351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6DFA-9909-4AE0-ACF6-D7BB0B4DF1D6}" type="datetimeFigureOut">
              <a:rPr lang="el-GR" smtClean="0"/>
              <a:pPr/>
              <a:t>7/3/2016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C686-0007-42E4-9390-6E8A9C2351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6DFA-9909-4AE0-ACF6-D7BB0B4DF1D6}" type="datetimeFigureOut">
              <a:rPr lang="el-GR" smtClean="0"/>
              <a:pPr/>
              <a:t>7/3/2016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C686-0007-42E4-9390-6E8A9C2351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56DFA-9909-4AE0-ACF6-D7BB0B4DF1D6}" type="datetimeFigureOut">
              <a:rPr lang="el-GR" smtClean="0"/>
              <a:pPr/>
              <a:t>7/3/2016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FC686-0007-42E4-9390-6E8A9C23516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0001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0"/>
            <a:ext cx="31683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276" y="0"/>
            <a:ext cx="487744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bearbr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25658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0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4032448" cy="6858000"/>
          </a:xfrm>
          <a:prstGeom prst="rect">
            <a:avLst/>
          </a:prstGeom>
        </p:spPr>
      </p:pic>
      <p:pic>
        <p:nvPicPr>
          <p:cNvPr id="4" name="3 - Εικόνα" descr="IMG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0"/>
            <a:ext cx="33123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9" y="0"/>
            <a:ext cx="91417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rz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453650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0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400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</TotalTime>
  <Words>0</Words>
  <Application>Microsoft Office PowerPoint</Application>
  <PresentationFormat>Προβολή στην οθόνη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Δημήτρης Παυλόπουλος</dc:creator>
  <cp:lastModifiedBy>user</cp:lastModifiedBy>
  <cp:revision>21</cp:revision>
  <dcterms:created xsi:type="dcterms:W3CDTF">2013-09-29T08:56:12Z</dcterms:created>
  <dcterms:modified xsi:type="dcterms:W3CDTF">2016-03-07T20:36:49Z</dcterms:modified>
</cp:coreProperties>
</file>