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5" r:id="rId3"/>
    <p:sldId id="260" r:id="rId4"/>
    <p:sldId id="262" r:id="rId5"/>
    <p:sldId id="284" r:id="rId6"/>
    <p:sldId id="285" r:id="rId7"/>
    <p:sldId id="263" r:id="rId8"/>
    <p:sldId id="266" r:id="rId9"/>
    <p:sldId id="287" r:id="rId10"/>
    <p:sldId id="286" r:id="rId11"/>
    <p:sldId id="288" r:id="rId12"/>
    <p:sldId id="267" r:id="rId13"/>
    <p:sldId id="269" r:id="rId14"/>
    <p:sldId id="270" r:id="rId15"/>
    <p:sldId id="271" r:id="rId16"/>
    <p:sldId id="264" r:id="rId17"/>
    <p:sldId id="273" r:id="rId18"/>
    <p:sldId id="272" r:id="rId19"/>
    <p:sldId id="268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43" d="100"/>
          <a:sy n="43" d="100"/>
        </p:scale>
        <p:origin x="8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8326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12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38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700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38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679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144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565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782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78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845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5D594-ADC7-47F1-AB23-D401A7A6E65F}" type="datetimeFigureOut">
              <a:rPr lang="el-GR" smtClean="0"/>
              <a:t>4/11/2019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1EA27-F149-4C4D-AE92-AFA79027CD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9135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πέτρα&#10;&#10;Περιγραφή που δημιουργήθηκε αυτόματα">
            <a:extLst>
              <a:ext uri="{FF2B5EF4-FFF2-40B4-BE49-F238E27FC236}">
                <a16:creationId xmlns:a16="http://schemas.microsoft.com/office/drawing/2014/main" id="{E4DDD23C-0BA8-4E05-9883-0F810C684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3" b="130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24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φωτιά, κρουνός, χλόη&#10;&#10;Περιγραφή που δημιουργήθηκε αυτόματα">
            <a:extLst>
              <a:ext uri="{FF2B5EF4-FFF2-40B4-BE49-F238E27FC236}">
                <a16:creationId xmlns:a16="http://schemas.microsoft.com/office/drawing/2014/main" id="{2E04D981-D6D3-4E05-B2AC-3B5FAB709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41470"/>
          <a:stretch/>
        </p:blipFill>
        <p:spPr>
          <a:xfrm>
            <a:off x="2528057" y="10"/>
            <a:ext cx="713588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7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εσωτερικό, πίνακας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80708DD-8069-4E15-8163-8EE71EA7C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8" t="18130" b="26719"/>
          <a:stretch/>
        </p:blipFill>
        <p:spPr>
          <a:xfrm>
            <a:off x="2259106" y="0"/>
            <a:ext cx="7637929" cy="68580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420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άνδρας, καθιστός, φωτ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567EB363-5A5C-40A9-BA13-D84B352EE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2" b="4217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32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Εικόνα 2" descr="Εικόνα που περιέχει νερό, λευκό&#10;&#10;Περιγραφή που δημιουργήθηκε αυτόματα">
            <a:extLst>
              <a:ext uri="{FF2B5EF4-FFF2-40B4-BE49-F238E27FC236}">
                <a16:creationId xmlns:a16="http://schemas.microsoft.com/office/drawing/2014/main" id="{66D152A1-8F7F-49B8-BFDF-1FF50AFDE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55" y="1176793"/>
            <a:ext cx="3069998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64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3431510-EA86-4AB6-818E-6347DCDB39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9" r="-1" b="460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19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6A9CE3B-51ED-4AB0-BDCC-5FE3E419D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94317" y="643466"/>
            <a:ext cx="320336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29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μαϊμού&#10;&#10;Περιγραφή που δημιουργήθηκε αυτόματα">
            <a:extLst>
              <a:ext uri="{FF2B5EF4-FFF2-40B4-BE49-F238E27FC236}">
                <a16:creationId xmlns:a16="http://schemas.microsoft.com/office/drawing/2014/main" id="{017DB594-7F63-4AFF-A104-B9945C8F6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7" b="420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0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9DEDBA7-8906-4091-AD1D-18EB8294F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1326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77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γραβάτα, άτομο, άνδρας, ρούχα&#10;&#10;Περιγραφή που δημιουργήθηκε αυτόματα">
            <a:extLst>
              <a:ext uri="{FF2B5EF4-FFF2-40B4-BE49-F238E27FC236}">
                <a16:creationId xmlns:a16="http://schemas.microsoft.com/office/drawing/2014/main" id="{55C3A47E-280C-4732-B545-7CE387AC4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88" y="816864"/>
            <a:ext cx="3849624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76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id="{BCEF9A13-CD1A-487D-8347-4C4002B47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96" y="0"/>
            <a:ext cx="4789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05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άνδρας, φωτογραφία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9A75618F-EE3E-41A8-B786-12A8EF074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2" y="330316"/>
            <a:ext cx="3523699" cy="557106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91626D5-9A7E-4672-8F91-97C689FB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7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01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φωτογραφία, άτομο, πόζα,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71CCC23D-02A8-4017-A5F5-6F4088C99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20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8CF6CD8-D292-4E4D-89DA-F8F057428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642" y="0"/>
            <a:ext cx="4628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φωτογραφία, άτομο, πόζα,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1D429627-36DF-43EB-AC68-6383E0F12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357" y="0"/>
            <a:ext cx="8729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8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αθιστός, φωτογραφία, λευκό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id="{A422F082-AA0D-4748-9A58-EC272057D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48" y="0"/>
            <a:ext cx="471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06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άνδρας, παλιός, φωτ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BD94C46F-0F71-4112-9510-221F44DF9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80" y="0"/>
            <a:ext cx="435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18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υπαίθριος, λευκό, ρολόι&#10;&#10;Περιγραφή που δημιουργήθηκε αυτόματα">
            <a:extLst>
              <a:ext uri="{FF2B5EF4-FFF2-40B4-BE49-F238E27FC236}">
                <a16:creationId xmlns:a16="http://schemas.microsoft.com/office/drawing/2014/main" id="{BAB33F23-A51F-4CFF-90AF-539777B5A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07" y="2262"/>
            <a:ext cx="9144385" cy="68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60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φωτογραφία, γραβάτα, λευκό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E968B7F0-A207-4BD2-8B25-3425B07E6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65" y="643466"/>
            <a:ext cx="441507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84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φωτογραφία, καθιστός, σκύλος, λευκό&#10;&#10;Περιγραφή που δημιουργήθηκε αυτόματα">
            <a:extLst>
              <a:ext uri="{FF2B5EF4-FFF2-40B4-BE49-F238E27FC236}">
                <a16:creationId xmlns:a16="http://schemas.microsoft.com/office/drawing/2014/main" id="{C7EA3429-E1AF-4A02-BD27-86F8DAD63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44" y="0"/>
            <a:ext cx="485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99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νδρας, άτομο, ντύσιμο, αναζήτ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94D9605-1953-4BC5-98A0-528D5F768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15" y="0"/>
            <a:ext cx="4773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28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τομο, υπαίθριος, κτίριο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DC5A998-AE36-4D7E-9EC8-A74310028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86" y="0"/>
            <a:ext cx="4786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7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υπαίθριος, χιόνι, οδός&#10;&#10;Περιγραφή που δημιουργήθηκε αυτόματα">
            <a:extLst>
              <a:ext uri="{FF2B5EF4-FFF2-40B4-BE49-F238E27FC236}">
                <a16:creationId xmlns:a16="http://schemas.microsoft.com/office/drawing/2014/main" id="{A7363122-CF93-4D71-82C5-118A68E6F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500"/>
            <a:ext cx="12192000" cy="58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5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φωτογραφία, κουστούμι, άνδρας, παλιός&#10;&#10;Περιγραφή που δημιουργήθηκε αυτόματα">
            <a:extLst>
              <a:ext uri="{FF2B5EF4-FFF2-40B4-BE49-F238E27FC236}">
                <a16:creationId xmlns:a16="http://schemas.microsoft.com/office/drawing/2014/main" id="{D2228D97-B92A-4E3E-87A3-6BE0AF73C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25" y="643466"/>
            <a:ext cx="339835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23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άτομο, φωτογραφία, γυναίκα, ιδιοκτησία&#10;&#10;Περιγραφή που δημιουργήθηκε αυτόματα">
            <a:extLst>
              <a:ext uri="{FF2B5EF4-FFF2-40B4-BE49-F238E27FC236}">
                <a16:creationId xmlns:a16="http://schemas.microsoft.com/office/drawing/2014/main" id="{2F3C1BE4-C00B-442F-AA8C-F55A3ED68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25" y="643467"/>
            <a:ext cx="3398350" cy="5571066"/>
          </a:xfrm>
          <a:prstGeom prst="rect">
            <a:avLst/>
          </a:prstGeom>
        </p:spPr>
      </p:pic>
      <p:pic>
        <p:nvPicPr>
          <p:cNvPr id="3" name="Εικόνα 2" descr="Εικόνα που περιέχει κτίριο, υπαίθριος, πέτρα, προεξοχή&#10;&#10;Περιγραφή που δημιουργήθηκε αυτόματα">
            <a:extLst>
              <a:ext uri="{FF2B5EF4-FFF2-40B4-BE49-F238E27FC236}">
                <a16:creationId xmlns:a16="http://schemas.microsoft.com/office/drawing/2014/main" id="{33723602-ED40-42AD-AC27-072FC63AB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560" y="643467"/>
            <a:ext cx="341227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1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νδρας, φωτογραφία, άτομ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DE998120-5B49-4B38-B947-58DC35346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5" b="516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7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104397B-DA62-4C27-932E-6913919E3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18826" y="643466"/>
            <a:ext cx="455434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1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τίριο, υπαίθριος, παλιός, υπογραφή&#10;&#10;Περιγραφή που δημιουργήθηκε αυτόματα">
            <a:extLst>
              <a:ext uri="{FF2B5EF4-FFF2-40B4-BE49-F238E27FC236}">
                <a16:creationId xmlns:a16="http://schemas.microsoft.com/office/drawing/2014/main" id="{34425013-C7E5-45C7-BCF3-6A751A86E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56" y="0"/>
            <a:ext cx="258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6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υπαίθριος, κτίριο, μπροστά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DAAE8FF5-6AD2-4A20-B3F6-D9F5F2DAC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89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0</Words>
  <Application>Microsoft Office PowerPoint</Application>
  <PresentationFormat>Ευρεία οθόνη</PresentationFormat>
  <Paragraphs>0</Paragraphs>
  <Slides>29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 Παυλόπουλος</dc:creator>
  <cp:lastModifiedBy>Δημήτρης Παυλόπουλος</cp:lastModifiedBy>
  <cp:revision>6</cp:revision>
  <dcterms:created xsi:type="dcterms:W3CDTF">2019-11-04T09:54:48Z</dcterms:created>
  <dcterms:modified xsi:type="dcterms:W3CDTF">2019-11-04T10:43:38Z</dcterms:modified>
</cp:coreProperties>
</file>