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5" r:id="rId3"/>
    <p:sldId id="287" r:id="rId4"/>
    <p:sldId id="291" r:id="rId5"/>
    <p:sldId id="295" r:id="rId6"/>
    <p:sldId id="296" r:id="rId7"/>
    <p:sldId id="294" r:id="rId8"/>
    <p:sldId id="286" r:id="rId9"/>
    <p:sldId id="288" r:id="rId10"/>
    <p:sldId id="290" r:id="rId11"/>
    <p:sldId id="257" r:id="rId12"/>
    <p:sldId id="258" r:id="rId13"/>
    <p:sldId id="259" r:id="rId14"/>
    <p:sldId id="260" r:id="rId15"/>
    <p:sldId id="284" r:id="rId16"/>
    <p:sldId id="282" r:id="rId17"/>
    <p:sldId id="266" r:id="rId18"/>
    <p:sldId id="292" r:id="rId19"/>
    <p:sldId id="293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0"/>
  </p:normalViewPr>
  <p:slideViewPr>
    <p:cSldViewPr>
      <p:cViewPr varScale="1">
        <p:scale>
          <a:sx n="99" d="100"/>
          <a:sy n="99" d="100"/>
        </p:scale>
        <p:origin x="19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60BC-FC72-4B24-B1F6-B8753F4CAF41}" type="datetimeFigureOut">
              <a:rPr lang="el-GR" smtClean="0"/>
              <a:pPr/>
              <a:t>18/10/25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A1B4B-5649-42FD-9021-CE5B3212F79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Δημήτρης Παυλόπουλος\Τα έγγραφά μου\Οι εικόνες μου\MP Navigator EX\2012_08_04\IMG_0004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680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el-GR" sz="1400" dirty="0">
                <a:latin typeface="Palatino Linotype" pitchFamily="18" charset="0"/>
              </a:rPr>
              <a:t>Παύλου Προσαλέντη (1784-1837), </a:t>
            </a:r>
            <a:r>
              <a:rPr lang="el-GR" sz="1400" i="1" dirty="0">
                <a:latin typeface="Palatino Linotype" pitchFamily="18" charset="0"/>
              </a:rPr>
              <a:t>Δαιμόνιος Πλάτων</a:t>
            </a:r>
            <a:r>
              <a:rPr lang="el-GR" sz="1400" dirty="0">
                <a:latin typeface="Palatino Linotype" pitchFamily="18" charset="0"/>
              </a:rPr>
              <a:t>, 1815,</a:t>
            </a:r>
            <a:br>
              <a:rPr lang="el-GR" sz="1400" dirty="0">
                <a:latin typeface="Palatino Linotype" pitchFamily="18" charset="0"/>
              </a:rPr>
            </a:br>
            <a:r>
              <a:rPr lang="el-GR" sz="1400" dirty="0">
                <a:latin typeface="Palatino Linotype" pitchFamily="18" charset="0"/>
              </a:rPr>
              <a:t>μάρμαρο, 0,50 × 0,34 × 0,20 μ., Αθήνα, Εθνική Γλυπτοθήκη.</a:t>
            </a:r>
          </a:p>
        </p:txBody>
      </p:sp>
      <p:pic>
        <p:nvPicPr>
          <p:cNvPr id="3" name="2 - Εικόνα" descr="IMG_0011_NEW.jpg"/>
          <p:cNvPicPr>
            <a:picLocks noChangeAspect="1"/>
          </p:cNvPicPr>
          <p:nvPr/>
        </p:nvPicPr>
        <p:blipFill>
          <a:blip r:embed="rId2" cstate="print"/>
          <a:srcRect l="1471"/>
          <a:stretch>
            <a:fillRect/>
          </a:stretch>
        </p:blipFill>
        <p:spPr>
          <a:xfrm>
            <a:off x="2195737" y="0"/>
            <a:ext cx="4752528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Autofit/>
          </a:bodyPr>
          <a:lstStyle/>
          <a:p>
            <a:r>
              <a:rPr lang="el-GR" sz="1400" dirty="0">
                <a:latin typeface="Palatino Linotype" pitchFamily="18" charset="0"/>
              </a:rPr>
              <a:t>Παύλου Προσαλέντη (1784-1837), </a:t>
            </a:r>
            <a:r>
              <a:rPr lang="el-GR" sz="1400" i="1" dirty="0">
                <a:latin typeface="Palatino Linotype" pitchFamily="18" charset="0"/>
              </a:rPr>
              <a:t>Δαιμόνιος Πλάτων</a:t>
            </a:r>
            <a:r>
              <a:rPr lang="el-GR" sz="1400" dirty="0">
                <a:latin typeface="Palatino Linotype" pitchFamily="18" charset="0"/>
              </a:rPr>
              <a:t>, 1815,</a:t>
            </a:r>
            <a:br>
              <a:rPr lang="el-GR" sz="1400" dirty="0">
                <a:latin typeface="Palatino Linotype" pitchFamily="18" charset="0"/>
              </a:rPr>
            </a:br>
            <a:r>
              <a:rPr lang="el-GR" sz="1400" dirty="0">
                <a:latin typeface="Palatino Linotype" pitchFamily="18" charset="0"/>
              </a:rPr>
              <a:t>μάρμαρο, 0,50 × 0,34 × 0,20 μ., Εθνική Γλυπτοθήκη.</a:t>
            </a:r>
            <a:endParaRPr lang="el-GR" sz="1400" dirty="0"/>
          </a:p>
        </p:txBody>
      </p:sp>
      <p:pic>
        <p:nvPicPr>
          <p:cNvPr id="3" name="2 - Εικόνα" descr="IMG_001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752528" cy="6309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215082"/>
            <a:ext cx="9144000" cy="642918"/>
          </a:xfrm>
        </p:spPr>
        <p:txBody>
          <a:bodyPr>
            <a:normAutofit fontScale="90000"/>
          </a:bodyPr>
          <a:lstStyle/>
          <a:p>
            <a:pPr algn="l"/>
            <a:r>
              <a:rPr lang="el-GR" sz="1400" dirty="0">
                <a:latin typeface="Palatino Linotype" pitchFamily="18" charset="0"/>
              </a:rPr>
              <a:t>Ιωάννη Βαπτιστή Καλοσγούρου (1794-1878</a:t>
            </a:r>
            <a:r>
              <a:rPr lang="el-GR" sz="1400" i="1" dirty="0">
                <a:latin typeface="Palatino Linotype" pitchFamily="18" charset="0"/>
              </a:rPr>
              <a:t>), </a:t>
            </a:r>
            <a:r>
              <a:rPr lang="en-US" sz="1400" i="1" dirty="0">
                <a:latin typeface="Palatino Linotype" pitchFamily="18" charset="0"/>
              </a:rPr>
              <a:t>Guilford</a:t>
            </a:r>
            <a:r>
              <a:rPr lang="el-GR" sz="1400" dirty="0">
                <a:latin typeface="Palatino Linotype" pitchFamily="18" charset="0"/>
              </a:rPr>
              <a:t>,      </a:t>
            </a:r>
            <a:r>
              <a:rPr lang="en-US" sz="1400" dirty="0">
                <a:latin typeface="Palatino Linotype" pitchFamily="18" charset="0"/>
              </a:rPr>
              <a:t>               </a:t>
            </a:r>
            <a:r>
              <a:rPr lang="el-GR" sz="1400" dirty="0">
                <a:latin typeface="Palatino Linotype" pitchFamily="18" charset="0"/>
              </a:rPr>
              <a:t>        Κοσμά Απέργη (π. 1840-μετά το 1883), </a:t>
            </a:r>
            <a:br>
              <a:rPr lang="en-US" sz="1400" dirty="0">
                <a:latin typeface="Palatino Linotype" pitchFamily="18" charset="0"/>
              </a:rPr>
            </a:br>
            <a:r>
              <a:rPr lang="el-GR" sz="1400" dirty="0">
                <a:latin typeface="Palatino Linotype" pitchFamily="18" charset="0"/>
              </a:rPr>
              <a:t>1827, μάρμαρο, 0,90 × 0,63 × 0,31 μ., Εθνική Γλυπτοθήκη.   </a:t>
            </a:r>
            <a:r>
              <a:rPr lang="en-US" sz="1400" dirty="0">
                <a:latin typeface="Palatino Linotype" pitchFamily="18" charset="0"/>
              </a:rPr>
              <a:t>                </a:t>
            </a:r>
            <a:r>
              <a:rPr lang="el-GR" sz="1400" dirty="0">
                <a:latin typeface="Palatino Linotype" pitchFamily="18" charset="0"/>
              </a:rPr>
              <a:t>    </a:t>
            </a:r>
            <a:r>
              <a:rPr lang="en-US" sz="1400" i="1" dirty="0">
                <a:latin typeface="Palatino Linotype" pitchFamily="18" charset="0"/>
              </a:rPr>
              <a:t>Guilford</a:t>
            </a:r>
            <a:r>
              <a:rPr lang="en-US" sz="1400" dirty="0">
                <a:latin typeface="Palatino Linotype" pitchFamily="18" charset="0"/>
              </a:rPr>
              <a:t>, 1883, </a:t>
            </a:r>
            <a:r>
              <a:rPr lang="el-GR" sz="1400" dirty="0">
                <a:latin typeface="Palatino Linotype" pitchFamily="18" charset="0"/>
              </a:rPr>
              <a:t>μάρμαρο, Κέρκυρα, Μποσκέτο.</a:t>
            </a:r>
            <a:br>
              <a:rPr lang="el-GR" sz="1400" dirty="0">
                <a:latin typeface="Palatino Linotype" pitchFamily="18" charset="0"/>
              </a:rPr>
            </a:br>
            <a:r>
              <a:rPr lang="el-GR" sz="1400" dirty="0">
                <a:latin typeface="Palatino Linotype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3" name="2 - Εικόνα" descr="IMG_0014_NEW.jpg"/>
          <p:cNvPicPr>
            <a:picLocks noChangeAspect="1"/>
          </p:cNvPicPr>
          <p:nvPr/>
        </p:nvPicPr>
        <p:blipFill>
          <a:blip r:embed="rId2" cstate="print"/>
          <a:srcRect l="4761" r="4762"/>
          <a:stretch>
            <a:fillRect/>
          </a:stretch>
        </p:blipFill>
        <p:spPr>
          <a:xfrm>
            <a:off x="0" y="0"/>
            <a:ext cx="4143372" cy="6093296"/>
          </a:xfrm>
          <a:prstGeom prst="rect">
            <a:avLst/>
          </a:prstGeom>
        </p:spPr>
      </p:pic>
      <p:pic>
        <p:nvPicPr>
          <p:cNvPr id="4" name="3 - Εικόνα" descr="IMG_0019_NEW.jpg"/>
          <p:cNvPicPr>
            <a:picLocks noChangeAspect="1"/>
          </p:cNvPicPr>
          <p:nvPr/>
        </p:nvPicPr>
        <p:blipFill>
          <a:blip r:embed="rId3" cstate="print"/>
          <a:srcRect l="12846" t="7916" r="6410"/>
          <a:stretch>
            <a:fillRect/>
          </a:stretch>
        </p:blipFill>
        <p:spPr>
          <a:xfrm>
            <a:off x="5292080" y="0"/>
            <a:ext cx="3851920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Autofit/>
          </a:bodyPr>
          <a:lstStyle/>
          <a:p>
            <a:r>
              <a:rPr lang="el-GR" sz="1400" dirty="0">
                <a:latin typeface="Palatino Linotype" pitchFamily="18" charset="0"/>
              </a:rPr>
              <a:t>Παύλου Προσαλέντη (1784-1837</a:t>
            </a:r>
            <a:r>
              <a:rPr lang="el-GR" sz="1400" i="1" dirty="0">
                <a:latin typeface="Palatino Linotype" pitchFamily="18" charset="0"/>
              </a:rPr>
              <a:t>), </a:t>
            </a:r>
            <a:r>
              <a:rPr lang="en-US" sz="1400" i="1" dirty="0">
                <a:latin typeface="Palatino Linotype" pitchFamily="18" charset="0"/>
              </a:rPr>
              <a:t>Adam</a:t>
            </a:r>
            <a:r>
              <a:rPr lang="el-GR" sz="1400" dirty="0">
                <a:latin typeface="Palatino Linotype" pitchFamily="18" charset="0"/>
              </a:rPr>
              <a:t>, 18</a:t>
            </a:r>
            <a:r>
              <a:rPr lang="en-US" sz="1400" dirty="0">
                <a:latin typeface="Palatino Linotype" pitchFamily="18" charset="0"/>
              </a:rPr>
              <a:t>32</a:t>
            </a:r>
            <a:r>
              <a:rPr lang="el-GR" sz="1400" dirty="0">
                <a:latin typeface="Palatino Linotype" pitchFamily="18" charset="0"/>
              </a:rPr>
              <a:t>,</a:t>
            </a:r>
            <a:br>
              <a:rPr lang="el-GR" sz="1400" dirty="0">
                <a:latin typeface="Palatino Linotype" pitchFamily="18" charset="0"/>
              </a:rPr>
            </a:br>
            <a:r>
              <a:rPr lang="el-GR" sz="1400" dirty="0" err="1">
                <a:latin typeface="Palatino Linotype" pitchFamily="18" charset="0"/>
              </a:rPr>
              <a:t>χαλκοκασσίτερος</a:t>
            </a:r>
            <a:r>
              <a:rPr lang="el-GR" sz="1400" dirty="0">
                <a:latin typeface="Palatino Linotype" pitchFamily="18" charset="0"/>
              </a:rPr>
              <a:t>, Κέρκυρα, Ανάκτορα Αγίων Μιχαήλ και Γεωργίου.</a:t>
            </a:r>
            <a:endParaRPr lang="el-GR" sz="1400" dirty="0"/>
          </a:p>
        </p:txBody>
      </p:sp>
      <p:pic>
        <p:nvPicPr>
          <p:cNvPr id="3" name="2 - Εικόνα" descr="2690361159_d2b9538e28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76264" cy="6143644"/>
          </a:xfrm>
          <a:prstGeom prst="rect">
            <a:avLst/>
          </a:prstGeom>
        </p:spPr>
      </p:pic>
      <p:pic>
        <p:nvPicPr>
          <p:cNvPr id="4" name="3 - Εικόνα" descr="IMG_0004.jpg"/>
          <p:cNvPicPr>
            <a:picLocks noChangeAspect="1"/>
          </p:cNvPicPr>
          <p:nvPr/>
        </p:nvPicPr>
        <p:blipFill>
          <a:blip r:embed="rId3" cstate="print"/>
          <a:srcRect b="1163"/>
          <a:stretch>
            <a:fillRect/>
          </a:stretch>
        </p:blipFill>
        <p:spPr>
          <a:xfrm>
            <a:off x="5143504" y="0"/>
            <a:ext cx="4000496" cy="61436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3218" y="0"/>
            <a:ext cx="48175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0"/>
            <a:ext cx="4929190" cy="3604317"/>
          </a:xfrm>
          <a:prstGeom prst="rect">
            <a:avLst/>
          </a:prstGeom>
        </p:spPr>
      </p:pic>
      <p:pic>
        <p:nvPicPr>
          <p:cNvPr id="3" name="2 - Εικόνα" descr="IMG_0010.jpg"/>
          <p:cNvPicPr>
            <a:picLocks noChangeAspect="1"/>
          </p:cNvPicPr>
          <p:nvPr/>
        </p:nvPicPr>
        <p:blipFill>
          <a:blip r:embed="rId3" cstate="print"/>
          <a:srcRect b="57471"/>
          <a:stretch>
            <a:fillRect/>
          </a:stretch>
        </p:blipFill>
        <p:spPr>
          <a:xfrm>
            <a:off x="2214546" y="3786190"/>
            <a:ext cx="4929222" cy="30718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50061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816424"/>
          </a:xfrm>
          <a:prstGeom prst="rect">
            <a:avLst/>
          </a:prstGeom>
        </p:spPr>
      </p:pic>
      <p:pic>
        <p:nvPicPr>
          <p:cNvPr id="3" name="2 - Εικόνα" descr="se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4286248" cy="3068960"/>
          </a:xfrm>
          <a:prstGeom prst="rect">
            <a:avLst/>
          </a:prstGeom>
        </p:spPr>
      </p:pic>
      <p:pic>
        <p:nvPicPr>
          <p:cNvPr id="1026" name="Picture 2" descr="C:\Users\dimitris\Downloads\450px-6308_-_Luzern_-_Löwendenkm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86190"/>
            <a:ext cx="4857752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rcRect l="14436" t="13221" r="15982" b="2751"/>
          <a:stretch>
            <a:fillRect/>
          </a:stretch>
        </p:blipFill>
        <p:spPr>
          <a:xfrm>
            <a:off x="5580112" y="0"/>
            <a:ext cx="3563888" cy="6858000"/>
          </a:xfrm>
          <a:prstGeom prst="rect">
            <a:avLst/>
          </a:prstGeom>
        </p:spPr>
      </p:pic>
      <p:pic>
        <p:nvPicPr>
          <p:cNvPr id="3" name="2 - Εικόνα" descr="IMG_0007_NEW.jpg"/>
          <p:cNvPicPr>
            <a:picLocks noChangeAspect="1"/>
          </p:cNvPicPr>
          <p:nvPr/>
        </p:nvPicPr>
        <p:blipFill>
          <a:blip r:embed="rId3" cstate="print"/>
          <a:srcRect t="2751"/>
          <a:stretch>
            <a:fillRect/>
          </a:stretch>
        </p:blipFill>
        <p:spPr>
          <a:xfrm>
            <a:off x="2339752" y="0"/>
            <a:ext cx="3240360" cy="6858000"/>
          </a:xfrm>
          <a:prstGeom prst="rect">
            <a:avLst/>
          </a:prstGeom>
        </p:spPr>
      </p:pic>
      <p:pic>
        <p:nvPicPr>
          <p:cNvPr id="4" name="3 - Εικόνα" descr="IMG_0009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2339752" cy="3140968"/>
          </a:xfrm>
          <a:prstGeom prst="rect">
            <a:avLst/>
          </a:prstGeom>
        </p:spPr>
      </p:pic>
      <p:pic>
        <p:nvPicPr>
          <p:cNvPr id="5" name="4 - Εικόνα" descr="IMG_0010_NEW.jpg"/>
          <p:cNvPicPr>
            <a:picLocks noChangeAspect="1"/>
          </p:cNvPicPr>
          <p:nvPr/>
        </p:nvPicPr>
        <p:blipFill>
          <a:blip r:embed="rId5" cstate="print"/>
          <a:srcRect b="3200"/>
          <a:stretch>
            <a:fillRect/>
          </a:stretch>
        </p:blipFill>
        <p:spPr>
          <a:xfrm>
            <a:off x="0" y="0"/>
            <a:ext cx="2339752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rcRect b="17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4320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_NEW.jpg"/>
          <p:cNvPicPr>
            <a:picLocks noChangeAspect="1"/>
          </p:cNvPicPr>
          <p:nvPr/>
        </p:nvPicPr>
        <p:blipFill>
          <a:blip r:embed="rId2" cstate="print"/>
          <a:srcRect r="6579"/>
          <a:stretch>
            <a:fillRect/>
          </a:stretch>
        </p:blipFill>
        <p:spPr>
          <a:xfrm>
            <a:off x="2051720" y="0"/>
            <a:ext cx="5040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2276872"/>
          </a:xfrm>
          <a:prstGeom prst="rect">
            <a:avLst/>
          </a:prstGeom>
        </p:spPr>
      </p:pic>
      <p:pic>
        <p:nvPicPr>
          <p:cNvPr id="3" name="2 - Εικόνα" descr="IMG_000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276872"/>
            <a:ext cx="6408712" cy="45811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75856" cy="4221088"/>
          </a:xfrm>
          <a:prstGeom prst="rect">
            <a:avLst/>
          </a:prstGeom>
        </p:spPr>
      </p:pic>
      <p:pic>
        <p:nvPicPr>
          <p:cNvPr id="3" name="2 - Εικόνα" descr="IMG_0006_N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75856" y="548680"/>
            <a:ext cx="2592288" cy="3672408"/>
          </a:xfrm>
          <a:prstGeom prst="rect">
            <a:avLst/>
          </a:prstGeom>
        </p:spPr>
      </p:pic>
      <p:pic>
        <p:nvPicPr>
          <p:cNvPr id="4" name="3 - Εικόνα" descr="IMG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0"/>
            <a:ext cx="3275856" cy="42210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_0001.jpg"/>
          <p:cNvPicPr>
            <a:picLocks noChangeAspect="1"/>
          </p:cNvPicPr>
          <p:nvPr/>
        </p:nvPicPr>
        <p:blipFill>
          <a:blip r:embed="rId2" cstate="print"/>
          <a:srcRect r="22571" b="106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3.jpg"/>
          <p:cNvPicPr>
            <a:picLocks noChangeAspect="1"/>
          </p:cNvPicPr>
          <p:nvPr/>
        </p:nvPicPr>
        <p:blipFill>
          <a:blip r:embed="rId2" cstate="print"/>
          <a:srcRect t="25850" r="10786" b="237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113</Words>
  <Application>Microsoft Macintosh PowerPoint</Application>
  <PresentationFormat>Προβολή στην οθόνη (4:3)</PresentationFormat>
  <Paragraphs>4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Palatino Linotype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Παύλου Προσαλέντη (1784-1837), Δαιμόνιος Πλάτων, 1815, μάρμαρο, 0,50 × 0,34 × 0,20 μ., Αθήνα, Εθνική Γλυπτοθήκη.</vt:lpstr>
      <vt:lpstr>Παύλου Προσαλέντη (1784-1837), Δαιμόνιος Πλάτων, 1815, μάρμαρο, 0,50 × 0,34 × 0,20 μ., Εθνική Γλυπτοθήκη.</vt:lpstr>
      <vt:lpstr>Ιωάννη Βαπτιστή Καλοσγούρου (1794-1878), Guilford,                             Κοσμά Απέργη (π. 1840-μετά το 1883),  1827, μάρμαρο, 0,90 × 0,63 × 0,31 μ., Εθνική Γλυπτοθήκη.                       Guilford, 1883, μάρμαρο, Κέρκυρα, Μποσκέτο.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Παύλου Προσαλέντη (1784-1837), Adam, 1832, χαλκοκασσίτερος, Κέρκυρα, Ανάκτορα Αγίων Μιχαήλ και Γεωργίου.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Παύλου Προσαλέντη (1784-1837), Δαιμόνιος Πλάτων, 1815, μάρμαρο, 0,50 × 0,34 × 0,20 μ., Εθνική Γλυπτοθήκη.</dc:title>
  <dc:creator>Δημήτρης Παυλόπουλος</dc:creator>
  <cp:lastModifiedBy>Dimitris Pavlopoulos</cp:lastModifiedBy>
  <cp:revision>62</cp:revision>
  <dcterms:created xsi:type="dcterms:W3CDTF">2012-09-30T11:41:07Z</dcterms:created>
  <dcterms:modified xsi:type="dcterms:W3CDTF">2025-10-18T17:11:05Z</dcterms:modified>
</cp:coreProperties>
</file>