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0" r:id="rId5"/>
    <p:sldId id="259" r:id="rId6"/>
    <p:sldId id="266" r:id="rId7"/>
    <p:sldId id="258" r:id="rId8"/>
    <p:sldId id="267" r:id="rId9"/>
    <p:sldId id="261" r:id="rId10"/>
    <p:sldId id="263" r:id="rId11"/>
    <p:sldId id="26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2610-0C98-431D-8828-0BD6F055995B}" type="datetimeFigureOut">
              <a:rPr lang="el-GR" smtClean="0"/>
              <a:pPr/>
              <a:t>20/12/2013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ADCD-EC70-4B24-A684-FD9483CE39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Δημήτρης Παυλόπουλος\Τα έγγραφά μου\Οι εικόνες μου\MP Navigator EX\2012_11_11\IMG_NEW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6157.jpg"/>
          <p:cNvPicPr>
            <a:picLocks noChangeAspect="1"/>
          </p:cNvPicPr>
          <p:nvPr/>
        </p:nvPicPr>
        <p:blipFill>
          <a:blip r:embed="rId2" cstate="print"/>
          <a:srcRect l="14563" t="14300" r="16138" b="132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Δημήτρης Παυλόπουλος\Τα έγγραφά μου\Οι εικόνες μου\MP Navigator EX\2012_11_11\IMG_0014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536504" cy="2996953"/>
          </a:xfrm>
          <a:prstGeom prst="rect">
            <a:avLst/>
          </a:prstGeom>
          <a:noFill/>
        </p:spPr>
      </p:pic>
      <p:pic>
        <p:nvPicPr>
          <p:cNvPr id="3" name="Picture 2" descr="C:\Documents and Settings\Δημήτρης Παυλόπουλος\Τα έγγραφά μου\Οι εικόνες μου\MP Navigator EX\2012_11_11\IMG_0006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4536503" cy="314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0003_NEW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N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8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Δημήτρης Παυλόπουλος\Τα έγγραφά μου\Οι εικόνες μου\MP Navigator EX\2012_11_11\IMG_0012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IMG_0009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608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Δημήτρης Παυλόπουλος\Τα έγγραφά μου\Οι εικόνες μου\MP Navigator EX\2012_11_11\IMG_0013_NEW.jpg"/>
          <p:cNvPicPr>
            <a:picLocks noChangeAspect="1" noChangeArrowheads="1"/>
          </p:cNvPicPr>
          <p:nvPr/>
        </p:nvPicPr>
        <p:blipFill>
          <a:blip r:embed="rId2" cstate="print"/>
          <a:srcRect l="5901" r="3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1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00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Προβολή στην οθόνη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Δημήτρης Παυλόπουλος</cp:lastModifiedBy>
  <cp:revision>8</cp:revision>
  <dcterms:created xsi:type="dcterms:W3CDTF">2012-11-11T14:03:06Z</dcterms:created>
  <dcterms:modified xsi:type="dcterms:W3CDTF">2013-12-19T23:02:13Z</dcterms:modified>
</cp:coreProperties>
</file>