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718F61B-7F4B-4519-80AC-539A7C62D171}" type="datetimeFigureOut">
              <a:rPr lang="el-GR" smtClean="0"/>
              <a:t>20/4/2021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B5320D-C940-47F5-A90E-49E4D28DD93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8F61B-7F4B-4519-80AC-539A7C62D171}" type="datetimeFigureOut">
              <a:rPr lang="el-GR" smtClean="0"/>
              <a:t>20/4/2021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5320D-C940-47F5-A90E-49E4D28DD93F}"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188640"/>
            <a:ext cx="9144000" cy="6264696"/>
          </a:xfrm>
        </p:spPr>
        <p:txBody>
          <a:bodyPr>
            <a:normAutofit/>
          </a:bodyPr>
          <a:lstStyle/>
          <a:p>
            <a:r>
              <a:rPr lang="el-GR" sz="3200" dirty="0" smtClean="0"/>
              <a:t>Το παρόν αρχείο απευθύνεται αποκλειστικά στους φοιτητές του μαθήματος ΙΙ 24</a:t>
            </a:r>
            <a:br>
              <a:rPr lang="el-GR" sz="3200" dirty="0" smtClean="0"/>
            </a:br>
            <a:r>
              <a:rPr lang="el-GR" sz="3200" dirty="0" smtClean="0"/>
              <a:t>«Ιστορία της ύστερης Οθωμανικής Αυτοκρατορίας </a:t>
            </a:r>
            <a:br>
              <a:rPr lang="el-GR" sz="3200" dirty="0" smtClean="0"/>
            </a:br>
            <a:r>
              <a:rPr lang="el-GR" sz="3200" dirty="0" smtClean="0"/>
              <a:t>και του πρώιμου τουρκικού κράτους» </a:t>
            </a:r>
            <a:br>
              <a:rPr lang="el-GR" sz="3200" dirty="0" smtClean="0"/>
            </a:br>
            <a:r>
              <a:rPr lang="el-GR" sz="3200" dirty="0" smtClean="0"/>
              <a:t>και παραχωρείται μόνον για τους σκοπούς της διδασκαλίας και εξέτασης του εν λόγω μαθήματος.</a:t>
            </a:r>
            <a:endParaRPr lang="el-G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148064" y="0"/>
            <a:ext cx="3995936" cy="6858000"/>
          </a:xfrm>
        </p:spPr>
        <p:txBody>
          <a:bodyPr>
            <a:normAutofit/>
          </a:bodyPr>
          <a:lstStyle/>
          <a:p>
            <a:r>
              <a:rPr lang="el-GR" sz="2000" dirty="0" smtClean="0"/>
              <a:t>Το υλικό που ακολουθεί               προέρχεται από το </a:t>
            </a:r>
            <a:br>
              <a:rPr lang="el-GR" sz="2000" dirty="0" smtClean="0"/>
            </a:br>
            <a:r>
              <a:rPr lang="el-GR" sz="2000" dirty="0" smtClean="0"/>
              <a:t/>
            </a:r>
            <a:br>
              <a:rPr lang="el-GR" sz="2000" dirty="0" smtClean="0"/>
            </a:br>
            <a:r>
              <a:rPr lang="el-GR" sz="2000" dirty="0" smtClean="0"/>
              <a:t>Π. </a:t>
            </a:r>
            <a:r>
              <a:rPr lang="el-GR" sz="2000" dirty="0" err="1" smtClean="0"/>
              <a:t>Κονόρτας</a:t>
            </a:r>
            <a:r>
              <a:rPr lang="el-GR" sz="2000" dirty="0" smtClean="0"/>
              <a:t>, </a:t>
            </a:r>
            <a:r>
              <a:rPr lang="el-GR" sz="2000" i="1" dirty="0" smtClean="0"/>
              <a:t>Οθωμανικές θεωρήσεις για το Οικουμενικό Πατριαρχείο, 17ος – αρχές 20ου αιώνα</a:t>
            </a:r>
            <a:r>
              <a:rPr lang="el-GR" sz="2000" dirty="0" smtClean="0"/>
              <a:t>, </a:t>
            </a:r>
            <a:r>
              <a:rPr lang="el-GR" sz="2000" dirty="0" err="1" smtClean="0"/>
              <a:t>εκδ</a:t>
            </a:r>
            <a:r>
              <a:rPr lang="el-GR" sz="2000" dirty="0" smtClean="0"/>
              <a:t>. Αλεξάνδρεια, Αθήνα 1998. </a:t>
            </a:r>
            <a:endParaRPr lang="el-GR" sz="2000" dirty="0"/>
          </a:p>
        </p:txBody>
      </p:sp>
      <p:pic>
        <p:nvPicPr>
          <p:cNvPr id="1026" name="Picture 2" descr="C:\Users\Aris Katopodis\Downloads\175886729_813082165973915_273174978212200969_n.jpg"/>
          <p:cNvPicPr>
            <a:picLocks noChangeAspect="1" noChangeArrowheads="1"/>
          </p:cNvPicPr>
          <p:nvPr/>
        </p:nvPicPr>
        <p:blipFill>
          <a:blip r:embed="rId2" cstate="print"/>
          <a:srcRect/>
          <a:stretch>
            <a:fillRect/>
          </a:stretch>
        </p:blipFill>
        <p:spPr bwMode="auto">
          <a:xfrm>
            <a:off x="0" y="1"/>
            <a:ext cx="5166940" cy="68579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is Katopodis\Downloads\175592983_601987660773748_3921773558826780696_n.jpg"/>
          <p:cNvPicPr>
            <a:picLocks noChangeAspect="1" noChangeArrowheads="1"/>
          </p:cNvPicPr>
          <p:nvPr/>
        </p:nvPicPr>
        <p:blipFill>
          <a:blip r:embed="rId2" cstate="print"/>
          <a:srcRect/>
          <a:stretch>
            <a:fillRect/>
          </a:stretch>
        </p:blipFill>
        <p:spPr bwMode="auto">
          <a:xfrm>
            <a:off x="4644008" y="0"/>
            <a:ext cx="4471292" cy="6858000"/>
          </a:xfrm>
          <a:prstGeom prst="rect">
            <a:avLst/>
          </a:prstGeom>
          <a:noFill/>
        </p:spPr>
      </p:pic>
      <p:pic>
        <p:nvPicPr>
          <p:cNvPr id="2051" name="Picture 3" descr="C:\Users\Aris Katopodis\Downloads\175675462_2911279725860919_5558454598392279104_n.jpg"/>
          <p:cNvPicPr>
            <a:picLocks noChangeAspect="1" noChangeArrowheads="1"/>
          </p:cNvPicPr>
          <p:nvPr/>
        </p:nvPicPr>
        <p:blipFill>
          <a:blip r:embed="rId3" cstate="print"/>
          <a:srcRect/>
          <a:stretch>
            <a:fillRect/>
          </a:stretch>
        </p:blipFill>
        <p:spPr bwMode="auto">
          <a:xfrm>
            <a:off x="0" y="0"/>
            <a:ext cx="4788024"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Picture 2" descr="C:\Users\Aris Katopodis\Downloads\175582599_284879726456380_4053639224084968727_n.jpg"/>
          <p:cNvPicPr>
            <a:picLocks noChangeAspect="1" noChangeArrowheads="1"/>
          </p:cNvPicPr>
          <p:nvPr/>
        </p:nvPicPr>
        <p:blipFill>
          <a:blip r:embed="rId2" cstate="print"/>
          <a:srcRect/>
          <a:stretch>
            <a:fillRect/>
          </a:stretch>
        </p:blipFill>
        <p:spPr bwMode="auto">
          <a:xfrm>
            <a:off x="4355976" y="0"/>
            <a:ext cx="4788025" cy="6858000"/>
          </a:xfrm>
          <a:prstGeom prst="rect">
            <a:avLst/>
          </a:prstGeom>
          <a:noFill/>
        </p:spPr>
      </p:pic>
      <p:pic>
        <p:nvPicPr>
          <p:cNvPr id="3075" name="Picture 3" descr="C:\Users\Aris Katopodis\Downloads\176103541_303299621262189_129957004299510755_n.jpg"/>
          <p:cNvPicPr>
            <a:picLocks noChangeAspect="1" noChangeArrowheads="1"/>
          </p:cNvPicPr>
          <p:nvPr/>
        </p:nvPicPr>
        <p:blipFill>
          <a:blip r:embed="rId3" cstate="print"/>
          <a:srcRect/>
          <a:stretch>
            <a:fillRect/>
          </a:stretch>
        </p:blipFill>
        <p:spPr bwMode="auto">
          <a:xfrm>
            <a:off x="-1" y="0"/>
            <a:ext cx="4644009"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is Katopodis\Downloads\175563864_303272094521900_7821819593044985881_n.jpg"/>
          <p:cNvPicPr>
            <a:picLocks noChangeAspect="1" noChangeArrowheads="1"/>
          </p:cNvPicPr>
          <p:nvPr/>
        </p:nvPicPr>
        <p:blipFill>
          <a:blip r:embed="rId2" cstate="print"/>
          <a:srcRect/>
          <a:stretch>
            <a:fillRect/>
          </a:stretch>
        </p:blipFill>
        <p:spPr bwMode="auto">
          <a:xfrm>
            <a:off x="0" y="1"/>
            <a:ext cx="5079875" cy="6857999"/>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18</Words>
  <Application>Microsoft Office PowerPoint</Application>
  <PresentationFormat>Προβολή στην οθόνη (4:3)</PresentationFormat>
  <Paragraphs>2</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Το παρόν αρχείο απευθύνεται αποκλειστικά στους φοιτητές του μαθήματος ΙΙ 24 «Ιστορία της ύστερης Οθωμανικής Αυτοκρατορίας  και του πρώιμου τουρκικού κράτους»  και παραχωρείται μόνον για τους σκοπούς της διδασκαλίας και εξέτασης του εν λόγω μαθήματος.</vt:lpstr>
      <vt:lpstr>Το υλικό που ακολουθεί               προέρχεται από το   Π. Κονόρτας, Οθωμανικές θεωρήσεις για το Οικουμενικό Πατριαρχείο, 17ος – αρχές 20ου αιώνα, εκδ. Αλεξάνδρεια, Αθήνα 1998. </vt:lpstr>
      <vt:lpstr>Διαφάνεια 3</vt:lpstr>
      <vt:lpstr>Διαφάνεια 4</vt:lpstr>
      <vt:lpstr>Διαφάνεια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παρόν αρχείο απευθύνεται αποκλειστικά στους φοιτητές του μαθήματος ΙΙ 24 «Ιστορία της ύστερης Οθωμανικής Αυτοκρατορίας  και του πρώιμου τουρκικού κράτους»  και παραχωρείται μόνον για τους σκοπούς της διδασκαλίας και εξέτασης του εν λόγω μαθήματος.</dc:title>
  <dc:creator>Aris Katopodis</dc:creator>
  <cp:lastModifiedBy>Aris Katopodis</cp:lastModifiedBy>
  <cp:revision>2</cp:revision>
  <dcterms:created xsi:type="dcterms:W3CDTF">2021-04-20T11:08:02Z</dcterms:created>
  <dcterms:modified xsi:type="dcterms:W3CDTF">2021-04-20T11:21:21Z</dcterms:modified>
</cp:coreProperties>
</file>