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BFF68-9597-47C5-966C-1FC6E4D8826A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8939-43B4-4E2D-BB7E-040F62E6E70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8939-43B4-4E2D-BB7E-040F62E6E70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ΙΛΙΑΔΟΣ Α, 1-7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4000" b="1" i="1" dirty="0" smtClean="0"/>
              <a:t>Λοιμός. </a:t>
            </a:r>
            <a:r>
              <a:rPr lang="el-GR" sz="4000" b="1" i="1" dirty="0" err="1" smtClean="0"/>
              <a:t>Μῆνις</a:t>
            </a:r>
            <a:r>
              <a:rPr lang="el-GR" sz="4000" b="1" i="1" dirty="0" smtClean="0"/>
              <a:t>.</a:t>
            </a:r>
            <a:r>
              <a:rPr lang="el-GR" sz="4000" dirty="0" smtClean="0"/>
              <a:t/>
            </a:r>
            <a:br>
              <a:rPr lang="el-GR" sz="4000" dirty="0" smtClean="0"/>
            </a:b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l-GR" dirty="0" smtClean="0"/>
              <a:t>	</a:t>
            </a:r>
            <a:r>
              <a:rPr lang="el-GR" dirty="0" err="1" smtClean="0"/>
              <a:t>Μῆνιν</a:t>
            </a:r>
            <a:r>
              <a:rPr lang="el-GR" dirty="0" smtClean="0"/>
              <a:t> </a:t>
            </a:r>
            <a:r>
              <a:rPr lang="el-GR" dirty="0" err="1" smtClean="0"/>
              <a:t>ἄειδε</a:t>
            </a:r>
            <a:r>
              <a:rPr lang="el-GR" dirty="0" smtClean="0"/>
              <a:t>, θεά, </a:t>
            </a:r>
            <a:r>
              <a:rPr lang="el-GR" dirty="0" err="1" smtClean="0"/>
              <a:t>Πηληϊάδεω</a:t>
            </a:r>
            <a:r>
              <a:rPr lang="el-GR" dirty="0" smtClean="0"/>
              <a:t> </a:t>
            </a:r>
            <a:r>
              <a:rPr lang="el-GR" dirty="0" err="1" smtClean="0"/>
              <a:t>Ἀχιλῆος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οὐλομένην</a:t>
            </a:r>
            <a:r>
              <a:rPr lang="el-GR" dirty="0" smtClean="0"/>
              <a:t>, ἣ </a:t>
            </a:r>
            <a:r>
              <a:rPr lang="el-GR" dirty="0" err="1" smtClean="0"/>
              <a:t>μυρί᾽</a:t>
            </a:r>
            <a:r>
              <a:rPr lang="el-GR" dirty="0" smtClean="0"/>
              <a:t> </a:t>
            </a:r>
            <a:r>
              <a:rPr lang="el-GR" dirty="0" err="1" smtClean="0"/>
              <a:t>Ἀχαιοῖς</a:t>
            </a:r>
            <a:r>
              <a:rPr lang="el-GR" dirty="0" smtClean="0"/>
              <a:t> </a:t>
            </a:r>
            <a:r>
              <a:rPr lang="el-GR" dirty="0" err="1" smtClean="0"/>
              <a:t>ἄλγε᾽</a:t>
            </a:r>
            <a:r>
              <a:rPr lang="el-GR" dirty="0" smtClean="0"/>
              <a:t> </a:t>
            </a:r>
            <a:r>
              <a:rPr lang="el-GR" dirty="0" err="1" smtClean="0"/>
              <a:t>ἔθηκε</a:t>
            </a:r>
            <a:r>
              <a:rPr lang="el-GR" dirty="0" smtClean="0"/>
              <a:t>,</a:t>
            </a:r>
            <a:br>
              <a:rPr lang="el-GR" dirty="0" smtClean="0"/>
            </a:br>
            <a:r>
              <a:rPr lang="el-GR" dirty="0" err="1" smtClean="0"/>
              <a:t>πολλὰς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ἰφθίμους</a:t>
            </a:r>
            <a:r>
              <a:rPr lang="el-GR" dirty="0" smtClean="0"/>
              <a:t> </a:t>
            </a:r>
            <a:r>
              <a:rPr lang="el-GR" dirty="0" err="1" smtClean="0"/>
              <a:t>ψυχὰς</a:t>
            </a:r>
            <a:r>
              <a:rPr lang="el-GR" dirty="0" smtClean="0"/>
              <a:t> </a:t>
            </a:r>
            <a:r>
              <a:rPr lang="el-GR" dirty="0" err="1" smtClean="0"/>
              <a:t>Ἄϊδι</a:t>
            </a:r>
            <a:r>
              <a:rPr lang="el-GR" dirty="0" smtClean="0"/>
              <a:t> </a:t>
            </a:r>
            <a:r>
              <a:rPr lang="el-GR" dirty="0" err="1" smtClean="0"/>
              <a:t>προΐαψεν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ἡρώων</a:t>
            </a:r>
            <a:r>
              <a:rPr lang="el-GR" dirty="0" smtClean="0"/>
              <a:t>, </a:t>
            </a:r>
            <a:r>
              <a:rPr lang="el-GR" dirty="0" err="1" smtClean="0"/>
              <a:t>αὐτοὺς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ἑλώρια</a:t>
            </a:r>
            <a:r>
              <a:rPr lang="el-GR" dirty="0" smtClean="0"/>
              <a:t> </a:t>
            </a:r>
            <a:r>
              <a:rPr lang="el-GR" dirty="0" err="1" smtClean="0"/>
              <a:t>τεῦχε</a:t>
            </a:r>
            <a:r>
              <a:rPr lang="el-GR" dirty="0" smtClean="0"/>
              <a:t> </a:t>
            </a:r>
            <a:r>
              <a:rPr lang="el-GR" dirty="0" err="1" smtClean="0"/>
              <a:t>κύνεσσιν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5. </a:t>
            </a:r>
            <a:r>
              <a:rPr lang="el-GR" dirty="0" err="1" smtClean="0"/>
              <a:t>οἰωνοῖσί</a:t>
            </a:r>
            <a:r>
              <a:rPr lang="el-GR" dirty="0" smtClean="0"/>
              <a:t> τε </a:t>
            </a:r>
            <a:r>
              <a:rPr lang="el-GR" dirty="0" err="1" smtClean="0"/>
              <a:t>πᾶσι</a:t>
            </a:r>
            <a:r>
              <a:rPr lang="el-GR" dirty="0" smtClean="0"/>
              <a:t>,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ἐτελείετο</a:t>
            </a:r>
            <a:r>
              <a:rPr lang="el-GR" dirty="0" smtClean="0"/>
              <a:t> βουλή, </a:t>
            </a:r>
            <a:br>
              <a:rPr lang="el-GR" dirty="0" smtClean="0"/>
            </a:b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οὗ</a:t>
            </a:r>
            <a:r>
              <a:rPr lang="el-GR" dirty="0" smtClean="0"/>
              <a:t> </a:t>
            </a:r>
            <a:r>
              <a:rPr lang="el-GR" dirty="0" err="1" smtClean="0"/>
              <a:t>δὴ</a:t>
            </a:r>
            <a:r>
              <a:rPr lang="el-GR" dirty="0" smtClean="0"/>
              <a:t> </a:t>
            </a:r>
            <a:r>
              <a:rPr lang="el-GR" dirty="0" err="1" smtClean="0"/>
              <a:t>τὰ</a:t>
            </a:r>
            <a:r>
              <a:rPr lang="el-GR" dirty="0" smtClean="0"/>
              <a:t> </a:t>
            </a:r>
            <a:r>
              <a:rPr lang="el-GR" dirty="0" err="1" smtClean="0"/>
              <a:t>πρῶτα</a:t>
            </a:r>
            <a:r>
              <a:rPr lang="el-GR" dirty="0" smtClean="0"/>
              <a:t> </a:t>
            </a:r>
            <a:r>
              <a:rPr lang="el-GR" dirty="0" err="1" smtClean="0"/>
              <a:t>διαστήτην</a:t>
            </a:r>
            <a:r>
              <a:rPr lang="el-GR" dirty="0" smtClean="0"/>
              <a:t> </a:t>
            </a:r>
            <a:r>
              <a:rPr lang="el-GR" dirty="0" err="1" smtClean="0"/>
              <a:t>ἐρίσαντε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Ἀτρεΐδης</a:t>
            </a:r>
            <a:r>
              <a:rPr lang="el-GR" dirty="0" smtClean="0"/>
              <a:t> τε </a:t>
            </a:r>
            <a:r>
              <a:rPr lang="el-GR" dirty="0" err="1" smtClean="0"/>
              <a:t>ἄναξ</a:t>
            </a:r>
            <a:r>
              <a:rPr lang="el-GR" dirty="0" smtClean="0"/>
              <a:t> </a:t>
            </a:r>
            <a:r>
              <a:rPr lang="el-GR" dirty="0" err="1" smtClean="0"/>
              <a:t>ἀνδρῶν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δῖος</a:t>
            </a:r>
            <a:r>
              <a:rPr lang="el-GR" dirty="0" smtClean="0"/>
              <a:t> </a:t>
            </a:r>
            <a:r>
              <a:rPr lang="el-GR" dirty="0" err="1" smtClean="0"/>
              <a:t>Ἀχιλλεύς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Ερμηνευτικά ζητήματα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pPr algn="just"/>
            <a:r>
              <a:rPr lang="el-GR" sz="3600" dirty="0" smtClean="0"/>
              <a:t>Λειτουργικός ρόλος προοιμίου και Μούσας.</a:t>
            </a:r>
          </a:p>
          <a:p>
            <a:pPr algn="just"/>
            <a:r>
              <a:rPr lang="el-GR" sz="3600" dirty="0" smtClean="0"/>
              <a:t>Κεντρικό θέμα </a:t>
            </a:r>
            <a:r>
              <a:rPr lang="el-GR" sz="3600" dirty="0" err="1" smtClean="0"/>
              <a:t>Ιλιάδας</a:t>
            </a:r>
            <a:r>
              <a:rPr lang="el-GR" sz="3600" dirty="0" smtClean="0"/>
              <a:t> (αφορμή – αιτία πολέμου).</a:t>
            </a:r>
          </a:p>
          <a:p>
            <a:pPr algn="just"/>
            <a:r>
              <a:rPr lang="el-GR" sz="3600" dirty="0" smtClean="0"/>
              <a:t>Ο τίτλος του έπους.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00108"/>
          </a:xfrm>
        </p:spPr>
        <p:txBody>
          <a:bodyPr/>
          <a:lstStyle/>
          <a:p>
            <a:r>
              <a:rPr lang="el-GR" b="1" dirty="0" smtClean="0"/>
              <a:t>Γλώσσα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285836"/>
            <a:ext cx="8229600" cy="55721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sz="3500" dirty="0" smtClean="0"/>
              <a:t>Ομηρική γλώσσα/τεχνητή λογοτεχνική </a:t>
            </a:r>
            <a:r>
              <a:rPr lang="el-GR" sz="3500" dirty="0" smtClean="0"/>
              <a:t>διάλεκτος</a:t>
            </a:r>
            <a:r>
              <a:rPr lang="el-GR" sz="3500" dirty="0" smtClean="0"/>
              <a:t> </a:t>
            </a:r>
            <a:r>
              <a:rPr lang="el-GR" sz="3500" dirty="0" smtClean="0"/>
              <a:t>→</a:t>
            </a:r>
            <a:r>
              <a:rPr lang="el-GR" sz="3500" dirty="0" smtClean="0"/>
              <a:t> </a:t>
            </a:r>
            <a:r>
              <a:rPr lang="el-GR" sz="3500" dirty="0" smtClean="0"/>
              <a:t>Σύνολο </a:t>
            </a:r>
            <a:r>
              <a:rPr lang="el-GR" sz="3500" dirty="0" smtClean="0"/>
              <a:t>από διάφορες ελληνικές διαλέκτους.</a:t>
            </a:r>
          </a:p>
          <a:p>
            <a:pPr algn="just"/>
            <a:r>
              <a:rPr lang="el-GR" sz="3500" dirty="0" smtClean="0"/>
              <a:t>Ιωνικά </a:t>
            </a:r>
            <a:r>
              <a:rPr lang="el-GR" sz="3500" dirty="0" err="1" smtClean="0"/>
              <a:t>χαρ</a:t>
            </a:r>
            <a:r>
              <a:rPr lang="el-GR" sz="3500" dirty="0" smtClean="0"/>
              <a:t>/</a:t>
            </a:r>
            <a:r>
              <a:rPr lang="el-GR" sz="3500" dirty="0" err="1" smtClean="0"/>
              <a:t>κά</a:t>
            </a:r>
            <a:r>
              <a:rPr lang="el-GR" sz="3500" dirty="0" smtClean="0"/>
              <a:t>: -ει- αντί –ε-, η αντί ᾱ, ασυναίρετοι τύποι, </a:t>
            </a:r>
            <a:r>
              <a:rPr lang="el-GR" sz="3500" dirty="0" smtClean="0"/>
              <a:t>δοτ. πληθ. -</a:t>
            </a:r>
            <a:r>
              <a:rPr lang="el-GR" sz="3500" dirty="0" err="1" smtClean="0"/>
              <a:t>ῃσι</a:t>
            </a:r>
            <a:r>
              <a:rPr lang="el-GR" sz="3500" dirty="0" smtClean="0"/>
              <a:t> αντί –</a:t>
            </a:r>
            <a:r>
              <a:rPr lang="el-GR" sz="3500" dirty="0" err="1" smtClean="0"/>
              <a:t>αις</a:t>
            </a:r>
            <a:r>
              <a:rPr lang="el-GR" sz="3500" dirty="0" smtClean="0"/>
              <a:t> (π.χ. </a:t>
            </a:r>
            <a:r>
              <a:rPr lang="el-GR" sz="3500" dirty="0" err="1" smtClean="0"/>
              <a:t>πύλῃσι</a:t>
            </a:r>
            <a:r>
              <a:rPr lang="el-GR" sz="3500" dirty="0" smtClean="0"/>
              <a:t> αντί </a:t>
            </a:r>
            <a:r>
              <a:rPr lang="el-GR" sz="3500" dirty="0" err="1" smtClean="0"/>
              <a:t>πύλαις</a:t>
            </a:r>
            <a:r>
              <a:rPr lang="el-GR" sz="3500" dirty="0" smtClean="0"/>
              <a:t>)</a:t>
            </a:r>
            <a:r>
              <a:rPr lang="el-GR" sz="3500" dirty="0" smtClean="0"/>
              <a:t>κ.ά.</a:t>
            </a:r>
          </a:p>
          <a:p>
            <a:pPr algn="just"/>
            <a:r>
              <a:rPr lang="el-GR" sz="3500" dirty="0" smtClean="0"/>
              <a:t>Αιολικά </a:t>
            </a:r>
            <a:r>
              <a:rPr lang="el-GR" sz="3500" dirty="0" err="1" smtClean="0"/>
              <a:t>χαρ</a:t>
            </a:r>
            <a:r>
              <a:rPr lang="el-GR" sz="3500" dirty="0" smtClean="0"/>
              <a:t>/</a:t>
            </a:r>
            <a:r>
              <a:rPr lang="el-GR" sz="3500" dirty="0" err="1" smtClean="0"/>
              <a:t>κά</a:t>
            </a:r>
            <a:r>
              <a:rPr lang="el-GR" sz="3500" dirty="0" smtClean="0"/>
              <a:t>: καταλήξεις -</a:t>
            </a:r>
            <a:r>
              <a:rPr lang="el-GR" sz="3500" dirty="0" err="1" smtClean="0"/>
              <a:t>εσσι</a:t>
            </a:r>
            <a:r>
              <a:rPr lang="el-GR" sz="3500" dirty="0" smtClean="0"/>
              <a:t> και –</a:t>
            </a:r>
            <a:r>
              <a:rPr lang="el-GR" sz="3500" dirty="0" err="1" smtClean="0"/>
              <a:t>οισι</a:t>
            </a:r>
            <a:r>
              <a:rPr lang="el-GR" sz="3500" dirty="0" smtClean="0"/>
              <a:t> (δοτ. πληθ.), -α- αντί –ε-, κ.ά.</a:t>
            </a:r>
          </a:p>
          <a:p>
            <a:pPr algn="just"/>
            <a:r>
              <a:rPr lang="el-GR" sz="3500" dirty="0" smtClean="0"/>
              <a:t>Δωρικά </a:t>
            </a:r>
            <a:r>
              <a:rPr lang="el-GR" sz="3500" dirty="0" err="1" smtClean="0"/>
              <a:t>χαρ</a:t>
            </a:r>
            <a:r>
              <a:rPr lang="el-GR" sz="3500" dirty="0" smtClean="0"/>
              <a:t>/</a:t>
            </a:r>
            <a:r>
              <a:rPr lang="el-GR" sz="3500" dirty="0" err="1" smtClean="0"/>
              <a:t>κά</a:t>
            </a:r>
            <a:r>
              <a:rPr lang="el-GR" sz="3500" dirty="0" smtClean="0"/>
              <a:t>: </a:t>
            </a:r>
            <a:r>
              <a:rPr lang="el-GR" sz="3500" dirty="0" smtClean="0"/>
              <a:t>χρονική </a:t>
            </a:r>
            <a:r>
              <a:rPr lang="el-GR" sz="3500" dirty="0" smtClean="0"/>
              <a:t>αύξηση </a:t>
            </a:r>
            <a:r>
              <a:rPr lang="el-GR" sz="3500" dirty="0" smtClean="0"/>
              <a:t>ρημάτων με -α</a:t>
            </a:r>
            <a:r>
              <a:rPr lang="el-GR" sz="3500" dirty="0" smtClean="0"/>
              <a:t> : </a:t>
            </a:r>
            <a:r>
              <a:rPr lang="el-GR" sz="3500" dirty="0" err="1" smtClean="0"/>
              <a:t>ἄκουσα</a:t>
            </a:r>
            <a:r>
              <a:rPr lang="el-GR" sz="3500" dirty="0" smtClean="0"/>
              <a:t> </a:t>
            </a:r>
            <a:r>
              <a:rPr lang="el-GR" sz="3500" dirty="0" smtClean="0"/>
              <a:t>αντί αττ</a:t>
            </a:r>
            <a:r>
              <a:rPr lang="el-GR" sz="3500" dirty="0" smtClean="0"/>
              <a:t>. </a:t>
            </a:r>
            <a:r>
              <a:rPr lang="el-GR" sz="3500" dirty="0" err="1" smtClean="0"/>
              <a:t>ἤκουσα</a:t>
            </a:r>
            <a:r>
              <a:rPr lang="el-GR" sz="3500" dirty="0" smtClean="0"/>
              <a:t>, συναίρεση του -</a:t>
            </a:r>
            <a:r>
              <a:rPr lang="el-GR" sz="3500" dirty="0" err="1" smtClean="0"/>
              <a:t>αω</a:t>
            </a:r>
            <a:r>
              <a:rPr lang="el-GR" sz="3500" dirty="0" smtClean="0"/>
              <a:t> σε -ᾶ </a:t>
            </a:r>
            <a:r>
              <a:rPr lang="el-GR" sz="3500" dirty="0" smtClean="0"/>
              <a:t>αντί </a:t>
            </a:r>
            <a:r>
              <a:rPr lang="el-GR" sz="3500" dirty="0" smtClean="0"/>
              <a:t>-ῶ (</a:t>
            </a:r>
            <a:r>
              <a:rPr lang="el-GR" sz="3500" dirty="0" err="1" smtClean="0"/>
              <a:t>δραχμάων</a:t>
            </a:r>
            <a:r>
              <a:rPr lang="el-GR" sz="3500" dirty="0" smtClean="0"/>
              <a:t> &lt; </a:t>
            </a:r>
            <a:r>
              <a:rPr lang="el-GR" sz="3500" dirty="0" err="1" smtClean="0"/>
              <a:t>δραχμᾶν</a:t>
            </a:r>
            <a:r>
              <a:rPr lang="el-GR" sz="3500" dirty="0" smtClean="0"/>
              <a:t>) Διατήρηση του μακρού </a:t>
            </a:r>
            <a:r>
              <a:rPr lang="el-GR" sz="3500" dirty="0" smtClean="0"/>
              <a:t>ᾱ </a:t>
            </a:r>
            <a:r>
              <a:rPr lang="el-GR" sz="3500" dirty="0" smtClean="0"/>
              <a:t>αντί για –η- (</a:t>
            </a:r>
            <a:r>
              <a:rPr lang="el-GR" sz="3500" dirty="0" err="1" smtClean="0"/>
              <a:t>Μύρμᾱξ</a:t>
            </a:r>
            <a:r>
              <a:rPr lang="el-GR" sz="3500" dirty="0" smtClean="0"/>
              <a:t>, </a:t>
            </a:r>
            <a:r>
              <a:rPr lang="el-GR" sz="3500" dirty="0" err="1" smtClean="0"/>
              <a:t>σκώλᾱξ</a:t>
            </a:r>
            <a:r>
              <a:rPr lang="el-GR" sz="3500" dirty="0" smtClean="0"/>
              <a:t> αντί </a:t>
            </a:r>
            <a:r>
              <a:rPr lang="el-GR" sz="3500" dirty="0" err="1" smtClean="0"/>
              <a:t>Μύρμηξ</a:t>
            </a:r>
            <a:r>
              <a:rPr lang="el-GR" sz="3500" dirty="0" smtClean="0"/>
              <a:t>, </a:t>
            </a:r>
            <a:r>
              <a:rPr lang="el-GR" sz="3500" dirty="0" smtClean="0"/>
              <a:t>Σκώληξ </a:t>
            </a:r>
            <a:r>
              <a:rPr lang="el-GR" sz="3500" dirty="0" err="1" smtClean="0"/>
              <a:t>οἰκειότᾱς</a:t>
            </a:r>
            <a:r>
              <a:rPr lang="el-GR" sz="3500" dirty="0" smtClean="0"/>
              <a:t>, </a:t>
            </a:r>
            <a:r>
              <a:rPr lang="el-GR" sz="3500" dirty="0" err="1" smtClean="0"/>
              <a:t>νεότᾱς</a:t>
            </a:r>
            <a:r>
              <a:rPr lang="el-GR" sz="3500" dirty="0" smtClean="0"/>
              <a:t>, </a:t>
            </a:r>
            <a:r>
              <a:rPr lang="el-GR" sz="3500" dirty="0" err="1" smtClean="0"/>
              <a:t>κακότᾱς</a:t>
            </a:r>
            <a:r>
              <a:rPr lang="el-GR" sz="3500" dirty="0" smtClean="0"/>
              <a:t> </a:t>
            </a:r>
            <a:r>
              <a:rPr lang="el-GR" sz="3500" dirty="0" smtClean="0"/>
              <a:t>αντί </a:t>
            </a:r>
            <a:r>
              <a:rPr lang="el-GR" sz="3500" dirty="0" err="1" smtClean="0"/>
              <a:t>οἰκειότης,νεότης</a:t>
            </a:r>
            <a:r>
              <a:rPr lang="el-GR" sz="3500" dirty="0" smtClean="0"/>
              <a:t>, </a:t>
            </a:r>
            <a:r>
              <a:rPr lang="el-GR" sz="3500" dirty="0" err="1" smtClean="0"/>
              <a:t>κακότης</a:t>
            </a:r>
            <a:r>
              <a:rPr lang="el-GR" sz="3500" dirty="0" smtClean="0"/>
              <a:t>).</a:t>
            </a:r>
            <a:endParaRPr lang="el-GR" sz="3500" dirty="0" smtClean="0"/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Υφολογικά στοιχεία</a:t>
            </a:r>
            <a:endParaRPr lang="el-GR" b="1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algn="just"/>
            <a:r>
              <a:rPr lang="el-GR" sz="3600" dirty="0" smtClean="0"/>
              <a:t>Λογότυποι – Φόρμουλες.</a:t>
            </a:r>
          </a:p>
          <a:p>
            <a:pPr algn="just"/>
            <a:r>
              <a:rPr lang="el-GR" sz="3600" dirty="0" smtClean="0"/>
              <a:t>Τεχνική συσσώρευσης – Προοδευτικός διασκελισμός.</a:t>
            </a:r>
          </a:p>
          <a:p>
            <a:pPr algn="just"/>
            <a:r>
              <a:rPr lang="el-GR" sz="3600" dirty="0" smtClean="0"/>
              <a:t>Σχήμα κύκλου.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117</Words>
  <PresentationFormat>Προβολή στην οθόνη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ΙΛΙΑΔΟΣ Α, 1-7 Λοιμός. Μῆνις. </vt:lpstr>
      <vt:lpstr>Ερμηνευτικά ζητήματα</vt:lpstr>
      <vt:lpstr>Γλώσσα</vt:lpstr>
      <vt:lpstr>Υφολογικά στοιχεία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ΙΛΙΑΔΟΣ Α, 1-7 Λοιμός. Μῆνις. </dc:title>
  <dc:creator>User</dc:creator>
  <cp:lastModifiedBy>User</cp:lastModifiedBy>
  <cp:revision>25</cp:revision>
  <dcterms:created xsi:type="dcterms:W3CDTF">2021-10-27T19:23:28Z</dcterms:created>
  <dcterms:modified xsi:type="dcterms:W3CDTF">2021-11-09T21:41:56Z</dcterms:modified>
</cp:coreProperties>
</file>