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1" r:id="rId3"/>
    <p:sldId id="259" r:id="rId4"/>
    <p:sldId id="266" r:id="rId5"/>
    <p:sldId id="260" r:id="rId6"/>
    <p:sldId id="265" r:id="rId7"/>
    <p:sldId id="264" r:id="rId8"/>
    <p:sldId id="262" r:id="rId9"/>
    <p:sldId id="267" r:id="rId10"/>
    <p:sldId id="258" r:id="rId11"/>
    <p:sldId id="26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2"/>
  </p:normalViewPr>
  <p:slideViewPr>
    <p:cSldViewPr snapToGrid="0">
      <p:cViewPr varScale="1">
        <p:scale>
          <a:sx n="70" d="100"/>
          <a:sy n="70" d="100"/>
        </p:scale>
        <p:origin x="6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5D336-6C0E-3840-9C29-75372E13A776}" type="datetimeFigureOut">
              <a:rPr lang="el-GR" smtClean="0"/>
              <a:t>27/5/2024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FAC03-58CF-1248-8B66-2122F733ACE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03958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5D336-6C0E-3840-9C29-75372E13A776}" type="datetimeFigureOut">
              <a:rPr lang="el-GR" smtClean="0"/>
              <a:t>27/5/2024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FAC03-58CF-1248-8B66-2122F733ACE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40835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5D336-6C0E-3840-9C29-75372E13A776}" type="datetimeFigureOut">
              <a:rPr lang="el-GR" smtClean="0"/>
              <a:t>27/5/2024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FAC03-58CF-1248-8B66-2122F733ACE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1912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5D336-6C0E-3840-9C29-75372E13A776}" type="datetimeFigureOut">
              <a:rPr lang="el-GR" smtClean="0"/>
              <a:t>27/5/2024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FAC03-58CF-1248-8B66-2122F733ACE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5393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5D336-6C0E-3840-9C29-75372E13A776}" type="datetimeFigureOut">
              <a:rPr lang="el-GR" smtClean="0"/>
              <a:t>27/5/2024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FAC03-58CF-1248-8B66-2122F733ACE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93362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5D336-6C0E-3840-9C29-75372E13A776}" type="datetimeFigureOut">
              <a:rPr lang="el-GR" smtClean="0"/>
              <a:t>27/5/2024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FAC03-58CF-1248-8B66-2122F733ACE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9652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5D336-6C0E-3840-9C29-75372E13A776}" type="datetimeFigureOut">
              <a:rPr lang="el-GR" smtClean="0"/>
              <a:t>27/5/2024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FAC03-58CF-1248-8B66-2122F733ACE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16361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5D336-6C0E-3840-9C29-75372E13A776}" type="datetimeFigureOut">
              <a:rPr lang="el-GR" smtClean="0"/>
              <a:t>27/5/2024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FAC03-58CF-1248-8B66-2122F733ACE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1605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5D336-6C0E-3840-9C29-75372E13A776}" type="datetimeFigureOut">
              <a:rPr lang="el-GR" smtClean="0"/>
              <a:t>27/5/2024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FAC03-58CF-1248-8B66-2122F733ACE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10397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5D336-6C0E-3840-9C29-75372E13A776}" type="datetimeFigureOut">
              <a:rPr lang="el-GR" smtClean="0"/>
              <a:t>27/5/2024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FAC03-58CF-1248-8B66-2122F733ACE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27601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5D336-6C0E-3840-9C29-75372E13A776}" type="datetimeFigureOut">
              <a:rPr lang="el-GR" smtClean="0"/>
              <a:t>27/5/2024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FAC03-58CF-1248-8B66-2122F733ACE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27606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5D336-6C0E-3840-9C29-75372E13A776}" type="datetimeFigureOut">
              <a:rPr lang="el-GR" smtClean="0"/>
              <a:t>27/5/2024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4FAC03-58CF-1248-8B66-2122F733ACE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33962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27F75BD-E39D-2DAB-D11D-8D939D922D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38200"/>
            <a:ext cx="12192000" cy="19685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l-GR" sz="5400" dirty="0"/>
              <a:t>Μαρία </a:t>
            </a:r>
            <a:r>
              <a:rPr lang="el-GR" sz="5400" dirty="0" err="1"/>
              <a:t>Κασσαβέτη-Ζαμπάκου</a:t>
            </a:r>
            <a:r>
              <a:rPr lang="en-US" sz="5400" dirty="0"/>
              <a:t> (1843-</a:t>
            </a:r>
            <a:r>
              <a:rPr lang="el-GR" sz="5400" dirty="0"/>
              <a:t>1914)</a:t>
            </a:r>
            <a:br>
              <a:rPr lang="el-GR" sz="5400" dirty="0"/>
            </a:br>
            <a:r>
              <a:rPr lang="en-US" sz="5400" dirty="0"/>
              <a:t>Edward Burne-Jones (1833-1898)</a:t>
            </a:r>
            <a:endParaRPr lang="el-GR" sz="5400" dirty="0"/>
          </a:p>
        </p:txBody>
      </p:sp>
    </p:spTree>
    <p:extLst>
      <p:ext uri="{BB962C8B-B14F-4D97-AF65-F5344CB8AC3E}">
        <p14:creationId xmlns:p14="http://schemas.microsoft.com/office/powerpoint/2010/main" val="3835112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0EA88883-5D59-53AC-C277-26E033294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90" y="0"/>
            <a:ext cx="5347956" cy="68580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ABBEA002-48F2-F27C-10CD-877B460F97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543"/>
          <a:stretch/>
        </p:blipFill>
        <p:spPr>
          <a:xfrm>
            <a:off x="5787189" y="0"/>
            <a:ext cx="60370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9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7EDD1C1-AAF4-50F1-E207-F770C1C19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584" y="0"/>
            <a:ext cx="32548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654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92098F0-8F48-2640-F1B6-45D7876DE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063" y="0"/>
            <a:ext cx="6517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197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AA4C102-0C06-5300-66A0-A83785456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75" y="0"/>
            <a:ext cx="4789225" cy="6858000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E28757F9-55E8-7D15-2BC0-61CA9B3768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33" t="2407" r="6485" b="2593"/>
          <a:stretch/>
        </p:blipFill>
        <p:spPr>
          <a:xfrm>
            <a:off x="5689601" y="0"/>
            <a:ext cx="58687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707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2B295F7B-4C05-B8ED-18D9-C23E0424A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560" y="0"/>
            <a:ext cx="5036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08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8CFA84D6-C217-4E81-482C-68596030AF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5" t="8866" r="2694" b="10490"/>
          <a:stretch/>
        </p:blipFill>
        <p:spPr>
          <a:xfrm>
            <a:off x="320855" y="0"/>
            <a:ext cx="5216345" cy="68580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9FA7A420-9F4D-D128-096C-640D95730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013" y="0"/>
            <a:ext cx="6092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920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874DD2B-EC25-E650-E563-1074A0A87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097" y="0"/>
            <a:ext cx="61118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221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A230EEF-D4CE-1F99-EE17-E1D382812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372" y="0"/>
            <a:ext cx="6999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183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D7FF9C2-1F10-8C35-5368-649022091D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144" r="1144"/>
          <a:stretch/>
        </p:blipFill>
        <p:spPr>
          <a:xfrm>
            <a:off x="-177800" y="0"/>
            <a:ext cx="12369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49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6FB40AD-4007-A9DE-9ABF-47381FDFB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509" y="0"/>
            <a:ext cx="6324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996422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Θέμα του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Θέμα του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31</TotalTime>
  <Words>12</Words>
  <Application>Microsoft Office PowerPoint</Application>
  <PresentationFormat>Ευρεία οθόνη</PresentationFormat>
  <Paragraphs>1</Paragraphs>
  <Slides>11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Θέμα του Office</vt:lpstr>
      <vt:lpstr>Μαρία Κασσαβέτη-Ζαμπάκου (1843-1914) Edward Burne-Jones (1833-1898)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Μαρία Κασσαβέτη-Ζαμπάκου (1843-1914) Edward Burne-Jones (1833-1898)</dc:title>
  <dc:creator>Microsoft Office User</dc:creator>
  <cp:lastModifiedBy>ΔΗΜΗΤΡΗΣ ΠΑΥΛΟΠΟΥΛΟΣ</cp:lastModifiedBy>
  <cp:revision>3</cp:revision>
  <dcterms:created xsi:type="dcterms:W3CDTF">2024-05-26T06:07:53Z</dcterms:created>
  <dcterms:modified xsi:type="dcterms:W3CDTF">2024-05-27T11:20:47Z</dcterms:modified>
</cp:coreProperties>
</file>