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7" r:id="rId2"/>
    <p:sldId id="270" r:id="rId3"/>
    <p:sldId id="271" r:id="rId4"/>
    <p:sldId id="265" r:id="rId5"/>
    <p:sldId id="269" r:id="rId6"/>
    <p:sldId id="272" r:id="rId7"/>
    <p:sldId id="266" r:id="rId8"/>
    <p:sldId id="256" r:id="rId9"/>
    <p:sldId id="257" r:id="rId10"/>
    <p:sldId id="263" r:id="rId11"/>
    <p:sldId id="260" r:id="rId12"/>
    <p:sldId id="261" r:id="rId13"/>
    <p:sldId id="259" r:id="rId14"/>
    <p:sldId id="262" r:id="rId15"/>
    <p:sldId id="264" r:id="rId16"/>
  </p:sldIdLst>
  <p:sldSz cx="18288000" cy="10287000"/>
  <p:notesSz cx="6858000" cy="9144000"/>
  <p:embeddedFontLst>
    <p:embeddedFont>
      <p:font typeface="Calibri (MS)" panose="020B0604020202020204" charset="0"/>
      <p:regular r:id="rId17"/>
    </p:embeddedFont>
    <p:embeddedFont>
      <p:font typeface="Calibri (MS) Bold" panose="020B0604020202020204" charset="0"/>
      <p:regular r:id="rId18"/>
      <p:bold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5" autoAdjust="0"/>
  </p:normalViewPr>
  <p:slideViewPr>
    <p:cSldViewPr>
      <p:cViewPr varScale="1">
        <p:scale>
          <a:sx n="47" d="100"/>
          <a:sy n="47" d="100"/>
        </p:scale>
        <p:origin x="61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705108"/>
            <a:ext cx="14173200" cy="2737644"/>
          </a:xfrm>
        </p:spPr>
        <p:txBody>
          <a:bodyPr anchor="b">
            <a:normAutofit/>
          </a:bodyPr>
          <a:lstStyle>
            <a:lvl1pPr algn="l">
              <a:defRPr sz="9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5448302"/>
            <a:ext cx="14173200" cy="1028700"/>
          </a:xfrm>
        </p:spPr>
        <p:txBody>
          <a:bodyPr>
            <a:normAutofit/>
          </a:bodyPr>
          <a:lstStyle>
            <a:lvl1pPr marL="0" indent="0" algn="l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864342" y="6471492"/>
            <a:ext cx="4366260" cy="561963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57400" y="6485768"/>
            <a:ext cx="9601200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15800" y="2146300"/>
            <a:ext cx="4114800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2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65" y="7046041"/>
            <a:ext cx="16233051" cy="122903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2591" y="1412159"/>
            <a:ext cx="16232760" cy="5217242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8275073"/>
            <a:ext cx="16230600" cy="1052954"/>
          </a:xfrm>
        </p:spPr>
        <p:txBody>
          <a:bodyPr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3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130299"/>
            <a:ext cx="16230600" cy="4203701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0" y="5473700"/>
            <a:ext cx="15195774" cy="1498601"/>
          </a:xfrm>
        </p:spPr>
        <p:txBody>
          <a:bodyPr anchor="ctr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1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01" y="1130300"/>
            <a:ext cx="15227300" cy="3906743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55797" y="5048335"/>
            <a:ext cx="14389104" cy="666665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1" y="5939794"/>
            <a:ext cx="15227300" cy="101980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9912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375" y="140017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76345" y="4051935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04796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742" y="1687052"/>
            <a:ext cx="15219279" cy="3767753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700" y="5472473"/>
            <a:ext cx="15216981" cy="1499828"/>
          </a:xfrm>
        </p:spPr>
        <p:txBody>
          <a:bodyPr anchor="t"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21678" y="568325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568325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1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343400" y="1142999"/>
            <a:ext cx="12915899" cy="1955801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303120"/>
            <a:ext cx="5184648" cy="925980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699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3200" y="33019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0287" y="4356101"/>
            <a:ext cx="5184648" cy="4971927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7700" y="3289299"/>
            <a:ext cx="5184648" cy="939801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2077702" y="4356848"/>
            <a:ext cx="5184648" cy="4971198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01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343400" y="1143000"/>
            <a:ext cx="12915899" cy="19431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2927" y="6286501"/>
            <a:ext cx="517737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32927" y="3543300"/>
            <a:ext cx="5177373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2927" y="7310647"/>
            <a:ext cx="517737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61395" y="6286501"/>
            <a:ext cx="5173403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561394" y="3543300"/>
            <a:ext cx="5173404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561397" y="7310645"/>
            <a:ext cx="5173403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074597" y="6286501"/>
            <a:ext cx="5184704" cy="102414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2074783" y="3543300"/>
            <a:ext cx="5171817" cy="2286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2074597" y="7310642"/>
            <a:ext cx="5178668" cy="20173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3291839"/>
            <a:ext cx="16230600" cy="603618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0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73200" y="1117599"/>
            <a:ext cx="3086100" cy="58547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6699" y="1117601"/>
            <a:ext cx="12306302" cy="58547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69912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1"/>
            <a:ext cx="10487238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5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1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725"/>
            <a:ext cx="18288000" cy="372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1130300"/>
            <a:ext cx="16230599" cy="4202903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700" y="5462588"/>
            <a:ext cx="15735300" cy="1433513"/>
          </a:xfrm>
        </p:spPr>
        <p:txBody>
          <a:bodyPr>
            <a:normAutofit/>
          </a:bodyPr>
          <a:lstStyle>
            <a:lvl1pPr marL="0" indent="0" algn="r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21678" y="571501"/>
            <a:ext cx="4366260" cy="547688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571502"/>
            <a:ext cx="10487238" cy="54609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293678" y="571501"/>
            <a:ext cx="965622" cy="5476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2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3291839"/>
            <a:ext cx="8001000" cy="60361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3291839"/>
            <a:ext cx="8001000" cy="60361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1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143000"/>
            <a:ext cx="12915900" cy="19431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14" y="3275703"/>
            <a:ext cx="7619987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4699000"/>
            <a:ext cx="7967663" cy="462902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601200" y="3275703"/>
            <a:ext cx="7658100" cy="1235868"/>
          </a:xfrm>
        </p:spPr>
        <p:txBody>
          <a:bodyPr anchor="b">
            <a:normAutofit/>
          </a:bodyPr>
          <a:lstStyle>
            <a:lvl1pPr marL="0" indent="0">
              <a:buNone/>
              <a:defRPr sz="42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4699000"/>
            <a:ext cx="8001000" cy="462902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0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6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9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617220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373" y="1120139"/>
            <a:ext cx="9765927" cy="8207888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617220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8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0"/>
            <a:ext cx="10309860" cy="24003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791857" y="1126862"/>
            <a:ext cx="5467443" cy="8201165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0" y="4686299"/>
            <a:ext cx="10309860" cy="4641728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7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21621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43400" y="1146560"/>
            <a:ext cx="12915900" cy="1939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3291840"/>
            <a:ext cx="16230600" cy="603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93040" y="9534526"/>
            <a:ext cx="436626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0" y="9533768"/>
            <a:ext cx="116586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44500" y="571501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75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1371600" rtl="0" eaLnBrk="1" latinLnBrk="0" hangingPunct="1">
        <a:lnSpc>
          <a:spcPct val="90000"/>
        </a:lnSpc>
        <a:spcBef>
          <a:spcPct val="0"/>
        </a:spcBef>
        <a:buNone/>
        <a:defRPr sz="6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C6A7B9-E36F-DA10-18B5-8E2BFD1EF059}"/>
              </a:ext>
            </a:extLst>
          </p:cNvPr>
          <p:cNvSpPr txBox="1"/>
          <p:nvPr/>
        </p:nvSpPr>
        <p:spPr>
          <a:xfrm>
            <a:off x="0" y="1485900"/>
            <a:ext cx="18288000" cy="3110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985"/>
              </a:lnSpc>
            </a:pPr>
            <a:r>
              <a:rPr lang="en-US" sz="9600" b="1" spc="-199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Franz </a:t>
            </a:r>
            <a:r>
              <a:rPr lang="en-US" sz="9600" b="1" spc="-199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Pforr</a:t>
            </a:r>
            <a:endParaRPr lang="en-US" sz="9600" b="1" spc="-199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ts val="11985"/>
              </a:lnSpc>
            </a:pPr>
            <a:r>
              <a:rPr lang="en-US" sz="7200" spc="389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(178</a:t>
            </a:r>
            <a:r>
              <a:rPr lang="el-GR" sz="7200" spc="389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7200" spc="389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-1812)</a:t>
            </a:r>
          </a:p>
        </p:txBody>
      </p:sp>
    </p:spTree>
    <p:extLst>
      <p:ext uri="{BB962C8B-B14F-4D97-AF65-F5344CB8AC3E}">
        <p14:creationId xmlns:p14="http://schemas.microsoft.com/office/powerpoint/2010/main" val="437801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671C906-CD7A-655B-63DC-07AB0F004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3333" r="3627" b="4074"/>
          <a:stretch/>
        </p:blipFill>
        <p:spPr>
          <a:xfrm>
            <a:off x="1943100" y="1524"/>
            <a:ext cx="142113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92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77B65E0-4F46-0681-98FB-36C5DA599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1"/>
          <a:stretch/>
        </p:blipFill>
        <p:spPr>
          <a:xfrm>
            <a:off x="2133600" y="0"/>
            <a:ext cx="14020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0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A17E6AC-00CB-205F-F81B-BA5CAB60C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764"/>
            <a:ext cx="13563600" cy="102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8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B4AF9C-1113-AFAF-2E69-844F1E2A5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0"/>
            <a:ext cx="150114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1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22662BF-0E48-A6A5-FADA-812E25044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45542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87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0EC4E35-2289-2778-5A3A-454E4C17D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5240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7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anz Pforr - Wikipedia">
            <a:extLst>
              <a:ext uri="{FF2B5EF4-FFF2-40B4-BE49-F238E27FC236}">
                <a16:creationId xmlns:a16="http://schemas.microsoft.com/office/drawing/2014/main" id="{9A6F2924-6F4B-B5DC-FB63-879DA3802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3229" r="6413" b="2610"/>
          <a:stretch/>
        </p:blipFill>
        <p:spPr bwMode="auto">
          <a:xfrm>
            <a:off x="5410200" y="0"/>
            <a:ext cx="7467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629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E826742-08B0-0387-EF5F-D1ED0F97A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0"/>
            <a:ext cx="94869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73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7A2488-CAF0-B243-499D-AE1346A9AECA}"/>
              </a:ext>
            </a:extLst>
          </p:cNvPr>
          <p:cNvSpPr txBox="1"/>
          <p:nvPr/>
        </p:nvSpPr>
        <p:spPr>
          <a:xfrm>
            <a:off x="36576" y="1562100"/>
            <a:ext cx="18288000" cy="464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985"/>
              </a:lnSpc>
            </a:pPr>
            <a:r>
              <a:rPr lang="en-US" sz="9600" spc="-199" dirty="0">
                <a:solidFill>
                  <a:srgbClr val="FFFFFF"/>
                </a:solidFill>
                <a:latin typeface="Calibri (MS) Bold"/>
              </a:rPr>
              <a:t>Johann Friedrich Overbeck</a:t>
            </a:r>
          </a:p>
          <a:p>
            <a:pPr algn="ctr">
              <a:lnSpc>
                <a:spcPts val="11985"/>
              </a:lnSpc>
            </a:pPr>
            <a:r>
              <a:rPr lang="en-US" sz="7200" spc="389" dirty="0">
                <a:solidFill>
                  <a:srgbClr val="FFFFFF"/>
                </a:solidFill>
                <a:latin typeface="Calibri (MS)"/>
              </a:rPr>
              <a:t>(1789-1869)</a:t>
            </a:r>
          </a:p>
          <a:p>
            <a:pPr algn="ctr">
              <a:lnSpc>
                <a:spcPts val="11985"/>
              </a:lnSpc>
            </a:pPr>
            <a:endParaRPr lang="en-US" sz="9600" spc="-199" dirty="0">
              <a:solidFill>
                <a:srgbClr val="FFFFFF"/>
              </a:solidFill>
              <a:latin typeface="Calibri (MS) Bold"/>
            </a:endParaRPr>
          </a:p>
        </p:txBody>
      </p:sp>
    </p:spTree>
    <p:extLst>
      <p:ext uri="{BB962C8B-B14F-4D97-AF65-F5344CB8AC3E}">
        <p14:creationId xmlns:p14="http://schemas.microsoft.com/office/powerpoint/2010/main" val="173659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E9D252B4-084E-F720-DEC5-DC379D46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00" y="0"/>
            <a:ext cx="75946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987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B79A403-BE04-7D4F-4E35-254E9E045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0"/>
            <a:ext cx="805973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42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8BF819-9DE5-8FA9-A04A-78E5EC87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11582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93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6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866900"/>
            <a:ext cx="18440400" cy="2966001"/>
            <a:chOff x="-141057" y="-219075"/>
            <a:chExt cx="17059577" cy="2820811"/>
          </a:xfrm>
        </p:grpSpPr>
        <p:sp>
          <p:nvSpPr>
            <p:cNvPr id="3" name="TextBox 3"/>
            <p:cNvSpPr txBox="1"/>
            <p:nvPr/>
          </p:nvSpPr>
          <p:spPr>
            <a:xfrm>
              <a:off x="-141057" y="1866849"/>
              <a:ext cx="17059577" cy="734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459"/>
                </a:lnSpc>
                <a:spcBef>
                  <a:spcPct val="0"/>
                </a:spcBef>
              </a:pPr>
              <a:r>
                <a:rPr lang="en-US" sz="7200" spc="389" dirty="0">
                  <a:solidFill>
                    <a:srgbClr val="FFFFFF"/>
                  </a:solidFill>
                  <a:latin typeface="Calibri (MS)"/>
                </a:rPr>
                <a:t>(1794-1872)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132594" y="-219075"/>
              <a:ext cx="16918520" cy="14192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85"/>
                </a:lnSpc>
              </a:pPr>
              <a:r>
                <a:rPr lang="en-US" sz="9988" spc="-199" dirty="0">
                  <a:solidFill>
                    <a:srgbClr val="FFFFFF"/>
                  </a:solidFill>
                  <a:latin typeface="Calibri (MS) Bold"/>
                </a:rPr>
                <a:t>Julius </a:t>
              </a:r>
              <a:r>
                <a:rPr lang="en-US" sz="9988" spc="-199" dirty="0" err="1">
                  <a:solidFill>
                    <a:srgbClr val="FFFFFF"/>
                  </a:solidFill>
                  <a:latin typeface="Calibri (MS) Bold"/>
                </a:rPr>
                <a:t>Schnorr</a:t>
              </a:r>
              <a:r>
                <a:rPr lang="en-US" sz="9988" spc="-199" dirty="0">
                  <a:solidFill>
                    <a:srgbClr val="FFFFFF"/>
                  </a:solidFill>
                  <a:latin typeface="Calibri (MS) Bold"/>
                </a:rPr>
                <a:t> von </a:t>
              </a:r>
              <a:r>
                <a:rPr lang="en-US" sz="9988" spc="-199" dirty="0" err="1">
                  <a:solidFill>
                    <a:srgbClr val="FFFFFF"/>
                  </a:solidFill>
                  <a:latin typeface="Calibri (MS) Bold"/>
                </a:rPr>
                <a:t>Carolsfeld</a:t>
              </a:r>
              <a:endParaRPr lang="en-US" sz="9988" spc="-199" dirty="0">
                <a:solidFill>
                  <a:srgbClr val="FFFFFF"/>
                </a:solidFill>
                <a:latin typeface="Calibri (MS) Bold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972BE470-B974-40A2-F5FE-56CB72EFA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36" y="0"/>
            <a:ext cx="821086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60228"/>
      </p:ext>
    </p:extLst>
  </p:cSld>
  <p:clrMapOvr>
    <a:masterClrMapping/>
  </p:clrMapOvr>
</p:sld>
</file>

<file path=ppt/theme/theme1.xml><?xml version="1.0" encoding="utf-8"?>
<a:theme xmlns:a="http://schemas.openxmlformats.org/drawingml/2006/main" name="ΙΧΝΟΣ ΑΤΜΟΥ">
  <a:themeElements>
    <a:clrScheme name="ΙΧΝΟΣ ΑΤΜΟΥ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ΙΧΝΟΣ ΑΤΜΟΥ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ΧΝΟΣ ΑΤΜΟΥ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{1E2E31F0-7326-C24D-BC8C-3CD8BF8F68AE}tf10001079</Template>
  <TotalTime>41</TotalTime>
  <Words>20</Words>
  <Application>Microsoft Office PowerPoint</Application>
  <PresentationFormat>Προσαρμογή</PresentationFormat>
  <Paragraphs>6</Paragraphs>
  <Slides>15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1" baseType="lpstr">
      <vt:lpstr>Calibri (MS) Bold</vt:lpstr>
      <vt:lpstr>Century Gothic</vt:lpstr>
      <vt:lpstr>Arial</vt:lpstr>
      <vt:lpstr>Calibri (MS)</vt:lpstr>
      <vt:lpstr>Calibri</vt:lpstr>
      <vt:lpstr>ΙΧΝΟΣ ΑΤΜΟΥ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Αντίγραφο του William Turner</dc:title>
  <dc:creator>ΔΗΜΗΤΡΗΣ ΠΑΥΛΟΠΟΥΛΟΣ</dc:creator>
  <cp:lastModifiedBy>ΔΗΜΗΤΡΗΣ ΠΑΥΛΟΠΟΥΛΟΣ</cp:lastModifiedBy>
  <cp:revision>15</cp:revision>
  <dcterms:created xsi:type="dcterms:W3CDTF">2006-08-16T00:00:00Z</dcterms:created>
  <dcterms:modified xsi:type="dcterms:W3CDTF">2024-05-28T10:57:25Z</dcterms:modified>
  <dc:identifier>DAF7MhyNFwI</dc:identifier>
</cp:coreProperties>
</file>