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2" r:id="rId6"/>
    <p:sldId id="263" r:id="rId7"/>
    <p:sldId id="264" r:id="rId8"/>
    <p:sldId id="265" r:id="rId9"/>
    <p:sldId id="260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Κέλλυ Χουρδάκη" userId="f029399870d614c8" providerId="LiveId" clId="{A2A53513-B7C7-49BF-8AC0-DE9E676EE552}"/>
    <pc:docChg chg="modSld">
      <pc:chgData name="Κέλλυ Χουρδάκη" userId="f029399870d614c8" providerId="LiveId" clId="{A2A53513-B7C7-49BF-8AC0-DE9E676EE552}" dt="2024-02-06T19:50:44.553" v="79" actId="1076"/>
      <pc:docMkLst>
        <pc:docMk/>
      </pc:docMkLst>
      <pc:sldChg chg="modSp mod">
        <pc:chgData name="Κέλλυ Χουρδάκη" userId="f029399870d614c8" providerId="LiveId" clId="{A2A53513-B7C7-49BF-8AC0-DE9E676EE552}" dt="2024-02-06T19:43:22.516" v="28" actId="1076"/>
        <pc:sldMkLst>
          <pc:docMk/>
          <pc:sldMk cId="3970101864" sldId="257"/>
        </pc:sldMkLst>
        <pc:spChg chg="mod">
          <ac:chgData name="Κέλλυ Χουρδάκη" userId="f029399870d614c8" providerId="LiveId" clId="{A2A53513-B7C7-49BF-8AC0-DE9E676EE552}" dt="2024-02-06T19:43:22.516" v="28" actId="1076"/>
          <ac:spMkLst>
            <pc:docMk/>
            <pc:sldMk cId="3970101864" sldId="257"/>
            <ac:spMk id="5" creationId="{F03E2B75-1579-BD69-B331-779DC1E96703}"/>
          </ac:spMkLst>
        </pc:spChg>
      </pc:sldChg>
      <pc:sldChg chg="modSp mod">
        <pc:chgData name="Κέλλυ Χουρδάκη" userId="f029399870d614c8" providerId="LiveId" clId="{A2A53513-B7C7-49BF-8AC0-DE9E676EE552}" dt="2024-02-06T19:41:49.554" v="7" actId="1076"/>
        <pc:sldMkLst>
          <pc:docMk/>
          <pc:sldMk cId="400423026" sldId="258"/>
        </pc:sldMkLst>
        <pc:spChg chg="mod">
          <ac:chgData name="Κέλλυ Χουρδάκη" userId="f029399870d614c8" providerId="LiveId" clId="{A2A53513-B7C7-49BF-8AC0-DE9E676EE552}" dt="2024-02-06T19:41:43.541" v="5" actId="1076"/>
          <ac:spMkLst>
            <pc:docMk/>
            <pc:sldMk cId="400423026" sldId="258"/>
            <ac:spMk id="3" creationId="{69E6BC30-9527-0FE8-9419-FBAC7D0AB5B9}"/>
          </ac:spMkLst>
        </pc:spChg>
        <pc:picChg chg="mod">
          <ac:chgData name="Κέλλυ Χουρδάκη" userId="f029399870d614c8" providerId="LiveId" clId="{A2A53513-B7C7-49BF-8AC0-DE9E676EE552}" dt="2024-02-06T19:41:49.554" v="7" actId="1076"/>
          <ac:picMkLst>
            <pc:docMk/>
            <pc:sldMk cId="400423026" sldId="258"/>
            <ac:picMk id="5" creationId="{5D8B82D1-71A7-66A2-E195-E27BB22285B7}"/>
          </ac:picMkLst>
        </pc:picChg>
      </pc:sldChg>
      <pc:sldChg chg="modSp mod">
        <pc:chgData name="Κέλλυ Χουρδάκη" userId="f029399870d614c8" providerId="LiveId" clId="{A2A53513-B7C7-49BF-8AC0-DE9E676EE552}" dt="2024-02-06T19:42:36.130" v="14" actId="1076"/>
        <pc:sldMkLst>
          <pc:docMk/>
          <pc:sldMk cId="3617865672" sldId="259"/>
        </pc:sldMkLst>
        <pc:spChg chg="mod">
          <ac:chgData name="Κέλλυ Χουρδάκη" userId="f029399870d614c8" providerId="LiveId" clId="{A2A53513-B7C7-49BF-8AC0-DE9E676EE552}" dt="2024-02-06T19:42:36.130" v="14" actId="1076"/>
          <ac:spMkLst>
            <pc:docMk/>
            <pc:sldMk cId="3617865672" sldId="259"/>
            <ac:spMk id="5" creationId="{99DFB4E8-461E-9AEF-6BDE-C35CA114753E}"/>
          </ac:spMkLst>
        </pc:spChg>
        <pc:picChg chg="mod">
          <ac:chgData name="Κέλλυ Χουρδάκη" userId="f029399870d614c8" providerId="LiveId" clId="{A2A53513-B7C7-49BF-8AC0-DE9E676EE552}" dt="2024-02-06T19:42:31.459" v="13" actId="1076"/>
          <ac:picMkLst>
            <pc:docMk/>
            <pc:sldMk cId="3617865672" sldId="259"/>
            <ac:picMk id="3" creationId="{A460DB66-5E90-7D71-957B-AF3643B98289}"/>
          </ac:picMkLst>
        </pc:picChg>
      </pc:sldChg>
      <pc:sldChg chg="modSp mod">
        <pc:chgData name="Κέλλυ Χουρδάκη" userId="f029399870d614c8" providerId="LiveId" clId="{A2A53513-B7C7-49BF-8AC0-DE9E676EE552}" dt="2024-02-06T19:43:52.775" v="30" actId="1076"/>
        <pc:sldMkLst>
          <pc:docMk/>
          <pc:sldMk cId="2771064429" sldId="261"/>
        </pc:sldMkLst>
        <pc:picChg chg="mod">
          <ac:chgData name="Κέλλυ Χουρδάκη" userId="f029399870d614c8" providerId="LiveId" clId="{A2A53513-B7C7-49BF-8AC0-DE9E676EE552}" dt="2024-02-06T19:43:52.775" v="30" actId="1076"/>
          <ac:picMkLst>
            <pc:docMk/>
            <pc:sldMk cId="2771064429" sldId="261"/>
            <ac:picMk id="3" creationId="{E8602F1C-F79B-D4ED-CABD-C4AC54486467}"/>
          </ac:picMkLst>
        </pc:picChg>
      </pc:sldChg>
      <pc:sldChg chg="modSp mod">
        <pc:chgData name="Κέλλυ Χουρδάκη" userId="f029399870d614c8" providerId="LiveId" clId="{A2A53513-B7C7-49BF-8AC0-DE9E676EE552}" dt="2024-02-06T19:44:32.008" v="34" actId="1076"/>
        <pc:sldMkLst>
          <pc:docMk/>
          <pc:sldMk cId="1223008271" sldId="262"/>
        </pc:sldMkLst>
        <pc:spChg chg="mod">
          <ac:chgData name="Κέλλυ Χουρδάκη" userId="f029399870d614c8" providerId="LiveId" clId="{A2A53513-B7C7-49BF-8AC0-DE9E676EE552}" dt="2024-02-06T19:44:32.008" v="34" actId="1076"/>
          <ac:spMkLst>
            <pc:docMk/>
            <pc:sldMk cId="1223008271" sldId="262"/>
            <ac:spMk id="5" creationId="{C6A08FC1-E7E6-A863-24BE-CD162B961693}"/>
          </ac:spMkLst>
        </pc:spChg>
        <pc:picChg chg="mod">
          <ac:chgData name="Κέλλυ Χουρδάκη" userId="f029399870d614c8" providerId="LiveId" clId="{A2A53513-B7C7-49BF-8AC0-DE9E676EE552}" dt="2024-02-06T19:44:22.749" v="33" actId="1076"/>
          <ac:picMkLst>
            <pc:docMk/>
            <pc:sldMk cId="1223008271" sldId="262"/>
            <ac:picMk id="3" creationId="{CE25CC72-9B03-CE18-874B-C64D19BE1045}"/>
          </ac:picMkLst>
        </pc:picChg>
      </pc:sldChg>
      <pc:sldChg chg="modSp mod">
        <pc:chgData name="Κέλλυ Χουρδάκη" userId="f029399870d614c8" providerId="LiveId" clId="{A2A53513-B7C7-49BF-8AC0-DE9E676EE552}" dt="2024-02-06T19:45:24.427" v="38" actId="1076"/>
        <pc:sldMkLst>
          <pc:docMk/>
          <pc:sldMk cId="2972936243" sldId="263"/>
        </pc:sldMkLst>
        <pc:spChg chg="mod">
          <ac:chgData name="Κέλλυ Χουρδάκη" userId="f029399870d614c8" providerId="LiveId" clId="{A2A53513-B7C7-49BF-8AC0-DE9E676EE552}" dt="2024-02-06T19:45:24.427" v="38" actId="1076"/>
          <ac:spMkLst>
            <pc:docMk/>
            <pc:sldMk cId="2972936243" sldId="263"/>
            <ac:spMk id="5" creationId="{41B7FFEA-1248-DF4C-8B5E-F89C3ADFBC92}"/>
          </ac:spMkLst>
        </pc:spChg>
        <pc:picChg chg="mod">
          <ac:chgData name="Κέλλυ Χουρδάκη" userId="f029399870d614c8" providerId="LiveId" clId="{A2A53513-B7C7-49BF-8AC0-DE9E676EE552}" dt="2024-02-06T19:45:18.369" v="37" actId="1076"/>
          <ac:picMkLst>
            <pc:docMk/>
            <pc:sldMk cId="2972936243" sldId="263"/>
            <ac:picMk id="3" creationId="{B55B6B97-8C34-611A-5986-CE3E1BF22834}"/>
          </ac:picMkLst>
        </pc:picChg>
      </pc:sldChg>
      <pc:sldChg chg="modSp mod">
        <pc:chgData name="Κέλλυ Χουρδάκη" userId="f029399870d614c8" providerId="LiveId" clId="{A2A53513-B7C7-49BF-8AC0-DE9E676EE552}" dt="2024-02-06T19:45:56.585" v="40" actId="1076"/>
        <pc:sldMkLst>
          <pc:docMk/>
          <pc:sldMk cId="1145595532" sldId="265"/>
        </pc:sldMkLst>
        <pc:picChg chg="mod modCrop">
          <ac:chgData name="Κέλλυ Χουρδάκη" userId="f029399870d614c8" providerId="LiveId" clId="{A2A53513-B7C7-49BF-8AC0-DE9E676EE552}" dt="2024-02-06T19:45:56.585" v="40" actId="1076"/>
          <ac:picMkLst>
            <pc:docMk/>
            <pc:sldMk cId="1145595532" sldId="265"/>
            <ac:picMk id="3" creationId="{EC8CA01F-1780-AC6D-263B-0F0985AD433E}"/>
          </ac:picMkLst>
        </pc:picChg>
      </pc:sldChg>
      <pc:sldChg chg="modSp mod">
        <pc:chgData name="Κέλλυ Χουρδάκη" userId="f029399870d614c8" providerId="LiveId" clId="{A2A53513-B7C7-49BF-8AC0-DE9E676EE552}" dt="2024-02-06T19:46:53.530" v="47" actId="1076"/>
        <pc:sldMkLst>
          <pc:docMk/>
          <pc:sldMk cId="46743154" sldId="267"/>
        </pc:sldMkLst>
        <pc:spChg chg="mod">
          <ac:chgData name="Κέλλυ Χουρδάκη" userId="f029399870d614c8" providerId="LiveId" clId="{A2A53513-B7C7-49BF-8AC0-DE9E676EE552}" dt="2024-02-06T19:46:53.530" v="47" actId="1076"/>
          <ac:spMkLst>
            <pc:docMk/>
            <pc:sldMk cId="46743154" sldId="267"/>
            <ac:spMk id="5" creationId="{424A0294-CB03-4B7C-6E64-17D8DF74C66B}"/>
          </ac:spMkLst>
        </pc:spChg>
        <pc:picChg chg="mod modCrop">
          <ac:chgData name="Κέλλυ Χουρδάκη" userId="f029399870d614c8" providerId="LiveId" clId="{A2A53513-B7C7-49BF-8AC0-DE9E676EE552}" dt="2024-02-06T19:46:48.897" v="46" actId="1076"/>
          <ac:picMkLst>
            <pc:docMk/>
            <pc:sldMk cId="46743154" sldId="267"/>
            <ac:picMk id="3" creationId="{9B13D34E-14AE-8DD9-DE6F-64E1E5DE3746}"/>
          </ac:picMkLst>
        </pc:picChg>
      </pc:sldChg>
      <pc:sldChg chg="modSp mod">
        <pc:chgData name="Κέλλυ Χουρδάκη" userId="f029399870d614c8" providerId="LiveId" clId="{A2A53513-B7C7-49BF-8AC0-DE9E676EE552}" dt="2024-02-06T19:47:12.767" v="49" actId="1076"/>
        <pc:sldMkLst>
          <pc:docMk/>
          <pc:sldMk cId="3116631317" sldId="268"/>
        </pc:sldMkLst>
        <pc:spChg chg="mod">
          <ac:chgData name="Κέλλυ Χουρδάκη" userId="f029399870d614c8" providerId="LiveId" clId="{A2A53513-B7C7-49BF-8AC0-DE9E676EE552}" dt="2024-02-06T19:47:08.052" v="48" actId="1076"/>
          <ac:spMkLst>
            <pc:docMk/>
            <pc:sldMk cId="3116631317" sldId="268"/>
            <ac:spMk id="7" creationId="{ECBE4BDC-9DDB-3FC1-050B-F4FA86C40B5F}"/>
          </ac:spMkLst>
        </pc:spChg>
        <pc:picChg chg="mod">
          <ac:chgData name="Κέλλυ Χουρδάκη" userId="f029399870d614c8" providerId="LiveId" clId="{A2A53513-B7C7-49BF-8AC0-DE9E676EE552}" dt="2024-02-06T19:47:12.767" v="49" actId="1076"/>
          <ac:picMkLst>
            <pc:docMk/>
            <pc:sldMk cId="3116631317" sldId="268"/>
            <ac:picMk id="9" creationId="{6AE7413E-4594-D967-755C-867360B8ED5B}"/>
          </ac:picMkLst>
        </pc:picChg>
      </pc:sldChg>
      <pc:sldChg chg="modSp mod">
        <pc:chgData name="Κέλλυ Χουρδάκη" userId="f029399870d614c8" providerId="LiveId" clId="{A2A53513-B7C7-49BF-8AC0-DE9E676EE552}" dt="2024-02-06T19:47:53.611" v="50" actId="1076"/>
        <pc:sldMkLst>
          <pc:docMk/>
          <pc:sldMk cId="1591995748" sldId="269"/>
        </pc:sldMkLst>
        <pc:spChg chg="mod">
          <ac:chgData name="Κέλλυ Χουρδάκη" userId="f029399870d614c8" providerId="LiveId" clId="{A2A53513-B7C7-49BF-8AC0-DE9E676EE552}" dt="2024-02-06T19:47:53.611" v="50" actId="1076"/>
          <ac:spMkLst>
            <pc:docMk/>
            <pc:sldMk cId="1591995748" sldId="269"/>
            <ac:spMk id="5" creationId="{B9C42DBA-1B9F-1371-9408-4B4F238CC7B6}"/>
          </ac:spMkLst>
        </pc:spChg>
      </pc:sldChg>
      <pc:sldChg chg="modSp mod">
        <pc:chgData name="Κέλλυ Χουρδάκη" userId="f029399870d614c8" providerId="LiveId" clId="{A2A53513-B7C7-49BF-8AC0-DE9E676EE552}" dt="2024-02-06T19:49:03.913" v="65" actId="20577"/>
        <pc:sldMkLst>
          <pc:docMk/>
          <pc:sldMk cId="729129108" sldId="271"/>
        </pc:sldMkLst>
        <pc:spChg chg="mod">
          <ac:chgData name="Κέλλυ Χουρδάκη" userId="f029399870d614c8" providerId="LiveId" clId="{A2A53513-B7C7-49BF-8AC0-DE9E676EE552}" dt="2024-02-06T19:49:03.913" v="65" actId="20577"/>
          <ac:spMkLst>
            <pc:docMk/>
            <pc:sldMk cId="729129108" sldId="271"/>
            <ac:spMk id="5" creationId="{E24677CC-40FB-6C61-2889-3171A1E3EF82}"/>
          </ac:spMkLst>
        </pc:spChg>
        <pc:picChg chg="mod">
          <ac:chgData name="Κέλλυ Χουρδάκη" userId="f029399870d614c8" providerId="LiveId" clId="{A2A53513-B7C7-49BF-8AC0-DE9E676EE552}" dt="2024-02-06T19:48:51.619" v="51" actId="1076"/>
          <ac:picMkLst>
            <pc:docMk/>
            <pc:sldMk cId="729129108" sldId="271"/>
            <ac:picMk id="3" creationId="{78615354-2B12-0E27-C436-F7CBC3B567DB}"/>
          </ac:picMkLst>
        </pc:picChg>
      </pc:sldChg>
      <pc:sldChg chg="modSp mod">
        <pc:chgData name="Κέλλυ Χουρδάκη" userId="f029399870d614c8" providerId="LiveId" clId="{A2A53513-B7C7-49BF-8AC0-DE9E676EE552}" dt="2024-02-06T19:49:26.168" v="68" actId="1076"/>
        <pc:sldMkLst>
          <pc:docMk/>
          <pc:sldMk cId="840428588" sldId="272"/>
        </pc:sldMkLst>
        <pc:spChg chg="mod">
          <ac:chgData name="Κέλλυ Χουρδάκη" userId="f029399870d614c8" providerId="LiveId" clId="{A2A53513-B7C7-49BF-8AC0-DE9E676EE552}" dt="2024-02-06T19:49:26.168" v="68" actId="1076"/>
          <ac:spMkLst>
            <pc:docMk/>
            <pc:sldMk cId="840428588" sldId="272"/>
            <ac:spMk id="3" creationId="{56F7DF2C-0AB8-EE83-93E1-45FF24497253}"/>
          </ac:spMkLst>
        </pc:spChg>
        <pc:picChg chg="mod">
          <ac:chgData name="Κέλλυ Χουρδάκη" userId="f029399870d614c8" providerId="LiveId" clId="{A2A53513-B7C7-49BF-8AC0-DE9E676EE552}" dt="2024-02-06T19:49:22.229" v="67" actId="1076"/>
          <ac:picMkLst>
            <pc:docMk/>
            <pc:sldMk cId="840428588" sldId="272"/>
            <ac:picMk id="5" creationId="{877E663C-4706-2E55-C51F-C505427D1665}"/>
          </ac:picMkLst>
        </pc:picChg>
      </pc:sldChg>
      <pc:sldChg chg="modSp mod">
        <pc:chgData name="Κέλλυ Χουρδάκη" userId="f029399870d614c8" providerId="LiveId" clId="{A2A53513-B7C7-49BF-8AC0-DE9E676EE552}" dt="2024-02-06T19:49:54.518" v="70" actId="114"/>
        <pc:sldMkLst>
          <pc:docMk/>
          <pc:sldMk cId="1355162946" sldId="275"/>
        </pc:sldMkLst>
        <pc:spChg chg="mod">
          <ac:chgData name="Κέλλυ Χουρδάκη" userId="f029399870d614c8" providerId="LiveId" clId="{A2A53513-B7C7-49BF-8AC0-DE9E676EE552}" dt="2024-02-06T19:49:54.518" v="70" actId="114"/>
          <ac:spMkLst>
            <pc:docMk/>
            <pc:sldMk cId="1355162946" sldId="275"/>
            <ac:spMk id="3" creationId="{88D56545-2187-F782-B033-831614E412BB}"/>
          </ac:spMkLst>
        </pc:spChg>
      </pc:sldChg>
      <pc:sldChg chg="modSp mod">
        <pc:chgData name="Κέλλυ Χουρδάκη" userId="f029399870d614c8" providerId="LiveId" clId="{A2A53513-B7C7-49BF-8AC0-DE9E676EE552}" dt="2024-02-06T19:50:44.553" v="79" actId="1076"/>
        <pc:sldMkLst>
          <pc:docMk/>
          <pc:sldMk cId="2936206240" sldId="276"/>
        </pc:sldMkLst>
        <pc:spChg chg="mod">
          <ac:chgData name="Κέλλυ Χουρδάκη" userId="f029399870d614c8" providerId="LiveId" clId="{A2A53513-B7C7-49BF-8AC0-DE9E676EE552}" dt="2024-02-06T19:50:44.553" v="79" actId="1076"/>
          <ac:spMkLst>
            <pc:docMk/>
            <pc:sldMk cId="2936206240" sldId="276"/>
            <ac:spMk id="5" creationId="{56083148-01DC-276B-84FD-A7A53715A453}"/>
          </ac:spMkLst>
        </pc:spChg>
        <pc:picChg chg="mod">
          <ac:chgData name="Κέλλυ Χουρδάκη" userId="f029399870d614c8" providerId="LiveId" clId="{A2A53513-B7C7-49BF-8AC0-DE9E676EE552}" dt="2024-02-06T19:50:28.752" v="75" actId="1076"/>
          <ac:picMkLst>
            <pc:docMk/>
            <pc:sldMk cId="2936206240" sldId="276"/>
            <ac:picMk id="4" creationId="{7C8A4AD1-D0FB-17CE-4233-49DD7D0339B7}"/>
          </ac:picMkLst>
        </pc:picChg>
      </pc:sldChg>
    </pc:docChg>
  </pc:docChgLst>
  <pc:docChgLst>
    <pc:chgData name="Κέλλυ Χουρδάκη" userId="f029399870d614c8" providerId="LiveId" clId="{65B1C67F-51D5-442B-B5D1-4FB5DEEBDD83}"/>
    <pc:docChg chg="undo custSel addSld delSld modSld modMainMaster">
      <pc:chgData name="Κέλλυ Χουρδάκη" userId="f029399870d614c8" providerId="LiveId" clId="{65B1C67F-51D5-442B-B5D1-4FB5DEEBDD83}" dt="2024-01-28T23:11:12.357" v="1217" actId="1076"/>
      <pc:docMkLst>
        <pc:docMk/>
      </pc:docMkLst>
      <pc:sldChg chg="modSp mod">
        <pc:chgData name="Κέλλυ Χουρδάκη" userId="f029399870d614c8" providerId="LiveId" clId="{65B1C67F-51D5-442B-B5D1-4FB5DEEBDD83}" dt="2024-01-28T23:11:12.357" v="1217" actId="1076"/>
        <pc:sldMkLst>
          <pc:docMk/>
          <pc:sldMk cId="1993634622" sldId="256"/>
        </pc:sldMkLst>
        <pc:spChg chg="mod">
          <ac:chgData name="Κέλλυ Χουρδάκη" userId="f029399870d614c8" providerId="LiveId" clId="{65B1C67F-51D5-442B-B5D1-4FB5DEEBDD83}" dt="2024-01-28T23:11:07.027" v="1216" actId="1076"/>
          <ac:spMkLst>
            <pc:docMk/>
            <pc:sldMk cId="1993634622" sldId="256"/>
            <ac:spMk id="2" creationId="{6EC85E19-F2AB-5CDE-0986-75513BA3D889}"/>
          </ac:spMkLst>
        </pc:spChg>
        <pc:spChg chg="mod">
          <ac:chgData name="Κέλλυ Χουρδάκη" userId="f029399870d614c8" providerId="LiveId" clId="{65B1C67F-51D5-442B-B5D1-4FB5DEEBDD83}" dt="2024-01-28T23:11:12.357" v="1217" actId="1076"/>
          <ac:spMkLst>
            <pc:docMk/>
            <pc:sldMk cId="1993634622" sldId="256"/>
            <ac:spMk id="3" creationId="{EA91D699-A621-999F-28FC-6CB227346811}"/>
          </ac:spMkLst>
        </pc:spChg>
      </pc:sldChg>
      <pc:sldChg chg="modSp">
        <pc:chgData name="Κέλλυ Χουρδάκη" userId="f029399870d614c8" providerId="LiveId" clId="{65B1C67F-51D5-442B-B5D1-4FB5DEEBDD83}" dt="2024-01-28T23:10:36.053" v="1212"/>
        <pc:sldMkLst>
          <pc:docMk/>
          <pc:sldMk cId="3970101864" sldId="257"/>
        </pc:sldMkLst>
        <pc:spChg chg="mod">
          <ac:chgData name="Κέλλυ Χουρδάκη" userId="f029399870d614c8" providerId="LiveId" clId="{65B1C67F-51D5-442B-B5D1-4FB5DEEBDD83}" dt="2024-01-28T23:10:36.053" v="1212"/>
          <ac:spMkLst>
            <pc:docMk/>
            <pc:sldMk cId="3970101864" sldId="257"/>
            <ac:spMk id="5" creationId="{F03E2B75-1579-BD69-B331-779DC1E96703}"/>
          </ac:spMkLst>
        </pc:spChg>
      </pc:sldChg>
      <pc:sldChg chg="modSp">
        <pc:chgData name="Κέλλυ Χουρδάκη" userId="f029399870d614c8" providerId="LiveId" clId="{65B1C67F-51D5-442B-B5D1-4FB5DEEBDD83}" dt="2024-01-28T23:10:36.053" v="1212"/>
        <pc:sldMkLst>
          <pc:docMk/>
          <pc:sldMk cId="400423026" sldId="258"/>
        </pc:sldMkLst>
        <pc:spChg chg="mod">
          <ac:chgData name="Κέλλυ Χουρδάκη" userId="f029399870d614c8" providerId="LiveId" clId="{65B1C67F-51D5-442B-B5D1-4FB5DEEBDD83}" dt="2024-01-28T23:10:36.053" v="1212"/>
          <ac:spMkLst>
            <pc:docMk/>
            <pc:sldMk cId="400423026" sldId="258"/>
            <ac:spMk id="3" creationId="{69E6BC30-9527-0FE8-9419-FBAC7D0AB5B9}"/>
          </ac:spMkLst>
        </pc:spChg>
      </pc:sldChg>
      <pc:sldChg chg="modSp">
        <pc:chgData name="Κέλλυ Χουρδάκη" userId="f029399870d614c8" providerId="LiveId" clId="{65B1C67F-51D5-442B-B5D1-4FB5DEEBDD83}" dt="2024-01-28T23:10:36.053" v="1212"/>
        <pc:sldMkLst>
          <pc:docMk/>
          <pc:sldMk cId="3617865672" sldId="259"/>
        </pc:sldMkLst>
        <pc:spChg chg="mod">
          <ac:chgData name="Κέλλυ Χουρδάκη" userId="f029399870d614c8" providerId="LiveId" clId="{65B1C67F-51D5-442B-B5D1-4FB5DEEBDD83}" dt="2024-01-28T23:10:36.053" v="1212"/>
          <ac:spMkLst>
            <pc:docMk/>
            <pc:sldMk cId="3617865672" sldId="259"/>
            <ac:spMk id="5" creationId="{99DFB4E8-461E-9AEF-6BDE-C35CA114753E}"/>
          </ac:spMkLst>
        </pc:spChg>
      </pc:sldChg>
      <pc:sldChg chg="modSp">
        <pc:chgData name="Κέλλυ Χουρδάκη" userId="f029399870d614c8" providerId="LiveId" clId="{65B1C67F-51D5-442B-B5D1-4FB5DEEBDD83}" dt="2024-01-28T23:10:36.053" v="1212"/>
        <pc:sldMkLst>
          <pc:docMk/>
          <pc:sldMk cId="2086968639" sldId="260"/>
        </pc:sldMkLst>
        <pc:spChg chg="mod">
          <ac:chgData name="Κέλλυ Χουρδάκη" userId="f029399870d614c8" providerId="LiveId" clId="{65B1C67F-51D5-442B-B5D1-4FB5DEEBDD83}" dt="2024-01-28T23:10:36.053" v="1212"/>
          <ac:spMkLst>
            <pc:docMk/>
            <pc:sldMk cId="2086968639" sldId="260"/>
            <ac:spMk id="7" creationId="{447A68C1-4163-3C54-586A-1E230C7C6C4C}"/>
          </ac:spMkLst>
        </pc:spChg>
      </pc:sldChg>
      <pc:sldChg chg="modSp">
        <pc:chgData name="Κέλλυ Χουρδάκη" userId="f029399870d614c8" providerId="LiveId" clId="{65B1C67F-51D5-442B-B5D1-4FB5DEEBDD83}" dt="2024-01-28T23:10:36.053" v="1212"/>
        <pc:sldMkLst>
          <pc:docMk/>
          <pc:sldMk cId="2771064429" sldId="261"/>
        </pc:sldMkLst>
        <pc:spChg chg="mod">
          <ac:chgData name="Κέλλυ Χουρδάκη" userId="f029399870d614c8" providerId="LiveId" clId="{65B1C67F-51D5-442B-B5D1-4FB5DEEBDD83}" dt="2024-01-28T23:10:36.053" v="1212"/>
          <ac:spMkLst>
            <pc:docMk/>
            <pc:sldMk cId="2771064429" sldId="261"/>
            <ac:spMk id="5" creationId="{E11F771F-57A0-0ECD-3FEE-2588110D63A1}"/>
          </ac:spMkLst>
        </pc:spChg>
      </pc:sldChg>
      <pc:sldChg chg="addSp modSp mod">
        <pc:chgData name="Κέλλυ Χουρδάκη" userId="f029399870d614c8" providerId="LiveId" clId="{65B1C67F-51D5-442B-B5D1-4FB5DEEBDD83}" dt="2024-01-28T23:10:36.053" v="1212"/>
        <pc:sldMkLst>
          <pc:docMk/>
          <pc:sldMk cId="1223008271" sldId="262"/>
        </pc:sldMkLst>
        <pc:spChg chg="add mod">
          <ac:chgData name="Κέλλυ Χουρδάκη" userId="f029399870d614c8" providerId="LiveId" clId="{65B1C67F-51D5-442B-B5D1-4FB5DEEBDD83}" dt="2024-01-28T23:10:36.053" v="1212"/>
          <ac:spMkLst>
            <pc:docMk/>
            <pc:sldMk cId="1223008271" sldId="262"/>
            <ac:spMk id="5" creationId="{C6A08FC1-E7E6-A863-24BE-CD162B961693}"/>
          </ac:spMkLst>
        </pc:spChg>
        <pc:picChg chg="add mod">
          <ac:chgData name="Κέλλυ Χουρδάκη" userId="f029399870d614c8" providerId="LiveId" clId="{65B1C67F-51D5-442B-B5D1-4FB5DEEBDD83}" dt="2024-01-28T22:12:35.775" v="55" actId="1076"/>
          <ac:picMkLst>
            <pc:docMk/>
            <pc:sldMk cId="1223008271" sldId="262"/>
            <ac:picMk id="3" creationId="{CE25CC72-9B03-CE18-874B-C64D19BE1045}"/>
          </ac:picMkLst>
        </pc:picChg>
      </pc:sldChg>
      <pc:sldChg chg="addSp modSp new mod">
        <pc:chgData name="Κέλλυ Χουρδάκη" userId="f029399870d614c8" providerId="LiveId" clId="{65B1C67F-51D5-442B-B5D1-4FB5DEEBDD83}" dt="2024-01-28T23:10:36.053" v="1212"/>
        <pc:sldMkLst>
          <pc:docMk/>
          <pc:sldMk cId="2972936243" sldId="263"/>
        </pc:sldMkLst>
        <pc:spChg chg="add mod">
          <ac:chgData name="Κέλλυ Χουρδάκη" userId="f029399870d614c8" providerId="LiveId" clId="{65B1C67F-51D5-442B-B5D1-4FB5DEEBDD83}" dt="2024-01-28T23:10:36.053" v="1212"/>
          <ac:spMkLst>
            <pc:docMk/>
            <pc:sldMk cId="2972936243" sldId="263"/>
            <ac:spMk id="5" creationId="{41B7FFEA-1248-DF4C-8B5E-F89C3ADFBC92}"/>
          </ac:spMkLst>
        </pc:spChg>
        <pc:picChg chg="add mod">
          <ac:chgData name="Κέλλυ Χουρδάκη" userId="f029399870d614c8" providerId="LiveId" clId="{65B1C67F-51D5-442B-B5D1-4FB5DEEBDD83}" dt="2024-01-28T22:13:02.424" v="59" actId="1076"/>
          <ac:picMkLst>
            <pc:docMk/>
            <pc:sldMk cId="2972936243" sldId="263"/>
            <ac:picMk id="3" creationId="{B55B6B97-8C34-611A-5986-CE3E1BF22834}"/>
          </ac:picMkLst>
        </pc:picChg>
      </pc:sldChg>
      <pc:sldChg chg="addSp modSp new mod">
        <pc:chgData name="Κέλλυ Χουρδάκη" userId="f029399870d614c8" providerId="LiveId" clId="{65B1C67F-51D5-442B-B5D1-4FB5DEEBDD83}" dt="2024-01-28T23:10:36.053" v="1212"/>
        <pc:sldMkLst>
          <pc:docMk/>
          <pc:sldMk cId="3997327248" sldId="264"/>
        </pc:sldMkLst>
        <pc:spChg chg="add mod">
          <ac:chgData name="Κέλλυ Χουρδάκη" userId="f029399870d614c8" providerId="LiveId" clId="{65B1C67F-51D5-442B-B5D1-4FB5DEEBDD83}" dt="2024-01-28T23:10:36.053" v="1212"/>
          <ac:spMkLst>
            <pc:docMk/>
            <pc:sldMk cId="3997327248" sldId="264"/>
            <ac:spMk id="5" creationId="{CAD89064-9FC9-F063-6268-7E1A37679911}"/>
          </ac:spMkLst>
        </pc:spChg>
        <pc:picChg chg="add mod">
          <ac:chgData name="Κέλλυ Χουρδάκη" userId="f029399870d614c8" providerId="LiveId" clId="{65B1C67F-51D5-442B-B5D1-4FB5DEEBDD83}" dt="2024-01-28T22:18:47.114" v="189" actId="1076"/>
          <ac:picMkLst>
            <pc:docMk/>
            <pc:sldMk cId="3997327248" sldId="264"/>
            <ac:picMk id="3" creationId="{9E98B95A-A463-5CDF-57B8-A30E7E6452F3}"/>
          </ac:picMkLst>
        </pc:picChg>
      </pc:sldChg>
      <pc:sldChg chg="addSp modSp new mod">
        <pc:chgData name="Κέλλυ Χουρδάκη" userId="f029399870d614c8" providerId="LiveId" clId="{65B1C67F-51D5-442B-B5D1-4FB5DEEBDD83}" dt="2024-01-28T23:10:36.053" v="1212"/>
        <pc:sldMkLst>
          <pc:docMk/>
          <pc:sldMk cId="1145595532" sldId="265"/>
        </pc:sldMkLst>
        <pc:spChg chg="add mod">
          <ac:chgData name="Κέλλυ Χουρδάκη" userId="f029399870d614c8" providerId="LiveId" clId="{65B1C67F-51D5-442B-B5D1-4FB5DEEBDD83}" dt="2024-01-28T23:10:36.053" v="1212"/>
          <ac:spMkLst>
            <pc:docMk/>
            <pc:sldMk cId="1145595532" sldId="265"/>
            <ac:spMk id="5" creationId="{60DC3EA2-9DF3-A2BE-3376-9AEE49610819}"/>
          </ac:spMkLst>
        </pc:spChg>
        <pc:picChg chg="add mod">
          <ac:chgData name="Κέλλυ Χουρδάκη" userId="f029399870d614c8" providerId="LiveId" clId="{65B1C67F-51D5-442B-B5D1-4FB5DEEBDD83}" dt="2024-01-28T22:20:31.345" v="250" actId="1076"/>
          <ac:picMkLst>
            <pc:docMk/>
            <pc:sldMk cId="1145595532" sldId="265"/>
            <ac:picMk id="3" creationId="{EC8CA01F-1780-AC6D-263B-0F0985AD433E}"/>
          </ac:picMkLst>
        </pc:picChg>
      </pc:sldChg>
      <pc:sldChg chg="addSp modSp new mod">
        <pc:chgData name="Κέλλυ Χουρδάκη" userId="f029399870d614c8" providerId="LiveId" clId="{65B1C67F-51D5-442B-B5D1-4FB5DEEBDD83}" dt="2024-01-28T23:10:36.053" v="1212"/>
        <pc:sldMkLst>
          <pc:docMk/>
          <pc:sldMk cId="3172115515" sldId="266"/>
        </pc:sldMkLst>
        <pc:spChg chg="add mod">
          <ac:chgData name="Κέλλυ Χουρδάκη" userId="f029399870d614c8" providerId="LiveId" clId="{65B1C67F-51D5-442B-B5D1-4FB5DEEBDD83}" dt="2024-01-28T23:10:36.053" v="1212"/>
          <ac:spMkLst>
            <pc:docMk/>
            <pc:sldMk cId="3172115515" sldId="266"/>
            <ac:spMk id="5" creationId="{D9CE92E9-88DB-7341-FBCE-F68277976862}"/>
          </ac:spMkLst>
        </pc:spChg>
        <pc:picChg chg="add mod">
          <ac:chgData name="Κέλλυ Χουρδάκη" userId="f029399870d614c8" providerId="LiveId" clId="{65B1C67F-51D5-442B-B5D1-4FB5DEEBDD83}" dt="2024-01-28T22:22:17.684" v="316" actId="1076"/>
          <ac:picMkLst>
            <pc:docMk/>
            <pc:sldMk cId="3172115515" sldId="266"/>
            <ac:picMk id="3" creationId="{5919EAEA-1430-9932-F2D3-C07D179F45EE}"/>
          </ac:picMkLst>
        </pc:picChg>
      </pc:sldChg>
      <pc:sldChg chg="addSp modSp new mod">
        <pc:chgData name="Κέλλυ Χουρδάκη" userId="f029399870d614c8" providerId="LiveId" clId="{65B1C67F-51D5-442B-B5D1-4FB5DEEBDD83}" dt="2024-01-28T23:10:36.053" v="1212"/>
        <pc:sldMkLst>
          <pc:docMk/>
          <pc:sldMk cId="46743154" sldId="267"/>
        </pc:sldMkLst>
        <pc:spChg chg="add mod">
          <ac:chgData name="Κέλλυ Χουρδάκη" userId="f029399870d614c8" providerId="LiveId" clId="{65B1C67F-51D5-442B-B5D1-4FB5DEEBDD83}" dt="2024-01-28T23:10:36.053" v="1212"/>
          <ac:spMkLst>
            <pc:docMk/>
            <pc:sldMk cId="46743154" sldId="267"/>
            <ac:spMk id="5" creationId="{424A0294-CB03-4B7C-6E64-17D8DF74C66B}"/>
          </ac:spMkLst>
        </pc:spChg>
        <pc:picChg chg="add mod">
          <ac:chgData name="Κέλλυ Χουρδάκη" userId="f029399870d614c8" providerId="LiveId" clId="{65B1C67F-51D5-442B-B5D1-4FB5DEEBDD83}" dt="2024-01-28T22:23:58.900" v="368" actId="1076"/>
          <ac:picMkLst>
            <pc:docMk/>
            <pc:sldMk cId="46743154" sldId="267"/>
            <ac:picMk id="3" creationId="{9B13D34E-14AE-8DD9-DE6F-64E1E5DE3746}"/>
          </ac:picMkLst>
        </pc:picChg>
      </pc:sldChg>
      <pc:sldChg chg="addSp delSp modSp new mod">
        <pc:chgData name="Κέλλυ Χουρδάκη" userId="f029399870d614c8" providerId="LiveId" clId="{65B1C67F-51D5-442B-B5D1-4FB5DEEBDD83}" dt="2024-01-28T23:10:36.053" v="1212"/>
        <pc:sldMkLst>
          <pc:docMk/>
          <pc:sldMk cId="3116631317" sldId="268"/>
        </pc:sldMkLst>
        <pc:spChg chg="add del mod">
          <ac:chgData name="Κέλλυ Χουρδάκη" userId="f029399870d614c8" providerId="LiveId" clId="{65B1C67F-51D5-442B-B5D1-4FB5DEEBDD83}" dt="2024-01-28T22:36:42.077" v="504" actId="478"/>
          <ac:spMkLst>
            <pc:docMk/>
            <pc:sldMk cId="3116631317" sldId="268"/>
            <ac:spMk id="5" creationId="{C5DF9BE2-6A0B-35D3-F951-B421257749F5}"/>
          </ac:spMkLst>
        </pc:spChg>
        <pc:spChg chg="add mod">
          <ac:chgData name="Κέλλυ Χουρδάκη" userId="f029399870d614c8" providerId="LiveId" clId="{65B1C67F-51D5-442B-B5D1-4FB5DEEBDD83}" dt="2024-01-28T23:10:36.053" v="1212"/>
          <ac:spMkLst>
            <pc:docMk/>
            <pc:sldMk cId="3116631317" sldId="268"/>
            <ac:spMk id="7" creationId="{ECBE4BDC-9DDB-3FC1-050B-F4FA86C40B5F}"/>
          </ac:spMkLst>
        </pc:spChg>
        <pc:picChg chg="add del mod">
          <ac:chgData name="Κέλλυ Χουρδάκη" userId="f029399870d614c8" providerId="LiveId" clId="{65B1C67F-51D5-442B-B5D1-4FB5DEEBDD83}" dt="2024-01-28T22:36:40.297" v="503" actId="478"/>
          <ac:picMkLst>
            <pc:docMk/>
            <pc:sldMk cId="3116631317" sldId="268"/>
            <ac:picMk id="3" creationId="{A4A740BF-B32E-70D9-CEEC-E52E6C004A0C}"/>
          </ac:picMkLst>
        </pc:picChg>
        <pc:picChg chg="add mod">
          <ac:chgData name="Κέλλυ Χουρδάκη" userId="f029399870d614c8" providerId="LiveId" clId="{65B1C67F-51D5-442B-B5D1-4FB5DEEBDD83}" dt="2024-01-28T22:38:30.853" v="569" actId="1076"/>
          <ac:picMkLst>
            <pc:docMk/>
            <pc:sldMk cId="3116631317" sldId="268"/>
            <ac:picMk id="9" creationId="{6AE7413E-4594-D967-755C-867360B8ED5B}"/>
          </ac:picMkLst>
        </pc:picChg>
      </pc:sldChg>
      <pc:sldChg chg="addSp modSp new mod">
        <pc:chgData name="Κέλλυ Χουρδάκη" userId="f029399870d614c8" providerId="LiveId" clId="{65B1C67F-51D5-442B-B5D1-4FB5DEEBDD83}" dt="2024-01-28T23:10:36.053" v="1212"/>
        <pc:sldMkLst>
          <pc:docMk/>
          <pc:sldMk cId="1591995748" sldId="269"/>
        </pc:sldMkLst>
        <pc:spChg chg="add mod">
          <ac:chgData name="Κέλλυ Χουρδάκη" userId="f029399870d614c8" providerId="LiveId" clId="{65B1C67F-51D5-442B-B5D1-4FB5DEEBDD83}" dt="2024-01-28T23:10:36.053" v="1212"/>
          <ac:spMkLst>
            <pc:docMk/>
            <pc:sldMk cId="1591995748" sldId="269"/>
            <ac:spMk id="5" creationId="{B9C42DBA-1B9F-1371-9408-4B4F238CC7B6}"/>
          </ac:spMkLst>
        </pc:spChg>
        <pc:picChg chg="add mod">
          <ac:chgData name="Κέλλυ Χουρδάκη" userId="f029399870d614c8" providerId="LiveId" clId="{65B1C67F-51D5-442B-B5D1-4FB5DEEBDD83}" dt="2024-01-28T22:39:05.867" v="581" actId="1076"/>
          <ac:picMkLst>
            <pc:docMk/>
            <pc:sldMk cId="1591995748" sldId="269"/>
            <ac:picMk id="3" creationId="{912BAA62-57BC-2682-F0C0-962BA8D1F38B}"/>
          </ac:picMkLst>
        </pc:picChg>
      </pc:sldChg>
      <pc:sldChg chg="addSp modSp new mod">
        <pc:chgData name="Κέλλυ Χουρδάκη" userId="f029399870d614c8" providerId="LiveId" clId="{65B1C67F-51D5-442B-B5D1-4FB5DEEBDD83}" dt="2024-01-28T23:10:36.053" v="1212"/>
        <pc:sldMkLst>
          <pc:docMk/>
          <pc:sldMk cId="4127462344" sldId="270"/>
        </pc:sldMkLst>
        <pc:spChg chg="add mod">
          <ac:chgData name="Κέλλυ Χουρδάκη" userId="f029399870d614c8" providerId="LiveId" clId="{65B1C67F-51D5-442B-B5D1-4FB5DEEBDD83}" dt="2024-01-28T23:10:36.053" v="1212"/>
          <ac:spMkLst>
            <pc:docMk/>
            <pc:sldMk cId="4127462344" sldId="270"/>
            <ac:spMk id="5" creationId="{AF126434-299D-6126-DF14-A9FB2DAB19D6}"/>
          </ac:spMkLst>
        </pc:spChg>
        <pc:picChg chg="add mod">
          <ac:chgData name="Κέλλυ Χουρδάκη" userId="f029399870d614c8" providerId="LiveId" clId="{65B1C67F-51D5-442B-B5D1-4FB5DEEBDD83}" dt="2024-01-28T22:42:58.224" v="707" actId="1076"/>
          <ac:picMkLst>
            <pc:docMk/>
            <pc:sldMk cId="4127462344" sldId="270"/>
            <ac:picMk id="3" creationId="{5B6C79F6-C5C2-4958-5B7A-7C9ED802B9DD}"/>
          </ac:picMkLst>
        </pc:picChg>
      </pc:sldChg>
      <pc:sldChg chg="addSp modSp new mod">
        <pc:chgData name="Κέλλυ Χουρδάκη" userId="f029399870d614c8" providerId="LiveId" clId="{65B1C67F-51D5-442B-B5D1-4FB5DEEBDD83}" dt="2024-01-28T23:10:36.053" v="1212"/>
        <pc:sldMkLst>
          <pc:docMk/>
          <pc:sldMk cId="729129108" sldId="271"/>
        </pc:sldMkLst>
        <pc:spChg chg="add mod">
          <ac:chgData name="Κέλλυ Χουρδάκη" userId="f029399870d614c8" providerId="LiveId" clId="{65B1C67F-51D5-442B-B5D1-4FB5DEEBDD83}" dt="2024-01-28T23:10:36.053" v="1212"/>
          <ac:spMkLst>
            <pc:docMk/>
            <pc:sldMk cId="729129108" sldId="271"/>
            <ac:spMk id="5" creationId="{E24677CC-40FB-6C61-2889-3171A1E3EF82}"/>
          </ac:spMkLst>
        </pc:spChg>
        <pc:picChg chg="add mod">
          <ac:chgData name="Κέλλυ Χουρδάκη" userId="f029399870d614c8" providerId="LiveId" clId="{65B1C67F-51D5-442B-B5D1-4FB5DEEBDD83}" dt="2024-01-28T22:43:19.710" v="714" actId="1076"/>
          <ac:picMkLst>
            <pc:docMk/>
            <pc:sldMk cId="729129108" sldId="271"/>
            <ac:picMk id="3" creationId="{78615354-2B12-0E27-C436-F7CBC3B567DB}"/>
          </ac:picMkLst>
        </pc:picChg>
      </pc:sldChg>
      <pc:sldChg chg="addSp modSp new mod">
        <pc:chgData name="Κέλλυ Χουρδάκη" userId="f029399870d614c8" providerId="LiveId" clId="{65B1C67F-51D5-442B-B5D1-4FB5DEEBDD83}" dt="2024-01-28T23:10:36.053" v="1212"/>
        <pc:sldMkLst>
          <pc:docMk/>
          <pc:sldMk cId="840428588" sldId="272"/>
        </pc:sldMkLst>
        <pc:spChg chg="add mod">
          <ac:chgData name="Κέλλυ Χουρδάκη" userId="f029399870d614c8" providerId="LiveId" clId="{65B1C67F-51D5-442B-B5D1-4FB5DEEBDD83}" dt="2024-01-28T23:10:36.053" v="1212"/>
          <ac:spMkLst>
            <pc:docMk/>
            <pc:sldMk cId="840428588" sldId="272"/>
            <ac:spMk id="3" creationId="{56F7DF2C-0AB8-EE83-93E1-45FF24497253}"/>
          </ac:spMkLst>
        </pc:spChg>
        <pc:picChg chg="add mod">
          <ac:chgData name="Κέλλυ Χουρδάκη" userId="f029399870d614c8" providerId="LiveId" clId="{65B1C67F-51D5-442B-B5D1-4FB5DEEBDD83}" dt="2024-01-28T22:53:05.960" v="853" actId="1076"/>
          <ac:picMkLst>
            <pc:docMk/>
            <pc:sldMk cId="840428588" sldId="272"/>
            <ac:picMk id="5" creationId="{877E663C-4706-2E55-C51F-C505427D1665}"/>
          </ac:picMkLst>
        </pc:picChg>
      </pc:sldChg>
      <pc:sldChg chg="addSp modSp new mod">
        <pc:chgData name="Κέλλυ Χουρδάκη" userId="f029399870d614c8" providerId="LiveId" clId="{65B1C67F-51D5-442B-B5D1-4FB5DEEBDD83}" dt="2024-01-28T23:10:36.053" v="1212"/>
        <pc:sldMkLst>
          <pc:docMk/>
          <pc:sldMk cId="638842159" sldId="273"/>
        </pc:sldMkLst>
        <pc:spChg chg="add mod">
          <ac:chgData name="Κέλλυ Χουρδάκη" userId="f029399870d614c8" providerId="LiveId" clId="{65B1C67F-51D5-442B-B5D1-4FB5DEEBDD83}" dt="2024-01-28T23:10:36.053" v="1212"/>
          <ac:spMkLst>
            <pc:docMk/>
            <pc:sldMk cId="638842159" sldId="273"/>
            <ac:spMk id="3" creationId="{02B605E2-FD06-E884-1039-3B3FDA6C9536}"/>
          </ac:spMkLst>
        </pc:spChg>
        <pc:picChg chg="add mod">
          <ac:chgData name="Κέλλυ Χουρδάκη" userId="f029399870d614c8" providerId="LiveId" clId="{65B1C67F-51D5-442B-B5D1-4FB5DEEBDD83}" dt="2024-01-28T22:54:49.511" v="869" actId="1076"/>
          <ac:picMkLst>
            <pc:docMk/>
            <pc:sldMk cId="638842159" sldId="273"/>
            <ac:picMk id="5" creationId="{8CD95BED-A796-D2D5-7E7D-B42513A3D05F}"/>
          </ac:picMkLst>
        </pc:picChg>
      </pc:sldChg>
      <pc:sldChg chg="addSp modSp new mod">
        <pc:chgData name="Κέλλυ Χουρδάκη" userId="f029399870d614c8" providerId="LiveId" clId="{65B1C67F-51D5-442B-B5D1-4FB5DEEBDD83}" dt="2024-01-28T23:10:36.053" v="1212"/>
        <pc:sldMkLst>
          <pc:docMk/>
          <pc:sldMk cId="143902977" sldId="274"/>
        </pc:sldMkLst>
        <pc:spChg chg="add mod">
          <ac:chgData name="Κέλλυ Χουρδάκη" userId="f029399870d614c8" providerId="LiveId" clId="{65B1C67F-51D5-442B-B5D1-4FB5DEEBDD83}" dt="2024-01-28T23:10:36.053" v="1212"/>
          <ac:spMkLst>
            <pc:docMk/>
            <pc:sldMk cId="143902977" sldId="274"/>
            <ac:spMk id="3" creationId="{96E94027-32F1-BB3B-32F1-BB3C02DB8AA6}"/>
          </ac:spMkLst>
        </pc:spChg>
        <pc:picChg chg="add mod">
          <ac:chgData name="Κέλλυ Χουρδάκη" userId="f029399870d614c8" providerId="LiveId" clId="{65B1C67F-51D5-442B-B5D1-4FB5DEEBDD83}" dt="2024-01-28T22:56:20.559" v="923" actId="1076"/>
          <ac:picMkLst>
            <pc:docMk/>
            <pc:sldMk cId="143902977" sldId="274"/>
            <ac:picMk id="5" creationId="{D9FFB820-3FAA-4904-FC98-41C47807061E}"/>
          </ac:picMkLst>
        </pc:picChg>
      </pc:sldChg>
      <pc:sldChg chg="addSp modSp new mod">
        <pc:chgData name="Κέλλυ Χουρδάκη" userId="f029399870d614c8" providerId="LiveId" clId="{65B1C67F-51D5-442B-B5D1-4FB5DEEBDD83}" dt="2024-01-28T23:10:36.053" v="1212"/>
        <pc:sldMkLst>
          <pc:docMk/>
          <pc:sldMk cId="1355162946" sldId="275"/>
        </pc:sldMkLst>
        <pc:spChg chg="add mod">
          <ac:chgData name="Κέλλυ Χουρδάκη" userId="f029399870d614c8" providerId="LiveId" clId="{65B1C67F-51D5-442B-B5D1-4FB5DEEBDD83}" dt="2024-01-28T23:10:36.053" v="1212"/>
          <ac:spMkLst>
            <pc:docMk/>
            <pc:sldMk cId="1355162946" sldId="275"/>
            <ac:spMk id="3" creationId="{88D56545-2187-F782-B033-831614E412BB}"/>
          </ac:spMkLst>
        </pc:spChg>
        <pc:picChg chg="add mod">
          <ac:chgData name="Κέλλυ Χουρδάκη" userId="f029399870d614c8" providerId="LiveId" clId="{65B1C67F-51D5-442B-B5D1-4FB5DEEBDD83}" dt="2024-01-28T22:59:54.257" v="1053" actId="1076"/>
          <ac:picMkLst>
            <pc:docMk/>
            <pc:sldMk cId="1355162946" sldId="275"/>
            <ac:picMk id="5" creationId="{2BACCE94-3FF6-9189-2834-A1861D839236}"/>
          </ac:picMkLst>
        </pc:picChg>
      </pc:sldChg>
      <pc:sldChg chg="addSp delSp new del">
        <pc:chgData name="Κέλλυ Χουρδάκη" userId="f029399870d614c8" providerId="LiveId" clId="{65B1C67F-51D5-442B-B5D1-4FB5DEEBDD83}" dt="2024-01-28T23:03:08.926" v="1057" actId="47"/>
        <pc:sldMkLst>
          <pc:docMk/>
          <pc:sldMk cId="710581885" sldId="276"/>
        </pc:sldMkLst>
        <pc:spChg chg="add del">
          <ac:chgData name="Κέλλυ Χουρδάκη" userId="f029399870d614c8" providerId="LiveId" clId="{65B1C67F-51D5-442B-B5D1-4FB5DEEBDD83}" dt="2024-01-28T23:03:06.492" v="1056" actId="478"/>
          <ac:spMkLst>
            <pc:docMk/>
            <pc:sldMk cId="710581885" sldId="276"/>
            <ac:spMk id="2" creationId="{F0A8FB9D-2C95-B708-6822-6E72641B69ED}"/>
          </ac:spMkLst>
        </pc:spChg>
      </pc:sldChg>
      <pc:sldChg chg="addSp delSp modSp new mod">
        <pc:chgData name="Κέλλυ Χουρδάκη" userId="f029399870d614c8" providerId="LiveId" clId="{65B1C67F-51D5-442B-B5D1-4FB5DEEBDD83}" dt="2024-01-28T23:10:36.053" v="1212"/>
        <pc:sldMkLst>
          <pc:docMk/>
          <pc:sldMk cId="2936206240" sldId="276"/>
        </pc:sldMkLst>
        <pc:spChg chg="add del">
          <ac:chgData name="Κέλλυ Χουρδάκη" userId="f029399870d614c8" providerId="LiveId" clId="{65B1C67F-51D5-442B-B5D1-4FB5DEEBDD83}" dt="2024-01-28T23:03:38.345" v="1060" actId="478"/>
          <ac:spMkLst>
            <pc:docMk/>
            <pc:sldMk cId="2936206240" sldId="276"/>
            <ac:spMk id="2" creationId="{0EA7D74A-E352-8D90-53E7-8B2DC28344B6}"/>
          </ac:spMkLst>
        </pc:spChg>
        <pc:spChg chg="add mod">
          <ac:chgData name="Κέλλυ Χουρδάκη" userId="f029399870d614c8" providerId="LiveId" clId="{65B1C67F-51D5-442B-B5D1-4FB5DEEBDD83}" dt="2024-01-28T23:10:36.053" v="1212"/>
          <ac:spMkLst>
            <pc:docMk/>
            <pc:sldMk cId="2936206240" sldId="276"/>
            <ac:spMk id="5" creationId="{56083148-01DC-276B-84FD-A7A53715A453}"/>
          </ac:spMkLst>
        </pc:spChg>
        <pc:picChg chg="add mod">
          <ac:chgData name="Κέλλυ Χουρδάκη" userId="f029399870d614c8" providerId="LiveId" clId="{65B1C67F-51D5-442B-B5D1-4FB5DEEBDD83}" dt="2024-01-28T23:09:36.973" v="1208" actId="1076"/>
          <ac:picMkLst>
            <pc:docMk/>
            <pc:sldMk cId="2936206240" sldId="276"/>
            <ac:picMk id="4" creationId="{7C8A4AD1-D0FB-17CE-4233-49DD7D0339B7}"/>
          </ac:picMkLst>
        </pc:picChg>
      </pc:sldChg>
      <pc:sldMasterChg chg="setBg">
        <pc:chgData name="Κέλλυ Χουρδάκη" userId="f029399870d614c8" providerId="LiveId" clId="{65B1C67F-51D5-442B-B5D1-4FB5DEEBDD83}" dt="2024-01-28T23:10:42.975" v="1213"/>
        <pc:sldMasterMkLst>
          <pc:docMk/>
          <pc:sldMasterMk cId="1176705100" sldId="2147483648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E4DCCB-77A3-B256-A387-BB246F536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E1D4D4A-6751-4677-2931-F445550D5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DBEC85B-8245-636B-C6B6-E73F8DCD8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2BD3-FCA4-45C0-82C2-6B6E9E41F856}" type="datetimeFigureOut">
              <a:rPr lang="el-GR" smtClean="0"/>
              <a:t>10/6/24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CAF667A-5FD3-9E6A-F754-841B8BFD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29ED2E0-BC57-27AB-B8F6-8BDB4D10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0F56-F166-42B4-9FB0-D5971497E8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337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D59D90-F5C4-527F-964E-CC68A5E7A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8A73354-87EB-CD01-6780-2C0751D52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F98D165-4424-B483-E92B-63B4EA193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2BD3-FCA4-45C0-82C2-6B6E9E41F856}" type="datetimeFigureOut">
              <a:rPr lang="el-GR" smtClean="0"/>
              <a:t>10/6/24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C3B6552-C792-F617-476C-A1A6B94D7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37B9DEE-850A-5DB5-5CCA-3399FC42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0F56-F166-42B4-9FB0-D5971497E8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158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191FF91-49B4-7488-342C-D119183FB5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F8E2366-F0D5-BB3E-2E23-F3CD92AA9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FB8E8C6-9D5E-0DB7-3086-ADF7435EE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2BD3-FCA4-45C0-82C2-6B6E9E41F856}" type="datetimeFigureOut">
              <a:rPr lang="el-GR" smtClean="0"/>
              <a:t>10/6/24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E76BAFD-4DC4-0E02-0785-10D430227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5210343-35D2-DB9A-6FB7-6A54FE91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0F56-F166-42B4-9FB0-D5971497E8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421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47B660-2867-511C-BC6B-C0AC5C49A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954BA0-738C-8F67-9B8E-E4AB9C4A9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14D226A-EE61-30A4-17D2-12BA21A80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2BD3-FCA4-45C0-82C2-6B6E9E41F856}" type="datetimeFigureOut">
              <a:rPr lang="el-GR" smtClean="0"/>
              <a:t>10/6/24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44C7C4C-3292-701C-1628-B571F4B7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F9E659B-F28F-D489-2CFC-31AF1A2F4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0F56-F166-42B4-9FB0-D5971497E8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421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598DC6-DFB1-5647-4A56-96A29292F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694AF2D-47B0-73B8-9D02-82A0455E7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8DC6FB1-57C8-AC4D-EFBA-24833560D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2BD3-FCA4-45C0-82C2-6B6E9E41F856}" type="datetimeFigureOut">
              <a:rPr lang="el-GR" smtClean="0"/>
              <a:t>10/6/24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58BC39E-E15A-D94E-4C94-34989DD1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0C45F8E-925C-0246-B580-01C94014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0F56-F166-42B4-9FB0-D5971497E8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211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E013C5-FC44-C271-CA20-7336413F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37DBF0-B0F2-88F5-AE51-5AFC35114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E3C0662-5C6C-6571-FF76-E18E8A12F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FE117CB-051D-84C3-CBE7-22603142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2BD3-FCA4-45C0-82C2-6B6E9E41F856}" type="datetimeFigureOut">
              <a:rPr lang="el-GR" smtClean="0"/>
              <a:t>10/6/24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7A1EC4C-FEEC-C779-03B1-4E178035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1B29304-9976-F465-505F-93D9508BD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0F56-F166-42B4-9FB0-D5971497E8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724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A88467-E41C-5AA3-94D0-CAC74647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01C9243-53E9-9E5D-8BB8-DE2ADA290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C5B5CFB-3BED-F4B7-FD42-3CB8E67D6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DC1E9DC-D3CE-E0B5-7E53-61490D565C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A0FEE7A-FDF2-76FC-54E7-9A7656293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13B950C-2347-53F0-8575-97924018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2BD3-FCA4-45C0-82C2-6B6E9E41F856}" type="datetimeFigureOut">
              <a:rPr lang="el-GR" smtClean="0"/>
              <a:t>10/6/24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A022B1C-174E-379E-A14B-DA8C6CFB0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E25F46A-F887-C53F-D063-1B6447AE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0F56-F166-42B4-9FB0-D5971497E8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18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EB59FC-7167-CD49-E7D8-077FE05E0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9119E8E-0761-89CD-D642-3FEB15F1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2BD3-FCA4-45C0-82C2-6B6E9E41F856}" type="datetimeFigureOut">
              <a:rPr lang="el-GR" smtClean="0"/>
              <a:t>10/6/24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E0BE0E4-8351-F63E-EF7A-C4ACBF8B3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EC74462-74BA-96F9-DF60-D018895D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0F56-F166-42B4-9FB0-D5971497E8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382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2B3123F-79E3-13EC-AE11-F6363512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2BD3-FCA4-45C0-82C2-6B6E9E41F856}" type="datetimeFigureOut">
              <a:rPr lang="el-GR" smtClean="0"/>
              <a:t>10/6/24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8C0FB03-DAD8-D558-AB1E-EE85DA0FA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A362F98-0918-7A77-C3B2-E2750128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0F56-F166-42B4-9FB0-D5971497E8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747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E51DD6-A1C9-8661-C391-BE440A20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E3AF9D-3F35-E05C-0C9F-54D36DC2A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E62B70A-8E84-A758-24A3-CBD99E489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9AB05F4-96DB-15D6-6054-CCC857F7F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2BD3-FCA4-45C0-82C2-6B6E9E41F856}" type="datetimeFigureOut">
              <a:rPr lang="el-GR" smtClean="0"/>
              <a:t>10/6/24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FFE9868-D883-3559-AFD3-7B88C572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91B9FDD-AC16-6566-C9C3-F214206A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0F56-F166-42B4-9FB0-D5971497E8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988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7589A2-6928-B395-F09E-AEEE7D87F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007C155-0FD0-C25F-5A64-038C7AEEC9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2AE5FFE-1DC4-7EBB-EE9D-316C027FA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4DBF682-1D83-CEF1-50EF-D0F11FD75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2BD3-FCA4-45C0-82C2-6B6E9E41F856}" type="datetimeFigureOut">
              <a:rPr lang="el-GR" smtClean="0"/>
              <a:t>10/6/24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6AF8F88-B914-07EC-BACF-314095E7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1F77F1D-C5F0-08FD-B989-2E1D96C23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0F56-F166-42B4-9FB0-D5971497E8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92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A269079-1F47-FED1-9A38-A3AE0DE4C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0AE384A-E55A-5B45-6452-AF42E278C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EBFD5CD-4312-CF57-56C0-589BC6DC5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92BD3-FCA4-45C0-82C2-6B6E9E41F856}" type="datetimeFigureOut">
              <a:rPr lang="el-GR" smtClean="0"/>
              <a:t>10/6/24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0C6F0BE-3139-8025-E9A2-9908C75CA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5CC6B4D-18F7-3CE6-35B8-3A2A6B985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00F56-F166-42B4-9FB0-D5971497E8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6705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C85E19-F2AB-5CDE-0986-75513BA3D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0340"/>
            <a:ext cx="9144000" cy="2387600"/>
          </a:xfrm>
        </p:spPr>
        <p:txBody>
          <a:bodyPr/>
          <a:lstStyle/>
          <a:p>
            <a:r>
              <a:rPr lang="el-GR" b="0" i="0" dirty="0">
                <a:effectLst/>
                <a:latin typeface="+mn-lt"/>
              </a:rPr>
              <a:t>A</a:t>
            </a:r>
            <a:r>
              <a:rPr lang="en-US" b="0" i="0" dirty="0" err="1">
                <a:effectLst/>
                <a:latin typeface="+mn-lt"/>
              </a:rPr>
              <a:t>lfred</a:t>
            </a:r>
            <a:r>
              <a:rPr lang="en-US" b="0" i="0" dirty="0">
                <a:effectLst/>
                <a:latin typeface="+mn-lt"/>
              </a:rPr>
              <a:t> Sisley</a:t>
            </a:r>
            <a:br>
              <a:rPr lang="en-US" b="0" i="0" dirty="0">
                <a:effectLst/>
                <a:latin typeface="+mn-lt"/>
              </a:rPr>
            </a:br>
            <a:endParaRPr lang="el-GR" dirty="0">
              <a:latin typeface="+mn-lt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A91D699-A621-999F-28FC-6CB227346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7940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/>
              <a:t>1839 - 1899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99363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C58B8F2-13E7-70D5-A121-DC7B06B21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7"/>
          <a:stretch/>
        </p:blipFill>
        <p:spPr>
          <a:xfrm>
            <a:off x="4358243" y="0"/>
            <a:ext cx="3475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52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F6DE934-A812-2600-7DE9-1FB9D61F06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"/>
          <a:stretch/>
        </p:blipFill>
        <p:spPr>
          <a:xfrm>
            <a:off x="1783080" y="0"/>
            <a:ext cx="8698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5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FAD1C52-A2D9-AC9C-EAF5-63ECE2860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" y="0"/>
            <a:ext cx="8938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5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22CB570-BE0C-E49B-9DD1-A9D93E915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983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1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6C1A7BE8-67F8-6822-8992-E40429E972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"/>
          <a:stretch/>
        </p:blipFill>
        <p:spPr>
          <a:xfrm>
            <a:off x="2224696" y="0"/>
            <a:ext cx="7742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81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A79FB6F-CEE1-D397-E3DC-1DCBECCEE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15" y="0"/>
            <a:ext cx="8213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12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337F5E2-DFC7-2EE7-3D2E-502F43761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524" y="0"/>
            <a:ext cx="9656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6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AF796EB-F744-3545-CE83-E6BBF9EC5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"/>
          <a:stretch/>
        </p:blipFill>
        <p:spPr>
          <a:xfrm>
            <a:off x="1503045" y="0"/>
            <a:ext cx="9185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3612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7</Words>
  <Application>Microsoft Macintosh PowerPoint</Application>
  <PresentationFormat>Ευρεία οθόνη</PresentationFormat>
  <Paragraphs>2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Θέμα του Office</vt:lpstr>
      <vt:lpstr>Alfred Sisley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Camille Pissarro </dc:title>
  <dc:creator>Κέλλυ Χουρδάκη</dc:creator>
  <cp:lastModifiedBy>Microsoft Office User</cp:lastModifiedBy>
  <cp:revision>6</cp:revision>
  <dcterms:created xsi:type="dcterms:W3CDTF">2024-01-28T20:48:11Z</dcterms:created>
  <dcterms:modified xsi:type="dcterms:W3CDTF">2024-06-10T04:23:19Z</dcterms:modified>
</cp:coreProperties>
</file>