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2" r:id="rId3"/>
    <p:sldId id="259" r:id="rId4"/>
    <p:sldId id="260" r:id="rId5"/>
    <p:sldId id="263" r:id="rId6"/>
    <p:sldId id="261" r:id="rId7"/>
    <p:sldId id="257" r:id="rId8"/>
    <p:sldId id="258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8"/>
  </p:normalViewPr>
  <p:slideViewPr>
    <p:cSldViewPr snapToGrid="0">
      <p:cViewPr varScale="1">
        <p:scale>
          <a:sx n="100" d="100"/>
          <a:sy n="100" d="100"/>
        </p:scale>
        <p:origin x="10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55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724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070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120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228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443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4907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3278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007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42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512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57E0A-9C6C-8C4C-9ACF-39439DDA5265}" type="datetimeFigureOut">
              <a:rPr lang="el-GR" smtClean="0"/>
              <a:t>12/4/24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2758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AA5323-7D75-28F0-9654-A35D5D847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3114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Antoine-Jean Gros 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32A320B-90BB-EA43-B3E8-2DD98A243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55900"/>
            <a:ext cx="12192000" cy="17907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(1771-1835)</a:t>
            </a:r>
            <a:endParaRPr lang="el-G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86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A92959D-8F0C-9E1B-3555-9C474531F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3148" r="923" b="2037"/>
          <a:stretch/>
        </p:blipFill>
        <p:spPr bwMode="auto">
          <a:xfrm>
            <a:off x="1968500" y="0"/>
            <a:ext cx="8356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73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C3E8264-F8C8-3D10-F811-41812315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0"/>
            <a:ext cx="5402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98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rtrait of Christine Boyer (1776-1800) from Jean-Antoine Gros">
            <a:extLst>
              <a:ext uri="{FF2B5EF4-FFF2-40B4-BE49-F238E27FC236}">
                <a16:creationId xmlns:a16="http://schemas.microsoft.com/office/drawing/2014/main" id="{6AD333F9-7681-A7E2-4F5A-67F626832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0"/>
            <a:ext cx="4297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95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26B83E6-5365-ADA6-BF6D-80561708A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0"/>
            <a:ext cx="5548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237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A2A8B76-B23C-31CA-CEC4-6B4BCD483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/>
          <a:stretch/>
        </p:blipFill>
        <p:spPr bwMode="auto">
          <a:xfrm>
            <a:off x="3707606" y="0"/>
            <a:ext cx="4776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3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ttle of Aboukir, July 25, 1799, 1806 - Antoine-Jean Gros">
            <a:extLst>
              <a:ext uri="{FF2B5EF4-FFF2-40B4-BE49-F238E27FC236}">
                <a16:creationId xmlns:a16="http://schemas.microsoft.com/office/drawing/2014/main" id="{D2E5222E-4042-D89A-527C-D96758C21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13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poléon on the Battlefield of Eylau">
            <a:extLst>
              <a:ext uri="{FF2B5EF4-FFF2-40B4-BE49-F238E27FC236}">
                <a16:creationId xmlns:a16="http://schemas.microsoft.com/office/drawing/2014/main" id="{ACB2CA42-7D94-4062-DC34-2C1C750DF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0"/>
            <a:ext cx="947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830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567B2EC-DE36-AF84-E240-130DBB020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0"/>
            <a:ext cx="9472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625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D31DA624-976C-93B0-4842-E9279A286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0"/>
            <a:ext cx="8801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588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</TotalTime>
  <Words>5</Words>
  <Application>Microsoft Macintosh PowerPoint</Application>
  <PresentationFormat>Ευρεία οθόνη</PresentationFormat>
  <Paragraphs>2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Θέμα του Office</vt:lpstr>
      <vt:lpstr>Antoine-Jean Gros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Antoine-Jean Gros </dc:title>
  <dc:creator>Microsoft Office User</dc:creator>
  <cp:lastModifiedBy>Microsoft Office User</cp:lastModifiedBy>
  <cp:revision>1</cp:revision>
  <dcterms:created xsi:type="dcterms:W3CDTF">2024-04-12T05:28:58Z</dcterms:created>
  <dcterms:modified xsi:type="dcterms:W3CDTF">2024-04-12T05:40:11Z</dcterms:modified>
</cp:coreProperties>
</file>