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4" r:id="rId4"/>
    <p:sldId id="261" r:id="rId5"/>
    <p:sldId id="265" r:id="rId6"/>
    <p:sldId id="266" r:id="rId7"/>
    <p:sldId id="262" r:id="rId8"/>
    <p:sldId id="263" r:id="rId9"/>
    <p:sldId id="267" r:id="rId10"/>
    <p:sldId id="260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5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55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724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070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120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228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443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490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327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007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42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512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57E0A-9C6C-8C4C-9ACF-39439DDA5265}" type="datetimeFigureOut">
              <a:rPr lang="el-GR" smtClean="0"/>
              <a:t>28/4/24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8AD5-F9C5-4B45-9174-058B147908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758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AA5323-7D75-28F0-9654-A35D5D847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3114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Bertel Thorvaldsen 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32A320B-90BB-EA43-B3E8-2DD98A243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55900"/>
            <a:ext cx="12192000" cy="17907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(1770-1844)</a:t>
            </a:r>
            <a:endParaRPr lang="el-G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86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06E1122-43CC-3251-82FD-A89799134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029" y="0"/>
            <a:ext cx="460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0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E1263A-AE95-7F36-DCDF-EF04AD43D5D5}"/>
              </a:ext>
            </a:extLst>
          </p:cNvPr>
          <p:cNvSpPr txBox="1"/>
          <p:nvPr/>
        </p:nvSpPr>
        <p:spPr>
          <a:xfrm>
            <a:off x="0" y="1674674"/>
            <a:ext cx="12191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6000" dirty="0" err="1"/>
              <a:t>https</a:t>
            </a:r>
            <a:r>
              <a:rPr lang="el-GR" sz="6000" dirty="0"/>
              <a:t>://</a:t>
            </a:r>
            <a:r>
              <a:rPr lang="el-GR" sz="6000" dirty="0" err="1"/>
              <a:t>www.youtube.com</a:t>
            </a:r>
            <a:r>
              <a:rPr lang="el-GR" sz="6000" dirty="0"/>
              <a:t>/</a:t>
            </a:r>
            <a:r>
              <a:rPr lang="el-GR" sz="6000" dirty="0" err="1"/>
              <a:t>watch?v</a:t>
            </a:r>
            <a:r>
              <a:rPr lang="el-GR" sz="6000" dirty="0"/>
              <a:t>=</a:t>
            </a:r>
            <a:r>
              <a:rPr lang="el-GR" sz="6000" dirty="0" err="1"/>
              <a:t>IyDSgOgNEgw&amp;ab_channel</a:t>
            </a:r>
            <a:r>
              <a:rPr lang="el-GR" sz="6000" dirty="0"/>
              <a:t>=</a:t>
            </a:r>
            <a:r>
              <a:rPr lang="el-GR" sz="6000" dirty="0" err="1"/>
              <a:t>YMagazine</a:t>
            </a:r>
            <a:endParaRPr lang="el-GR" sz="6000" dirty="0"/>
          </a:p>
        </p:txBody>
      </p:sp>
    </p:spTree>
    <p:extLst>
      <p:ext uri="{BB962C8B-B14F-4D97-AF65-F5344CB8AC3E}">
        <p14:creationId xmlns:p14="http://schemas.microsoft.com/office/powerpoint/2010/main" val="265416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0A5727F-4E03-647D-7257-B11DF1E3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393" y="0"/>
            <a:ext cx="5306037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539ABA4-026B-2FCD-DE13-93C4B08C3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70" y="0"/>
            <a:ext cx="4315661" cy="58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526F62F-0541-841A-A6D8-08BF0832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880" y="0"/>
            <a:ext cx="4702342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257DAFD-50CA-49A4-12FA-38D2DB3F1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78" y="0"/>
            <a:ext cx="4535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8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F5F056-0629-759A-9B63-097F490A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73" y="0"/>
            <a:ext cx="4546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8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822525-00DB-AB09-C5ED-40D677376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180" y="0"/>
            <a:ext cx="3545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99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934F4EC-2E64-1E12-9815-BBAD1802E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" t="1930" r="1185" b="193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6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5E2640-EF49-7F13-FD1C-A5812B81A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453" y="0"/>
            <a:ext cx="4789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4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8D3EAC2B-0C84-AC25-14F7-C1662D18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2" y="1"/>
            <a:ext cx="11321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3352A98-A103-4D48-D5AB-3F247E3F1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0"/>
            <a:ext cx="4994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783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</TotalTime>
  <Words>24</Words>
  <Application>Microsoft Macintosh PowerPoint</Application>
  <PresentationFormat>Ευρεία οθόνη</PresentationFormat>
  <Paragraphs>3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Bertel Thorvaldsen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Antoine-Jean Gros </dc:title>
  <dc:creator>Microsoft Office User</dc:creator>
  <cp:lastModifiedBy>Microsoft Office User</cp:lastModifiedBy>
  <cp:revision>9</cp:revision>
  <dcterms:created xsi:type="dcterms:W3CDTF">2024-04-12T05:28:58Z</dcterms:created>
  <dcterms:modified xsi:type="dcterms:W3CDTF">2024-04-28T15:41:43Z</dcterms:modified>
</cp:coreProperties>
</file>