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4A88D3-28CE-005D-9E74-90064A180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63D8F88-55A8-B6B1-4C3B-5D2E26D71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7230B34-CDE0-648B-EB91-784ABF9BF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AC2A-9F3E-4854-9EC1-099EF755DC68}" type="datetimeFigureOut">
              <a:rPr lang="el-GR" smtClean="0"/>
              <a:t>23/4/24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CDD77A0-FC0F-14ED-6FDC-916FB574A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C448D57-002A-F37E-4EA0-D5D4ED5E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95AF-63BE-4715-B9B8-2218A932B7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609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73644B-DFAF-7573-56FF-ECB058A0B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EBB9E77-35D2-8EE5-5BD4-45AD941213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000C70C-EB48-CE09-B546-13E9BA958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AC2A-9F3E-4854-9EC1-099EF755DC68}" type="datetimeFigureOut">
              <a:rPr lang="el-GR" smtClean="0"/>
              <a:t>23/4/24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BFDAEA8-8C63-6998-336F-85804D914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5332B7E-B3C7-CDE6-09B6-7926E1E2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95AF-63BE-4715-B9B8-2218A932B7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2983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2B04AC97-4095-6D2F-263A-5595DB3024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CAE99A07-A7D0-625A-FF1E-424EAAC77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EFC35A5-6B4C-61C3-8341-2C3A30DCF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AC2A-9F3E-4854-9EC1-099EF755DC68}" type="datetimeFigureOut">
              <a:rPr lang="el-GR" smtClean="0"/>
              <a:t>23/4/24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DEA428A-1609-833E-A965-52EA60B83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2B1BBDF-05A6-B1A5-A1E3-2109918C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95AF-63BE-4715-B9B8-2218A932B7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767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EB5F408-AB83-1DF9-973F-34D3B5212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E12830F-F3A6-1485-DDE1-1BCEE5B72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8557510-8948-0AA9-B508-5FEFE5B15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AC2A-9F3E-4854-9EC1-099EF755DC68}" type="datetimeFigureOut">
              <a:rPr lang="el-GR" smtClean="0"/>
              <a:t>23/4/24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262D647-2B62-A72D-26E6-E5CC3C02E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85A87EA-DE8F-A7A7-1BC2-0C0802F8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95AF-63BE-4715-B9B8-2218A932B7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1235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5CAE85-1FD9-9800-3F4B-C2AE565C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B56044C-DED2-9281-E518-CD2BDE136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90EB363-BFEB-3706-533E-E9853039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AC2A-9F3E-4854-9EC1-099EF755DC68}" type="datetimeFigureOut">
              <a:rPr lang="el-GR" smtClean="0"/>
              <a:t>23/4/24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84DB8B9-50B4-187E-3827-EE8217473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7F04FB7-16F9-87B6-0581-2F2C99A8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95AF-63BE-4715-B9B8-2218A932B7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5939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0C29FF8-ECCB-282C-DB80-46AAF2CED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FDE898D-ED29-1C77-FC65-F48617A42B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DCC110A-1BE6-9B5D-7600-E5B001960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D311A73-23A2-A822-337F-CA2ABA968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AC2A-9F3E-4854-9EC1-099EF755DC68}" type="datetimeFigureOut">
              <a:rPr lang="el-GR" smtClean="0"/>
              <a:t>23/4/24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5B5E381-5128-0C2F-4B65-CFE38F04A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EDF3B8C-BD09-D2A5-04EA-A80C9608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95AF-63BE-4715-B9B8-2218A932B7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1351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DFB333-ECE3-51EA-A909-AFBC424E0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687D7C9-BEAC-445B-49CB-8ED9D9667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7734EB7-D5EF-96B0-1E3B-0BB48F4EE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23F439FD-BF17-2B81-5335-E05551B67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CFE2DF8E-D670-391E-C1B8-3C80EAB231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4045DC2C-E451-D6D8-EF57-8EF8985EF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AC2A-9F3E-4854-9EC1-099EF755DC68}" type="datetimeFigureOut">
              <a:rPr lang="el-GR" smtClean="0"/>
              <a:t>23/4/24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70D1BD1E-758A-F43D-4398-7F303D91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605C0B5B-781C-D11F-BBAE-1FDA7D75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95AF-63BE-4715-B9B8-2218A932B7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8131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3824E3-63DD-7253-1450-67E1CA619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CBF47D6-2FA3-21ED-67B6-F3BCE1716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AC2A-9F3E-4854-9EC1-099EF755DC68}" type="datetimeFigureOut">
              <a:rPr lang="el-GR" smtClean="0"/>
              <a:t>23/4/24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9C5D52D-4279-0955-4875-6260939F5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396FA26-E6A4-3726-0CCF-07751E9B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95AF-63BE-4715-B9B8-2218A932B7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3897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6B844C91-45AC-A5C9-FEE2-518ADFE0E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AC2A-9F3E-4854-9EC1-099EF755DC68}" type="datetimeFigureOut">
              <a:rPr lang="el-GR" smtClean="0"/>
              <a:t>23/4/24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23CAD9C-9753-4B5D-483F-BC5A5D9B2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656AE45-3984-EBE7-E287-FA8D735EF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95AF-63BE-4715-B9B8-2218A932B7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827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6FEF4-CAA1-304A-A30C-CAB1C3564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D1A4035-910B-817B-0599-D060A4F70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28796CC-91FE-05B9-FF20-7CFB54FD4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348BFA0-4E53-D89D-D398-F8224A132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AC2A-9F3E-4854-9EC1-099EF755DC68}" type="datetimeFigureOut">
              <a:rPr lang="el-GR" smtClean="0"/>
              <a:t>23/4/24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999FE83-C3E2-2FAA-138A-248A7F2F2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723FD56-2A8A-A6CF-196A-180DFF281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95AF-63BE-4715-B9B8-2218A932B7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4960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72FC2D-460D-9064-3C0D-CC114B2D5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3789245C-2E49-2CA1-EB80-B00A16E3B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BD8CB96-16AF-E3D7-38F4-BEDDC337B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AF5E987-C069-3DAC-39C9-E6DF0E55C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AC2A-9F3E-4854-9EC1-099EF755DC68}" type="datetimeFigureOut">
              <a:rPr lang="el-GR" smtClean="0"/>
              <a:t>23/4/24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EE4BAD0-58CA-E250-52A1-6F7DDD892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D507832-A8C9-CCCF-B3CC-615AA4CB6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295AF-63BE-4715-B9B8-2218A932B7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3975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BD44D7A-8C30-B2E3-507E-ED3388BE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116283A-2B63-759B-60EA-453561B76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E686A65-1467-5A81-12F2-1C59FA87B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AC2A-9F3E-4854-9EC1-099EF755DC68}" type="datetimeFigureOut">
              <a:rPr lang="el-GR" smtClean="0"/>
              <a:t>23/4/24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9E6F6B6-78EE-DBFC-6DE7-2433EFD5A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F06DEB6-CFB1-79A1-63D8-A4AF73D94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295AF-63BE-4715-B9B8-2218A932B7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84384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F5A3F6-6D2A-DD35-2216-E9FECBD588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Caspar David Friedrich</a:t>
            </a:r>
            <a:endParaRPr lang="el-GR" dirty="0">
              <a:latin typeface="+mn-lt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16ECF73-3167-D945-C36F-6CB9B4C04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15734"/>
            <a:ext cx="9144000" cy="1365956"/>
          </a:xfrm>
        </p:spPr>
        <p:txBody>
          <a:bodyPr>
            <a:normAutofit/>
          </a:bodyPr>
          <a:lstStyle/>
          <a:p>
            <a:r>
              <a:rPr lang="en-US" sz="5400" dirty="0"/>
              <a:t>1774 - 1840</a:t>
            </a:r>
            <a:endParaRPr lang="el-GR" sz="5400" dirty="0"/>
          </a:p>
        </p:txBody>
      </p:sp>
    </p:spTree>
    <p:extLst>
      <p:ext uri="{BB962C8B-B14F-4D97-AF65-F5344CB8AC3E}">
        <p14:creationId xmlns:p14="http://schemas.microsoft.com/office/powerpoint/2010/main" val="3441540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6BC677C-A311-8B9A-7E7F-CF24522D4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08" y="322314"/>
            <a:ext cx="4851851" cy="6213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98AA39-FEB8-0CB1-5CB7-9A03EA15E159}"/>
              </a:ext>
            </a:extLst>
          </p:cNvPr>
          <p:cNvSpPr txBox="1"/>
          <p:nvPr/>
        </p:nvSpPr>
        <p:spPr>
          <a:xfrm>
            <a:off x="6004560" y="5863771"/>
            <a:ext cx="609600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Οδοιπόρος επάνω από τη θάλασσα της ομίχλης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1818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ελαιογραφία, 98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74 εκ., </a:t>
            </a:r>
            <a:r>
              <a:rPr lang="el-G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Kunsthalle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Αμβούργο.        </a:t>
            </a:r>
            <a:endParaRPr lang="el-G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56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B3DB613-958A-5CC4-CB98-08AA4E596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76" y="318550"/>
            <a:ext cx="4941193" cy="6220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D8B4DD-E660-2E0F-A1D9-7182D760E3DF}"/>
              </a:ext>
            </a:extLst>
          </p:cNvPr>
          <p:cNvSpPr txBox="1"/>
          <p:nvPr/>
        </p:nvSpPr>
        <p:spPr>
          <a:xfrm>
            <a:off x="5934269" y="5867535"/>
            <a:ext cx="609755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Ασβεστολιθικές πλαγιές του </a:t>
            </a:r>
            <a:r>
              <a:rPr lang="el-GR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Ρούγκεν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1818, ελαιογραφία, </a:t>
            </a:r>
            <a:b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71 εκ., 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Συλλογή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Oskar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Reinhart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Βίντερτουρ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964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FA3B042-143C-8EAE-4ED6-3E74987137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" b="1207"/>
          <a:stretch/>
        </p:blipFill>
        <p:spPr>
          <a:xfrm>
            <a:off x="2670119" y="506536"/>
            <a:ext cx="6851761" cy="4886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31F72D-E9C0-A075-F83C-65004C270916}"/>
              </a:ext>
            </a:extLst>
          </p:cNvPr>
          <p:cNvSpPr txBox="1"/>
          <p:nvPr/>
        </p:nvSpPr>
        <p:spPr>
          <a:xfrm>
            <a:off x="3047222" y="5679549"/>
            <a:ext cx="609755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Γυναίκα στο ηλιοβασίλεμα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1818-20, ελαιογραφία, </a:t>
            </a:r>
            <a:b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30 εκ.,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Museum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Folkwang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Έσσεν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l-G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432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32C5334-E877-62CB-09A6-A1A6289B9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64" y="313901"/>
            <a:ext cx="6740558" cy="5276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9441BE-A220-85A7-E81A-A534FC763ACB}"/>
              </a:ext>
            </a:extLst>
          </p:cNvPr>
          <p:cNvSpPr txBox="1"/>
          <p:nvPr/>
        </p:nvSpPr>
        <p:spPr>
          <a:xfrm>
            <a:off x="2601515" y="5822708"/>
            <a:ext cx="6419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Δύο άνδρες κοιτάζουν το φεγγάρι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1820, ελαιογραφία, </a:t>
            </a:r>
            <a:b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44 εκ., Πινακοθήκη των Νέων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Δασκάλων, Δρέσδη.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74883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6D1AE05-1BBB-07B3-192D-FD0DFB348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" b="2271"/>
          <a:stretch/>
        </p:blipFill>
        <p:spPr>
          <a:xfrm>
            <a:off x="2692048" y="457201"/>
            <a:ext cx="6807895" cy="52251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6F27A4-BD7A-D329-5F6A-15254CCA357B}"/>
              </a:ext>
            </a:extLst>
          </p:cNvPr>
          <p:cNvSpPr txBox="1"/>
          <p:nvPr/>
        </p:nvSpPr>
        <p:spPr>
          <a:xfrm>
            <a:off x="3049746" y="5890093"/>
            <a:ext cx="6092497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Ανατολή του φεγγαριού στην θάλασσα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1821, ελαιογραφία, 135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170 εκ.,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Ερμιτάζ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Αγία Πετρούπολη.</a:t>
            </a:r>
            <a:endParaRPr lang="el-G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06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16D3D3E-2C19-D6DF-B013-949D8C545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16" y="354563"/>
            <a:ext cx="6962968" cy="5325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E80186-7810-8F8A-8E52-BA68AD208183}"/>
              </a:ext>
            </a:extLst>
          </p:cNvPr>
          <p:cNvSpPr txBox="1"/>
          <p:nvPr/>
        </p:nvSpPr>
        <p:spPr>
          <a:xfrm>
            <a:off x="2614516" y="5906167"/>
            <a:ext cx="696296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Ανατολή του φεγγαριού στην θάλασσα,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1822, ελαιογραφία, </a:t>
            </a:r>
            <a:b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55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71 εκ., </a:t>
            </a:r>
            <a:r>
              <a:rPr lang="el-G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Παλαι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ά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Πινακοθήκη,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Βερολίνο.</a:t>
            </a:r>
            <a:endParaRPr lang="el-G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788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CDA5FC7-5E67-43AA-2CD1-B54D90E30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38" y="410546"/>
            <a:ext cx="6610921" cy="5204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F1E6A3-35FA-490B-0458-F1CBE03EF9E5}"/>
              </a:ext>
            </a:extLst>
          </p:cNvPr>
          <p:cNvSpPr txBox="1"/>
          <p:nvPr/>
        </p:nvSpPr>
        <p:spPr>
          <a:xfrm>
            <a:off x="3047222" y="5885098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 μοναχικό δέντρο, 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1822, ελαιογραφία σε καμβά, 55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71 εκ., </a:t>
            </a:r>
            <a:r>
              <a:rPr lang="el-G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Παλαι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ά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Πινακοθήκη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Βερολίνο.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16465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503CC2B-4170-43B8-AB5B-A740DDEEC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76" y="265922"/>
            <a:ext cx="4345377" cy="6326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33F497-9689-5775-E8B1-4C782EA5DC53}"/>
              </a:ext>
            </a:extLst>
          </p:cNvPr>
          <p:cNvSpPr txBox="1"/>
          <p:nvPr/>
        </p:nvSpPr>
        <p:spPr>
          <a:xfrm>
            <a:off x="5838632" y="5920162"/>
            <a:ext cx="5526053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Γυναίκα στο παράθυρο,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1822, ελαιογραφία σε καμβά, 44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37 εκ.,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Nationalgalerie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Βερολίνο.                                     </a:t>
            </a:r>
            <a:endParaRPr lang="el-G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59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202FBCF-AD36-33D2-925B-B2FFAB205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06" y="373224"/>
            <a:ext cx="7051788" cy="5273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156284-B116-D9DB-2626-1144D194DBA1}"/>
              </a:ext>
            </a:extLst>
          </p:cNvPr>
          <p:cNvSpPr txBox="1"/>
          <p:nvPr/>
        </p:nvSpPr>
        <p:spPr>
          <a:xfrm>
            <a:off x="2880437" y="5928259"/>
            <a:ext cx="6431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Θάλασσα από πάγο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1824,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ελαιογραφία , 96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126 εκ., </a:t>
            </a:r>
            <a:b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Kunsthalle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Αμβούργο. 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7177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DD94013-0B83-944C-0868-95C52E09B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558" y="332516"/>
            <a:ext cx="7112883" cy="5452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847784-D3E3-9DDF-AF8F-995355FBB4C2}"/>
              </a:ext>
            </a:extLst>
          </p:cNvPr>
          <p:cNvSpPr txBox="1"/>
          <p:nvPr/>
        </p:nvSpPr>
        <p:spPr>
          <a:xfrm>
            <a:off x="2645040" y="5962099"/>
            <a:ext cx="6901917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Άνδρας και γυναίκα κοιτάζουν το φεγγάρι,</a:t>
            </a:r>
            <a:r>
              <a:rPr lang="el-GR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1824, ελαιογραφία, </a:t>
            </a:r>
            <a:b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44 εκ., </a:t>
            </a:r>
            <a:r>
              <a:rPr lang="el-G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Παλαι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ά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Πινακοθήκη</a:t>
            </a:r>
            <a:r>
              <a:rPr lang="el-GR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Βερολίνο.</a:t>
            </a:r>
          </a:p>
        </p:txBody>
      </p:sp>
    </p:spTree>
    <p:extLst>
      <p:ext uri="{BB962C8B-B14F-4D97-AF65-F5344CB8AC3E}">
        <p14:creationId xmlns:p14="http://schemas.microsoft.com/office/powerpoint/2010/main" val="1865919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5D89EA-1F7A-D59A-7F2A-DF7CB2B30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098344" cy="68580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556D099E-64ED-C692-A1DA-8D93CFF77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656" y="1"/>
            <a:ext cx="495701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92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5A42242-A67A-AA44-0DC0-B0D74FD8B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736" y="447049"/>
            <a:ext cx="6740528" cy="5216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498D7E-B9CC-3FB6-0433-8D35A233351C}"/>
              </a:ext>
            </a:extLst>
          </p:cNvPr>
          <p:cNvSpPr txBox="1"/>
          <p:nvPr/>
        </p:nvSpPr>
        <p:spPr>
          <a:xfrm>
            <a:off x="2573693" y="5804350"/>
            <a:ext cx="704461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Τα στάδια της ζωής,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1835, ελαιογραφία, 72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94 εκ., </a:t>
            </a:r>
            <a:b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ουσείο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Εικαστικών Τεχνών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Λειψία.</a:t>
            </a:r>
            <a:endParaRPr lang="el-G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233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9E27E2E-4579-0F48-343F-F503E93C1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3" y="466530"/>
            <a:ext cx="4576399" cy="5924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6F1D8D-E0FD-67A6-921E-97FCFA32DF21}"/>
              </a:ext>
            </a:extLst>
          </p:cNvPr>
          <p:cNvSpPr txBox="1"/>
          <p:nvPr/>
        </p:nvSpPr>
        <p:spPr>
          <a:xfrm>
            <a:off x="5586704" y="5719554"/>
            <a:ext cx="6487108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 ονειροπόλος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1820-1840, ελαιογραφία, 27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21 εκ., </a:t>
            </a:r>
            <a:b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Ερμιτάζ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Αγία Πετρούπολη.                                                      </a:t>
            </a:r>
            <a:endParaRPr lang="el-G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41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0804311-C0FB-3E34-613D-E5D53056E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4" y="407787"/>
            <a:ext cx="4695730" cy="6042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466D3A-AEF4-B107-399E-C8E29E6FB6B3}"/>
              </a:ext>
            </a:extLst>
          </p:cNvPr>
          <p:cNvSpPr txBox="1"/>
          <p:nvPr/>
        </p:nvSpPr>
        <p:spPr>
          <a:xfrm>
            <a:off x="6267839" y="5778298"/>
            <a:ext cx="543274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Πάνω στο ιστιοφόρο,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1818-20, ελαιογραφία, </a:t>
            </a:r>
            <a:b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71 </a:t>
            </a:r>
            <a:r>
              <a:rPr lang="el-GR" dirty="0"/>
              <a:t>×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56 εκ.,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Ερμιτάζ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Αγία Πετρούπολη.</a:t>
            </a:r>
            <a:endParaRPr lang="el-G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306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89A331-7561-E7F2-D56D-AFFF6B50F962}"/>
              </a:ext>
            </a:extLst>
          </p:cNvPr>
          <p:cNvSpPr txBox="1"/>
          <p:nvPr/>
        </p:nvSpPr>
        <p:spPr>
          <a:xfrm>
            <a:off x="2484055" y="5797737"/>
            <a:ext cx="7223890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Μεγαλιθικός τάφος στο χιόνι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1807, ελαιογραφία, 62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80 εκ., </a:t>
            </a:r>
            <a:b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Πινακοθήκη των Νέων Δασκάλων, Δρέσδη.</a:t>
            </a:r>
            <a:endParaRPr lang="el-G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l-G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8E7E91D-8AEA-5582-CD36-851AEDB58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13" y="395890"/>
            <a:ext cx="6895374" cy="52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7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681ECBE-3BA6-5411-45CA-1A25021B3C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642"/>
          <a:stretch/>
        </p:blipFill>
        <p:spPr>
          <a:xfrm>
            <a:off x="581476" y="541175"/>
            <a:ext cx="5514524" cy="5775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5B857B-2EC2-8EF0-540A-C82512EDD49C}"/>
              </a:ext>
            </a:extLst>
          </p:cNvPr>
          <p:cNvSpPr txBox="1"/>
          <p:nvPr/>
        </p:nvSpPr>
        <p:spPr>
          <a:xfrm>
            <a:off x="6318684" y="5433570"/>
            <a:ext cx="5772539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Σταυρός στην βουνοκορφή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180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7-18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ελαιογραφία, 115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110 εκ.,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Πινακοθήκη των Νέων Δασκάλων, Δρέσδη.</a:t>
            </a:r>
            <a:endParaRPr lang="el-G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17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580768D-BF50-7485-D5E1-CC5B26F5A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04720"/>
            <a:ext cx="7620000" cy="4851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BD7BBD-A88E-5622-2FD0-9381F2C5059D}"/>
              </a:ext>
            </a:extLst>
          </p:cNvPr>
          <p:cNvSpPr txBox="1"/>
          <p:nvPr/>
        </p:nvSpPr>
        <p:spPr>
          <a:xfrm>
            <a:off x="3047223" y="5752063"/>
            <a:ext cx="609755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Μοναχός στη θάλασσα,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1809-10, ελαιογραφί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171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110 εκ.,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Nationalgalerie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Βερολίνο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8466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73A975A-97A9-D7E5-60EB-A58DB0F14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57" y="317241"/>
            <a:ext cx="5401543" cy="6223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0A6070-2716-AF1D-BCF2-7288F7CA999F}"/>
              </a:ext>
            </a:extLst>
          </p:cNvPr>
          <p:cNvSpPr txBox="1"/>
          <p:nvPr/>
        </p:nvSpPr>
        <p:spPr>
          <a:xfrm>
            <a:off x="6495662" y="5894428"/>
            <a:ext cx="5298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 σταυρός στα βουνά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1812,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ελαιογραφία, 44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37 εκ.,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Museum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Kunst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alast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Ντύσσελντορφ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79871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5829DB-D73A-F909-9824-523E5BA845FA}"/>
              </a:ext>
            </a:extLst>
          </p:cNvPr>
          <p:cNvSpPr txBox="1"/>
          <p:nvPr/>
        </p:nvSpPr>
        <p:spPr>
          <a:xfrm>
            <a:off x="3047222" y="5769587"/>
            <a:ext cx="609755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Τάφοι αγωνιστών της ελευθερίας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1812, ελαιογραφί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α, </a:t>
            </a:r>
            <a:b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49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69 εκ.,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Kunsthalle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Αμβούργο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</a:t>
            </a:r>
            <a:endParaRPr lang="el-G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73E11C4-7A16-64BB-2644-55C082D4A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40" y="541175"/>
            <a:ext cx="7209919" cy="503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28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41844E4-4D8F-F6D9-37FE-E3E376820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3" y="399283"/>
            <a:ext cx="4762714" cy="6059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38AF02-DDD8-46D5-3C59-CE735B1C7381}"/>
              </a:ext>
            </a:extLst>
          </p:cNvPr>
          <p:cNvSpPr txBox="1"/>
          <p:nvPr/>
        </p:nvSpPr>
        <p:spPr>
          <a:xfrm>
            <a:off x="6258767" y="5786801"/>
            <a:ext cx="5577633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Άποψη λιμανιού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1815-16,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ελαιογραφία,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90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71 εκ.,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ύ</a:t>
            </a:r>
            <a:r>
              <a:rPr lang="el-G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ργος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Charlottenburg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Βερολίνο.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</a:t>
            </a:r>
            <a:endParaRPr lang="el-G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69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5B6217A-974F-B078-25D0-13C5B4451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18" y="379048"/>
            <a:ext cx="7357364" cy="5419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109FBA-F691-A8E2-E683-04CDD953A6E6}"/>
              </a:ext>
            </a:extLst>
          </p:cNvPr>
          <p:cNvSpPr txBox="1"/>
          <p:nvPr/>
        </p:nvSpPr>
        <p:spPr>
          <a:xfrm>
            <a:off x="2859659" y="5965856"/>
            <a:ext cx="647268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Φεγγαρόφως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στο </a:t>
            </a:r>
            <a:r>
              <a:rPr lang="el-GR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Γκράιφσβαλντ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1817, ελαιογραφ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ία, </a:t>
            </a:r>
            <a:b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30 εκ.,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asjonalmuseet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Όσλο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G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76752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414</Words>
  <Application>Microsoft Macintosh PowerPoint</Application>
  <PresentationFormat>Ευρεία οθόνη</PresentationFormat>
  <Paragraphs>23</Paragraphs>
  <Slides>22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Θέμα του Office</vt:lpstr>
      <vt:lpstr> Caspar David Friedrich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Caspar David Friedrich</dc:title>
  <dc:creator>Κέλλυ Χουρδάκη</dc:creator>
  <cp:lastModifiedBy>Microsoft Office User</cp:lastModifiedBy>
  <cp:revision>4</cp:revision>
  <dcterms:created xsi:type="dcterms:W3CDTF">2024-01-24T19:52:10Z</dcterms:created>
  <dcterms:modified xsi:type="dcterms:W3CDTF">2024-04-23T04:44:18Z</dcterms:modified>
</cp:coreProperties>
</file>