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</p:sldIdLst>
  <p:sldSz cx="18288000" cy="10287000"/>
  <p:notesSz cx="6858000" cy="9144000"/>
  <p:embeddedFontLst>
    <p:embeddedFont>
      <p:font typeface="Calibri (MS)" panose="020B0604020202020204" charset="0"/>
      <p:regular r:id="rId7"/>
    </p:embeddedFont>
    <p:embeddedFont>
      <p:font typeface="Calibri (MS) Bold" panose="020B0604020202020204" charset="0"/>
      <p:regular r:id="rId8"/>
      <p:bold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47" d="100"/>
          <a:sy n="47" d="100"/>
        </p:scale>
        <p:origin x="6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05108"/>
            <a:ext cx="14173200" cy="2737644"/>
          </a:xfrm>
        </p:spPr>
        <p:txBody>
          <a:bodyPr anchor="b">
            <a:normAutofit/>
          </a:bodyPr>
          <a:lstStyle>
            <a:lvl1pPr algn="l">
              <a:defRPr sz="9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48302"/>
            <a:ext cx="14173200" cy="1028700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342" y="6471492"/>
            <a:ext cx="4366260" cy="56196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485768"/>
            <a:ext cx="960120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5800" y="2146300"/>
            <a:ext cx="41148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65" y="7046041"/>
            <a:ext cx="16233051" cy="122903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2591" y="1412159"/>
            <a:ext cx="16232760" cy="5217242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8275073"/>
            <a:ext cx="16230600" cy="1052954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130299"/>
            <a:ext cx="16230600" cy="4203701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0" y="5473700"/>
            <a:ext cx="15195774" cy="1498601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1" y="1130300"/>
            <a:ext cx="15227300" cy="3906743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55797" y="5048335"/>
            <a:ext cx="14389104" cy="6666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939794"/>
            <a:ext cx="15227300" cy="101980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375" y="140017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76345" y="40519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79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42" y="1687052"/>
            <a:ext cx="15219279" cy="376775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0" y="5472473"/>
            <a:ext cx="15216981" cy="1499828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68325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8325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43400" y="1142999"/>
            <a:ext cx="12915899" cy="195580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303120"/>
            <a:ext cx="5184648" cy="925980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699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0" y="33019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50287" y="4356101"/>
            <a:ext cx="5184648" cy="497192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7700" y="32892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77702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43400" y="1143000"/>
            <a:ext cx="12915899" cy="19431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2927" y="6286501"/>
            <a:ext cx="517737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32927" y="3543300"/>
            <a:ext cx="5177373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2927" y="7310647"/>
            <a:ext cx="517737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395" y="6286501"/>
            <a:ext cx="517340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61394" y="3543300"/>
            <a:ext cx="5173404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61397" y="7310645"/>
            <a:ext cx="517340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4597" y="6286501"/>
            <a:ext cx="5184704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074783" y="3543300"/>
            <a:ext cx="5171817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2074597" y="7310642"/>
            <a:ext cx="5178668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291839"/>
            <a:ext cx="16230600" cy="60361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73200" y="1117599"/>
            <a:ext cx="3086100" cy="58547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6699" y="1117601"/>
            <a:ext cx="12306302" cy="58547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69912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1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1130300"/>
            <a:ext cx="16230599" cy="4202903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700" y="5462588"/>
            <a:ext cx="15735300" cy="1433513"/>
          </a:xfrm>
        </p:spPr>
        <p:txBody>
          <a:bodyPr>
            <a:normAutofit/>
          </a:bodyPr>
          <a:lstStyle>
            <a:lvl1pPr marL="0" indent="0" algn="r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2"/>
            <a:ext cx="10487238" cy="54609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291839"/>
            <a:ext cx="8001000" cy="60361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91839"/>
            <a:ext cx="8001000" cy="60361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43000"/>
            <a:ext cx="12915900" cy="19431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14" y="3275703"/>
            <a:ext cx="7619987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4699000"/>
            <a:ext cx="7967663" cy="46290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75703"/>
            <a:ext cx="7658100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99000"/>
            <a:ext cx="8001000" cy="46290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9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617220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373" y="1120139"/>
            <a:ext cx="9765927" cy="8207888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617220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8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1030986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91857" y="1126862"/>
            <a:ext cx="5467443" cy="8201165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1030986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162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0" y="1146560"/>
            <a:ext cx="12915900" cy="19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291840"/>
            <a:ext cx="16230600" cy="60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93040" y="9534526"/>
            <a:ext cx="436626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953376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4500" y="5715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13716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3928616"/>
            <a:ext cx="19050000" cy="2337154"/>
            <a:chOff x="0" y="-219075"/>
            <a:chExt cx="16574339" cy="3116206"/>
          </a:xfrm>
        </p:grpSpPr>
        <p:sp>
          <p:nvSpPr>
            <p:cNvPr id="3" name="TextBox 3"/>
            <p:cNvSpPr txBox="1"/>
            <p:nvPr/>
          </p:nvSpPr>
          <p:spPr>
            <a:xfrm>
              <a:off x="0" y="1866848"/>
              <a:ext cx="16574339" cy="10302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7200" spc="389" dirty="0">
                  <a:solidFill>
                    <a:srgbClr val="FFFFFF"/>
                  </a:solidFill>
                  <a:latin typeface="Calibri (MS)"/>
                </a:rPr>
                <a:t>(1817-1878)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64691" y="-219075"/>
              <a:ext cx="15577053" cy="1989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985"/>
                </a:lnSpc>
              </a:pPr>
              <a:r>
                <a:rPr lang="en-US" sz="9988" spc="-199">
                  <a:solidFill>
                    <a:srgbClr val="FFFFFF"/>
                  </a:solidFill>
                  <a:latin typeface="Calibri (MS) Bold"/>
                </a:rPr>
                <a:t>Charles-François Daubigny</a:t>
              </a:r>
              <a:endParaRPr lang="en-US" sz="9988" spc="-199" dirty="0">
                <a:solidFill>
                  <a:srgbClr val="FFFFFF"/>
                </a:solidFill>
                <a:latin typeface="Calibri (MS)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84222B-880A-C285-5AB7-667D4CB6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25908"/>
            <a:ext cx="77724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B4D661-C4E8-A6A9-2D6C-121C9154E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56972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A81DF8-FE3D-851A-0576-2F91C7AC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56972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615BB1-C57F-BE5F-29F6-E0CC2F129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154686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{1E2E31F0-7326-C24D-BC8C-3CD8BF8F68AE}tf10001079</Template>
  <TotalTime>7</TotalTime>
  <Words>5</Words>
  <Application>Microsoft Office PowerPoint</Application>
  <PresentationFormat>Προσαρμογή</PresentationFormat>
  <Paragraphs>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Century Gothic</vt:lpstr>
      <vt:lpstr>Calibri (MS)</vt:lpstr>
      <vt:lpstr>Arial</vt:lpstr>
      <vt:lpstr>Calibri (MS) Bold</vt:lpstr>
      <vt:lpstr>ΙΧΝΟΣ ΑΤΜΟΥ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Αντίγραφο του William Turner</dc:title>
  <dc:creator>ΔΗΜΗΤΡΗΣ ΠΑΥΛΟΠΟΥΛΟΣ</dc:creator>
  <cp:lastModifiedBy>ΔΗΜΗΤΡΗΣ ΠΑΥΛΟΠΟΥΛΟΣ</cp:lastModifiedBy>
  <cp:revision>5</cp:revision>
  <dcterms:created xsi:type="dcterms:W3CDTF">2006-08-16T00:00:00Z</dcterms:created>
  <dcterms:modified xsi:type="dcterms:W3CDTF">2024-05-28T10:59:05Z</dcterms:modified>
  <dc:identifier>DAF7MhyNFwI</dc:identifier>
</cp:coreProperties>
</file>