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79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14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9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27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7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3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68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1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9387-75E4-7D4C-A17A-8E12F013ED28}" type="datetimeFigureOut">
              <a:rPr lang="el-GR" smtClean="0"/>
              <a:t>15/4/24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F1DA-A678-094A-AE00-E0F092122C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535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B89FDB-0330-1A80-DE78-A4F65B87B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4684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Jean-Auguste-Dominique Ingres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058A054-E75B-256C-D09A-77FA1FC2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44800"/>
            <a:ext cx="12192000" cy="17399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(1780-1867)</a:t>
            </a:r>
            <a:endParaRPr lang="el-G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rtrait of French Journalist Louis-François Bertin, 1832 - Jean Auguste  Dominique Ingres - WikiArt.org">
            <a:extLst>
              <a:ext uri="{FF2B5EF4-FFF2-40B4-BE49-F238E27FC236}">
                <a16:creationId xmlns:a16="http://schemas.microsoft.com/office/drawing/2014/main" id="{1A66B968-02AD-5A68-0994-18CC85F4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0"/>
            <a:ext cx="557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9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defined">
            <a:extLst>
              <a:ext uri="{FF2B5EF4-FFF2-40B4-BE49-F238E27FC236}">
                <a16:creationId xmlns:a16="http://schemas.microsoft.com/office/drawing/2014/main" id="{CC9C682E-7F9C-E38E-BD9A-1C4674D1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192000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5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FA1230-31D0-B085-E479-F180273C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93" y="0"/>
            <a:ext cx="688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Apotheosis of Homer - Jean Auguste Dominique Ingres | WikiOO.org -  Εγκυκλοπαίδεια Καλών Τεχνών">
            <a:extLst>
              <a:ext uri="{FF2B5EF4-FFF2-40B4-BE49-F238E27FC236}">
                <a16:creationId xmlns:a16="http://schemas.microsoft.com/office/drawing/2014/main" id="{C9B49B19-1E78-58E4-B637-4D80DD11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0"/>
            <a:ext cx="896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7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an-Auguste-Dominique Ingres - Wikipedia">
            <a:extLst>
              <a:ext uri="{FF2B5EF4-FFF2-40B4-BE49-F238E27FC236}">
                <a16:creationId xmlns:a16="http://schemas.microsoft.com/office/drawing/2014/main" id="{B57D3A23-B5BA-DC5C-8EEE-7623BAE8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1" y="0"/>
            <a:ext cx="546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9047E69-D39E-D77B-6E63-4374CB278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275" y="0"/>
            <a:ext cx="4197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6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14473C-45E5-F4E1-60D4-FA7FF80D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0"/>
            <a:ext cx="534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an Auguste Dominique Ingres | Joséphine-Éléonore-Marie-Pauline de Galard  de Brassac de Béarn (1825–1860), Princesse de Broglie | The Metropolitan  Museum of Art">
            <a:extLst>
              <a:ext uri="{FF2B5EF4-FFF2-40B4-BE49-F238E27FC236}">
                <a16:creationId xmlns:a16="http://schemas.microsoft.com/office/drawing/2014/main" id="{13AA0279-9D0A-179C-BECB-1CA3C2BE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gres - New - Museo Nacional del Prado">
            <a:extLst>
              <a:ext uri="{FF2B5EF4-FFF2-40B4-BE49-F238E27FC236}">
                <a16:creationId xmlns:a16="http://schemas.microsoft.com/office/drawing/2014/main" id="{EEA1E9C6-8865-3515-EE8E-13BDD944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0"/>
            <a:ext cx="488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an-Auguste-Dominique Ingres | Madame Moitessier | NG4821 | National  Gallery, London">
            <a:extLst>
              <a:ext uri="{FF2B5EF4-FFF2-40B4-BE49-F238E27FC236}">
                <a16:creationId xmlns:a16="http://schemas.microsoft.com/office/drawing/2014/main" id="{0F3EEB32-46C2-B58B-EF56-51D8FF79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703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poleon I on his Imperial Throne - napoleon.org">
            <a:extLst>
              <a:ext uri="{FF2B5EF4-FFF2-40B4-BE49-F238E27FC236}">
                <a16:creationId xmlns:a16="http://schemas.microsoft.com/office/drawing/2014/main" id="{E4195E59-23BD-55B9-323E-377F7C90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0"/>
            <a:ext cx="423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6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gres: the Artist and His Princes Revealed in Chantilly - Arts &amp;  Collections">
            <a:extLst>
              <a:ext uri="{FF2B5EF4-FFF2-40B4-BE49-F238E27FC236}">
                <a16:creationId xmlns:a16="http://schemas.microsoft.com/office/drawing/2014/main" id="{B4C6F593-DBBF-212A-162A-19B1A6B89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592" r="4158" b="2778"/>
          <a:stretch/>
        </p:blipFill>
        <p:spPr bwMode="auto">
          <a:xfrm>
            <a:off x="3289301" y="0"/>
            <a:ext cx="532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2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demoiselle Caroline Riviere (1806) by Jean-Auguste-Dominique Ingres –  Artchive">
            <a:extLst>
              <a:ext uri="{FF2B5EF4-FFF2-40B4-BE49-F238E27FC236}">
                <a16:creationId xmlns:a16="http://schemas.microsoft.com/office/drawing/2014/main" id="{03DDE17E-1590-D065-8D32-E7BB6F9D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0"/>
            <a:ext cx="476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0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63034A1-0F0B-34FD-9C13-886B722F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0"/>
            <a:ext cx="539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107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5</Words>
  <Application>Microsoft Macintosh PowerPoint</Application>
  <PresentationFormat>Ευρεία οθόνη</PresentationFormat>
  <Paragraphs>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Jean-Auguste-Dominique Ingres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Jean-Auguste-Dominique Ingres</dc:title>
  <dc:creator>Microsoft Office User</dc:creator>
  <cp:lastModifiedBy>Microsoft Office User</cp:lastModifiedBy>
  <cp:revision>6</cp:revision>
  <dcterms:created xsi:type="dcterms:W3CDTF">2024-04-12T05:10:24Z</dcterms:created>
  <dcterms:modified xsi:type="dcterms:W3CDTF">2024-04-15T17:54:00Z</dcterms:modified>
</cp:coreProperties>
</file>