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68" r:id="rId4"/>
    <p:sldId id="266" r:id="rId5"/>
    <p:sldId id="269" r:id="rId6"/>
    <p:sldId id="257" r:id="rId7"/>
    <p:sldId id="270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(MS)"/>
      <p:regular r:id="rId13"/>
    </p:embeddedFont>
    <p:embeddedFont>
      <p:font typeface="Calibri (MS) Bold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 autoAdjust="0"/>
    <p:restoredTop sz="94648" autoAdjust="0"/>
  </p:normalViewPr>
  <p:slideViewPr>
    <p:cSldViewPr>
      <p:cViewPr varScale="1">
        <p:scale>
          <a:sx n="60" d="100"/>
          <a:sy n="60" d="100"/>
        </p:scale>
        <p:origin x="200" y="8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3928616"/>
            <a:ext cx="18287999" cy="2276239"/>
            <a:chOff x="-4596988" y="-219075"/>
            <a:chExt cx="18734184" cy="3034987"/>
          </a:xfrm>
        </p:grpSpPr>
        <p:sp>
          <p:nvSpPr>
            <p:cNvPr id="3" name="TextBox 3"/>
            <p:cNvSpPr txBox="1"/>
            <p:nvPr/>
          </p:nvSpPr>
          <p:spPr>
            <a:xfrm>
              <a:off x="-4596988" y="1866848"/>
              <a:ext cx="18734184" cy="949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5400" spc="389" dirty="0">
                  <a:solidFill>
                    <a:srgbClr val="FFFFFF"/>
                  </a:solidFill>
                  <a:latin typeface="Calibri (MS)"/>
                </a:rPr>
                <a:t>(1796-1875)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4284656" y="-219075"/>
              <a:ext cx="18421852" cy="1989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85"/>
                </a:lnSpc>
              </a:pPr>
              <a:r>
                <a:rPr lang="en-US" sz="9988" spc="-199" dirty="0">
                  <a:solidFill>
                    <a:srgbClr val="FFFFFF"/>
                  </a:solidFill>
                  <a:latin typeface="Calibri (MS) Bold"/>
                </a:rPr>
                <a:t>Jean-Baptiste-Camille Corot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9813361-A2D0-715A-4A50-5B8BB5E0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3500"/>
            <a:ext cx="7467600" cy="1022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5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351D492-ACF2-2EF4-0F08-BB9CDA031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"/>
            <a:ext cx="75438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5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0ED2105-0095-BB0B-4CBC-6BD62A243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1519"/>
            <a:ext cx="1432559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litude. Recollection of Vigen, Limousin - Corot, Jean ...">
            <a:extLst>
              <a:ext uri="{FF2B5EF4-FFF2-40B4-BE49-F238E27FC236}">
                <a16:creationId xmlns:a16="http://schemas.microsoft.com/office/drawing/2014/main" id="{D08142F9-42A7-EA3A-ED9B-8E4279062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0"/>
            <a:ext cx="13589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0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A96BDCDC-9610-322C-34BB-AAFBD7AB6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69342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48065AD-11A7-4B2A-7EAC-D074A99E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38100"/>
            <a:ext cx="724217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789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</Words>
  <Application>Microsoft Macintosh PowerPoint</Application>
  <PresentationFormat>Προσαρμογή</PresentationFormat>
  <Paragraphs>2</Paragraphs>
  <Slides>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2" baseType="lpstr">
      <vt:lpstr>Calibri</vt:lpstr>
      <vt:lpstr>Calibri (MS) Bold</vt:lpstr>
      <vt:lpstr>Arial</vt:lpstr>
      <vt:lpstr>Calibri (MS)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 Turner</dc:title>
  <cp:lastModifiedBy>Microsoft Office User</cp:lastModifiedBy>
  <cp:revision>2</cp:revision>
  <dcterms:created xsi:type="dcterms:W3CDTF">2006-08-16T00:00:00Z</dcterms:created>
  <dcterms:modified xsi:type="dcterms:W3CDTF">2024-04-21T06:08:25Z</dcterms:modified>
  <dc:identifier>DAF66odIdg8</dc:identifier>
</cp:coreProperties>
</file>