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 (MS)" panose="020F0502020204030204" pitchFamily="34" charset="0"/>
      <p:regular r:id="rId9"/>
    </p:embeddedFont>
    <p:embeddedFont>
      <p:font typeface="Calibri (MS) Bold" panose="020F0702030404030204" pitchFamily="34" charset="0"/>
      <p:regular r:id="rId10"/>
      <p:bold r:id="rId11"/>
    </p:embeddedFont>
    <p:embeddedFont>
      <p:font typeface="Wingdings 3" pitchFamily="2" charset="2"/>
      <p:regular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91" autoAdjust="0"/>
  </p:normalViewPr>
  <p:slideViewPr>
    <p:cSldViewPr>
      <p:cViewPr varScale="1">
        <p:scale>
          <a:sx n="79" d="100"/>
          <a:sy n="79" d="100"/>
        </p:scale>
        <p:origin x="36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11299" y="0"/>
            <a:ext cx="11901522" cy="10287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412822" y="0"/>
            <a:ext cx="41148" cy="1028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7712" y="5143498"/>
            <a:ext cx="8277099" cy="3402839"/>
          </a:xfrm>
        </p:spPr>
        <p:txBody>
          <a:bodyPr anchor="t">
            <a:normAutofit/>
          </a:bodyPr>
          <a:lstStyle>
            <a:lvl1pPr algn="r">
              <a:defRPr sz="9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8411" y="3403180"/>
            <a:ext cx="8036400" cy="1740320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2700" b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86923" y="4894279"/>
            <a:ext cx="623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3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4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06718" y="0"/>
            <a:ext cx="15558474" cy="10287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7065992" y="0"/>
            <a:ext cx="41148" cy="1028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3291354" y="961838"/>
            <a:ext cx="6234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5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713" y="1212085"/>
            <a:ext cx="11931137" cy="161584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0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06718" y="0"/>
            <a:ext cx="15558474" cy="10287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7065992" y="0"/>
            <a:ext cx="41148" cy="1028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5505712" y="647176"/>
            <a:ext cx="6234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5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859071" y="1208727"/>
            <a:ext cx="1989779" cy="78661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13127" y="1455615"/>
            <a:ext cx="9700355" cy="7619301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1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506718" y="0"/>
            <a:ext cx="15558474" cy="10287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065992" y="0"/>
            <a:ext cx="41148" cy="1028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92414" y="961838"/>
            <a:ext cx="6234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5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4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506718" y="0"/>
            <a:ext cx="15558474" cy="10287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7065992" y="0"/>
            <a:ext cx="41148" cy="1028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3287765" y="4443880"/>
            <a:ext cx="6234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5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810" y="4720881"/>
            <a:ext cx="11934840" cy="2137119"/>
          </a:xfrm>
        </p:spPr>
        <p:txBody>
          <a:bodyPr anchor="t">
            <a:normAutofit/>
          </a:bodyPr>
          <a:lstStyle>
            <a:lvl1pPr algn="r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0953" y="3403179"/>
            <a:ext cx="11687897" cy="1317702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3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506718" y="0"/>
            <a:ext cx="15558474" cy="10287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7065992" y="0"/>
            <a:ext cx="41148" cy="1028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810" y="1208726"/>
            <a:ext cx="11926476" cy="162255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08061" y="3078174"/>
            <a:ext cx="5837940" cy="599674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99954" y="3078172"/>
            <a:ext cx="5841333" cy="599674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94258" y="961835"/>
            <a:ext cx="6234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5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4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06718" y="0"/>
            <a:ext cx="15558474" cy="10287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7065992" y="0"/>
            <a:ext cx="41148" cy="1028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3290475" y="954637"/>
            <a:ext cx="6234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5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810" y="1208727"/>
            <a:ext cx="11934840" cy="1617522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3928" y="3078173"/>
            <a:ext cx="5844701" cy="1070727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3300" b="0" cap="none" baseline="0">
                <a:solidFill>
                  <a:schemeClr val="accent6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3928" y="4276997"/>
            <a:ext cx="5840435" cy="460715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999951" y="3078173"/>
            <a:ext cx="5849697" cy="1070727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3300" b="0" cap="none" baseline="0">
                <a:solidFill>
                  <a:schemeClr val="accent6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999953" y="4276997"/>
            <a:ext cx="5849697" cy="460715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9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06718" y="0"/>
            <a:ext cx="15558474" cy="10287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7065992" y="0"/>
            <a:ext cx="41148" cy="1028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94258" y="961840"/>
            <a:ext cx="6234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5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8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6718" y="0"/>
            <a:ext cx="15558474" cy="10287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7065992" y="0"/>
            <a:ext cx="41148" cy="1028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506718" y="0"/>
            <a:ext cx="15558474" cy="10287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7065992" y="0"/>
            <a:ext cx="41148" cy="1028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2331231" y="1691326"/>
            <a:ext cx="6234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5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485" y="1923677"/>
            <a:ext cx="3996542" cy="2854862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231" y="1208727"/>
            <a:ext cx="8169417" cy="7866189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5484" y="4779232"/>
            <a:ext cx="3996542" cy="3579596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1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06718" y="0"/>
            <a:ext cx="15558474" cy="10287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7065992" y="0"/>
            <a:ext cx="41148" cy="1028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20593" y="4843"/>
            <a:ext cx="6944601" cy="10287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42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32029" y="1691326"/>
            <a:ext cx="6234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5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6861" y="1923679"/>
            <a:ext cx="5956479" cy="285071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5483" y="4774392"/>
            <a:ext cx="5957811" cy="3579591"/>
          </a:xfrm>
        </p:spPr>
        <p:txBody>
          <a:bodyPr>
            <a:normAutofit/>
          </a:bodyPr>
          <a:lstStyle>
            <a:lvl1pPr marL="0" indent="0" algn="l">
              <a:buNone/>
              <a:defRPr sz="30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0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91" y="3157803"/>
            <a:ext cx="14040308" cy="71291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4801" cy="10287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446261" cy="1028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17713" y="1212085"/>
            <a:ext cx="11937497" cy="16158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0398" y="3078174"/>
            <a:ext cx="11694810" cy="5996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1215097" y="7905906"/>
            <a:ext cx="3994094" cy="27432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3355695" y="5491716"/>
            <a:ext cx="8828028" cy="268764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7611" y="246889"/>
            <a:ext cx="955091" cy="484277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443064" y="0"/>
            <a:ext cx="68579" cy="1028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35505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1371600" rtl="0" eaLnBrk="1" latinLnBrk="0" hangingPunct="1">
        <a:lnSpc>
          <a:spcPct val="90000"/>
        </a:lnSpc>
        <a:spcBef>
          <a:spcPct val="0"/>
        </a:spcBef>
        <a:buNone/>
        <a:defRPr sz="51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516732" indent="-516732" algn="l" defTabSz="1371600" rtl="0" eaLnBrk="1" latinLnBrk="0" hangingPunct="1">
        <a:lnSpc>
          <a:spcPct val="120000"/>
        </a:lnSpc>
        <a:spcBef>
          <a:spcPts val="1500"/>
        </a:spcBef>
        <a:spcAft>
          <a:spcPts val="9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193007" indent="-507207" algn="l" defTabSz="1371600" rtl="0" eaLnBrk="1" latinLnBrk="0" hangingPunct="1">
        <a:lnSpc>
          <a:spcPct val="120000"/>
        </a:lnSpc>
        <a:spcBef>
          <a:spcPts val="750"/>
        </a:spcBef>
        <a:spcAft>
          <a:spcPts val="9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7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888332" indent="-516732" algn="l" defTabSz="1371600" rtl="0" eaLnBrk="1" latinLnBrk="0" hangingPunct="1">
        <a:lnSpc>
          <a:spcPct val="120000"/>
        </a:lnSpc>
        <a:spcBef>
          <a:spcPts val="750"/>
        </a:spcBef>
        <a:spcAft>
          <a:spcPts val="9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564607" indent="-507207" algn="l" defTabSz="1371600" rtl="0" eaLnBrk="1" latinLnBrk="0" hangingPunct="1">
        <a:lnSpc>
          <a:spcPct val="120000"/>
        </a:lnSpc>
        <a:spcBef>
          <a:spcPts val="750"/>
        </a:spcBef>
        <a:spcAft>
          <a:spcPts val="9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1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259932" indent="-516732" algn="l" defTabSz="1371600" rtl="0" eaLnBrk="1" latinLnBrk="0" hangingPunct="1">
        <a:lnSpc>
          <a:spcPct val="120000"/>
        </a:lnSpc>
        <a:spcBef>
          <a:spcPts val="750"/>
        </a:spcBef>
        <a:spcAft>
          <a:spcPts val="9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963924" indent="-507492" algn="l" defTabSz="1371600" rtl="0" eaLnBrk="1" latinLnBrk="0" hangingPunct="1">
        <a:lnSpc>
          <a:spcPct val="120000"/>
        </a:lnSpc>
        <a:spcBef>
          <a:spcPts val="750"/>
        </a:spcBef>
        <a:spcAft>
          <a:spcPts val="9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663440" indent="-507492" algn="l" defTabSz="1371600" rtl="0" eaLnBrk="1" latinLnBrk="0" hangingPunct="1">
        <a:lnSpc>
          <a:spcPct val="120000"/>
        </a:lnSpc>
        <a:spcBef>
          <a:spcPts val="750"/>
        </a:spcBef>
        <a:spcAft>
          <a:spcPts val="9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362956" indent="-507492" algn="l" defTabSz="1371600" rtl="0" eaLnBrk="1" latinLnBrk="0" hangingPunct="1">
        <a:lnSpc>
          <a:spcPct val="120000"/>
        </a:lnSpc>
        <a:spcBef>
          <a:spcPts val="750"/>
        </a:spcBef>
        <a:spcAft>
          <a:spcPts val="9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6062472" indent="-507492" algn="l" defTabSz="1371600" rtl="0" eaLnBrk="1" latinLnBrk="0" hangingPunct="1">
        <a:lnSpc>
          <a:spcPct val="120000"/>
        </a:lnSpc>
        <a:spcBef>
          <a:spcPts val="750"/>
        </a:spcBef>
        <a:spcAft>
          <a:spcPts val="9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6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18292" y="3928616"/>
            <a:ext cx="11251416" cy="2276239"/>
            <a:chOff x="0" y="-219075"/>
            <a:chExt cx="15001888" cy="3034987"/>
          </a:xfrm>
        </p:grpSpPr>
        <p:sp>
          <p:nvSpPr>
            <p:cNvPr id="3" name="TextBox 3"/>
            <p:cNvSpPr txBox="1"/>
            <p:nvPr/>
          </p:nvSpPr>
          <p:spPr>
            <a:xfrm>
              <a:off x="0" y="1866848"/>
              <a:ext cx="15001888" cy="949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59"/>
                </a:lnSpc>
                <a:spcBef>
                  <a:spcPct val="0"/>
                </a:spcBef>
              </a:pPr>
              <a:r>
                <a:rPr lang="en-US" sz="5400" spc="389" dirty="0">
                  <a:solidFill>
                    <a:srgbClr val="FFFFFF"/>
                  </a:solidFill>
                  <a:latin typeface="Calibri (MS)"/>
                </a:rPr>
                <a:t>(1776-1837)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864691" y="-219075"/>
              <a:ext cx="13272505" cy="1989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85"/>
                </a:lnSpc>
              </a:pPr>
              <a:r>
                <a:rPr lang="en-US" sz="9988" spc="-199" dirty="0">
                  <a:solidFill>
                    <a:srgbClr val="FFFFFF"/>
                  </a:solidFill>
                  <a:latin typeface="Calibri (MS) Bold"/>
                </a:rPr>
                <a:t>John Constable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246FD17-FCFA-C2C3-202D-9339DFBD2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12192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07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9A5E33D-D36E-2217-2C6B-248C31789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154686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9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John Constable - Extensive Landscape with Grey Clouds ...">
            <a:extLst>
              <a:ext uri="{FF2B5EF4-FFF2-40B4-BE49-F238E27FC236}">
                <a16:creationId xmlns:a16="http://schemas.microsoft.com/office/drawing/2014/main" id="{2FAADA98-2429-A9C9-EA66-5DFCDB3DE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0"/>
            <a:ext cx="15311437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28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60F13FF-CAD6-974F-9891-A8482D0B4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54686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9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ascape Study with Rain Cloud, c.1827 - John Constable">
            <a:extLst>
              <a:ext uri="{FF2B5EF4-FFF2-40B4-BE49-F238E27FC236}">
                <a16:creationId xmlns:a16="http://schemas.microsoft.com/office/drawing/2014/main" id="{B5702634-D44A-E598-F347-06997DC56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"/>
            <a:ext cx="154686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80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rundel Mill and Castle, 1837 - John Constable">
            <a:extLst>
              <a:ext uri="{FF2B5EF4-FFF2-40B4-BE49-F238E27FC236}">
                <a16:creationId xmlns:a16="http://schemas.microsoft.com/office/drawing/2014/main" id="{9FD0770C-7FBB-9E53-FFE2-B86290860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"/>
            <a:ext cx="154686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020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άντισον">
  <a:themeElements>
    <a:clrScheme name="Μάντισον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Μάντισον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Μάντισον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{34D7292A-904F-0940-B18D-A8E8264DFDAA}tf16401378</Template>
  <TotalTime>14</TotalTime>
  <Words>5</Words>
  <Application>Microsoft Macintosh PowerPoint</Application>
  <PresentationFormat>Προσαρμογή</PresentationFormat>
  <Paragraphs>2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4" baseType="lpstr">
      <vt:lpstr>Arial</vt:lpstr>
      <vt:lpstr>MS Shell Dlg 2</vt:lpstr>
      <vt:lpstr>Calibri (MS) Bold</vt:lpstr>
      <vt:lpstr>Wingdings 3</vt:lpstr>
      <vt:lpstr>Wingdings</vt:lpstr>
      <vt:lpstr>Calibri (MS)</vt:lpstr>
      <vt:lpstr>Μάντισον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Turner</dc:title>
  <cp:lastModifiedBy>Microsoft Office User</cp:lastModifiedBy>
  <cp:revision>2</cp:revision>
  <dcterms:created xsi:type="dcterms:W3CDTF">2006-08-16T00:00:00Z</dcterms:created>
  <dcterms:modified xsi:type="dcterms:W3CDTF">2024-04-21T14:47:47Z</dcterms:modified>
  <dc:identifier>DAF66odIdg8</dc:identifier>
</cp:coreProperties>
</file>