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308" r:id="rId2"/>
    <p:sldId id="282" r:id="rId3"/>
    <p:sldId id="288" r:id="rId4"/>
    <p:sldId id="285" r:id="rId5"/>
    <p:sldId id="281" r:id="rId6"/>
    <p:sldId id="279" r:id="rId7"/>
    <p:sldId id="289" r:id="rId8"/>
    <p:sldId id="291" r:id="rId9"/>
    <p:sldId id="292" r:id="rId10"/>
    <p:sldId id="287" r:id="rId11"/>
    <p:sldId id="309" r:id="rId12"/>
    <p:sldId id="257" r:id="rId13"/>
    <p:sldId id="262" r:id="rId14"/>
    <p:sldId id="261" r:id="rId15"/>
    <p:sldId id="259" r:id="rId16"/>
    <p:sldId id="274" r:id="rId17"/>
    <p:sldId id="275" r:id="rId18"/>
    <p:sldId id="260" r:id="rId19"/>
    <p:sldId id="258" r:id="rId20"/>
    <p:sldId id="263" r:id="rId21"/>
    <p:sldId id="265" r:id="rId22"/>
    <p:sldId id="270" r:id="rId23"/>
    <p:sldId id="266" r:id="rId24"/>
    <p:sldId id="267" r:id="rId25"/>
    <p:sldId id="271" r:id="rId26"/>
    <p:sldId id="268" r:id="rId27"/>
    <p:sldId id="311" r:id="rId28"/>
    <p:sldId id="294" r:id="rId29"/>
    <p:sldId id="273" r:id="rId30"/>
    <p:sldId id="300" r:id="rId31"/>
    <p:sldId id="305" r:id="rId32"/>
    <p:sldId id="295" r:id="rId33"/>
    <p:sldId id="293" r:id="rId34"/>
    <p:sldId id="296" r:id="rId35"/>
    <p:sldId id="298" r:id="rId36"/>
    <p:sldId id="299" r:id="rId37"/>
    <p:sldId id="301" r:id="rId38"/>
    <p:sldId id="297" r:id="rId39"/>
    <p:sldId id="302" r:id="rId40"/>
    <p:sldId id="304" r:id="rId41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92"/>
  </p:normalViewPr>
  <p:slideViewPr>
    <p:cSldViewPr>
      <p:cViewPr varScale="1">
        <p:scale>
          <a:sx n="106" d="100"/>
          <a:sy n="106" d="100"/>
        </p:scale>
        <p:origin x="180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AB5DFE-0B39-47C1-8851-545B0A682A2B}" type="datetimeFigureOut">
              <a:rPr lang="el-GR" smtClean="0"/>
              <a:pPr/>
              <a:t>18/6/24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C415DC-D040-4053-8948-5D1B1880EB5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41730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415DC-D040-4053-8948-5D1B1880EB54}" type="slidenum">
              <a:rPr lang="el-GR" smtClean="0"/>
              <a:pPr/>
              <a:t>7</a:t>
            </a:fld>
            <a:endParaRPr 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A69A4-41F2-4025-8B74-4BAAA514A2EF}" type="datetimeFigureOut">
              <a:rPr lang="el-GR" smtClean="0"/>
              <a:pPr/>
              <a:t>18/6/24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A1A7-AD05-4B58-8FE9-0D2458A9154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A69A4-41F2-4025-8B74-4BAAA514A2EF}" type="datetimeFigureOut">
              <a:rPr lang="el-GR" smtClean="0"/>
              <a:pPr/>
              <a:t>18/6/24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A1A7-AD05-4B58-8FE9-0D2458A9154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A69A4-41F2-4025-8B74-4BAAA514A2EF}" type="datetimeFigureOut">
              <a:rPr lang="el-GR" smtClean="0"/>
              <a:pPr/>
              <a:t>18/6/24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A1A7-AD05-4B58-8FE9-0D2458A9154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A69A4-41F2-4025-8B74-4BAAA514A2EF}" type="datetimeFigureOut">
              <a:rPr lang="el-GR" smtClean="0"/>
              <a:pPr/>
              <a:t>18/6/24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A1A7-AD05-4B58-8FE9-0D2458A9154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A69A4-41F2-4025-8B74-4BAAA514A2EF}" type="datetimeFigureOut">
              <a:rPr lang="el-GR" smtClean="0"/>
              <a:pPr/>
              <a:t>18/6/24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A1A7-AD05-4B58-8FE9-0D2458A9154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A69A4-41F2-4025-8B74-4BAAA514A2EF}" type="datetimeFigureOut">
              <a:rPr lang="el-GR" smtClean="0"/>
              <a:pPr/>
              <a:t>18/6/24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A1A7-AD05-4B58-8FE9-0D2458A9154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A69A4-41F2-4025-8B74-4BAAA514A2EF}" type="datetimeFigureOut">
              <a:rPr lang="el-GR" smtClean="0"/>
              <a:pPr/>
              <a:t>18/6/24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A1A7-AD05-4B58-8FE9-0D2458A9154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A69A4-41F2-4025-8B74-4BAAA514A2EF}" type="datetimeFigureOut">
              <a:rPr lang="el-GR" smtClean="0"/>
              <a:pPr/>
              <a:t>18/6/24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A1A7-AD05-4B58-8FE9-0D2458A9154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A69A4-41F2-4025-8B74-4BAAA514A2EF}" type="datetimeFigureOut">
              <a:rPr lang="el-GR" smtClean="0"/>
              <a:pPr/>
              <a:t>18/6/24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A1A7-AD05-4B58-8FE9-0D2458A9154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A69A4-41F2-4025-8B74-4BAAA514A2EF}" type="datetimeFigureOut">
              <a:rPr lang="el-GR" smtClean="0"/>
              <a:pPr/>
              <a:t>18/6/24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A1A7-AD05-4B58-8FE9-0D2458A9154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A69A4-41F2-4025-8B74-4BAAA514A2EF}" type="datetimeFigureOut">
              <a:rPr lang="el-GR" smtClean="0"/>
              <a:pPr/>
              <a:t>18/6/24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A1A7-AD05-4B58-8FE9-0D2458A9154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AA69A4-41F2-4025-8B74-4BAAA514A2EF}" type="datetimeFigureOut">
              <a:rPr lang="el-GR" smtClean="0"/>
              <a:pPr/>
              <a:t>18/6/24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41A1A7-AD05-4B58-8FE9-0D2458A91546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274638"/>
            <a:ext cx="9108504" cy="1143000"/>
          </a:xfrm>
        </p:spPr>
        <p:txBody>
          <a:bodyPr/>
          <a:lstStyle/>
          <a:p>
            <a:r>
              <a:rPr lang="en-US" dirty="0">
                <a:latin typeface="Palatino Linotype" panose="02040502050505030304" pitchFamily="18" charset="0"/>
              </a:rPr>
              <a:t>Paul Gauguin (1848-1903)</a:t>
            </a:r>
            <a:endParaRPr lang="el-GR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4982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1897_gauguin_wher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36712"/>
            <a:ext cx="9144000" cy="388843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>
                <a:latin typeface="Palatino Linotype" panose="02040502050505030304" pitchFamily="18" charset="0"/>
              </a:rPr>
              <a:t>Vincent van </a:t>
            </a:r>
            <a:r>
              <a:rPr lang="en-US" dirty="0">
                <a:latin typeface="Palatino Linotype" panose="02040502050505030304" pitchFamily="18" charset="0"/>
              </a:rPr>
              <a:t>Gogh (1853-1890)</a:t>
            </a:r>
            <a:endParaRPr lang="el-GR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5504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Van-Gogh-Self-Portrai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54442" y="0"/>
            <a:ext cx="523511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self-portrait-with-bandaged-ear-1889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39849" y="0"/>
            <a:ext cx="606430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gogh.bandaged-ea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3688" y="0"/>
            <a:ext cx="554461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Skull-by-Van-Gog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80527" y="0"/>
            <a:ext cx="4608511" cy="6858000"/>
          </a:xfrm>
          <a:prstGeom prst="rect">
            <a:avLst/>
          </a:prstGeom>
        </p:spPr>
      </p:pic>
      <p:pic>
        <p:nvPicPr>
          <p:cNvPr id="4" name="3 - Εικόνα" descr="van gog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0"/>
            <a:ext cx="471601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VanGoghShoes18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348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44968" y="0"/>
            <a:ext cx="525406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Vincent_Willem_van_Gogh_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98614" y="0"/>
            <a:ext cx="534677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gogh.chambre-arl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Gauguin_self-portrait_1893-18941-251x3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80" y="0"/>
            <a:ext cx="554461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Café-Terrace-on-the-Place-du-Forum,-Arles,-at-Night,-Th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3688" y="0"/>
            <a:ext cx="557258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Vincent_Willem_van_Gogh_1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8972" y="0"/>
            <a:ext cx="560605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vincent-van-gogh-les-tournesols-18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0943" y="0"/>
            <a:ext cx="548211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rest2vanGoghBartelsept122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paisaje-de-van-gog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Vincent_Willem_van_Gogh_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Vincent_Willem_van_Gogh_1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>
                <a:latin typeface="Palatino Linotype" panose="02040502050505030304" pitchFamily="18" charset="0"/>
              </a:rPr>
              <a:t>Paul Cézanne (1839-1906)</a:t>
            </a:r>
            <a:endParaRPr lang="el-GR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0810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Paul_Cézanne_1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4318" y="0"/>
            <a:ext cx="579536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cezanne.chocque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9712" y="0"/>
            <a:ext cx="511256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Paul-Gauguin-The-Cellist-Portrait-o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704" y="0"/>
            <a:ext cx="532859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ag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3688" y="0"/>
            <a:ext cx="5544616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ag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3688" y="0"/>
            <a:ext cx="561662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Paul_Cézanne_1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cezanne.appl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Paul_Cezanne_-_Pyramid_of_Skull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Paul_Cézanne,_Les_joueurs_de_carte_(1892-95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Paul_Cézanne_lestaqu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mont-sainte-victoire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cezanne.riverbank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Paul_Cézanne_1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paintings-by-paul-gauguin-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cezanne; philadelphia bathers-resized-600.jpeg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rearea,_by_Paul_Gaugui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Paul_Gauguin_-_Te_aa_no_areois_-_Google_Art_Projec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14393" y="0"/>
            <a:ext cx="531521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paul-gauguin-what-news-8506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Two Tahitian Wome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704" y="0"/>
            <a:ext cx="525658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220px-Yellow_Chris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9712" y="0"/>
            <a:ext cx="5184576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17</Words>
  <Application>Microsoft Macintosh PowerPoint</Application>
  <PresentationFormat>Προβολή στην οθόνη (4:3)</PresentationFormat>
  <Paragraphs>4</Paragraphs>
  <Slides>40</Slides>
  <Notes>1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40</vt:i4>
      </vt:variant>
    </vt:vector>
  </HeadingPairs>
  <TitlesOfParts>
    <vt:vector size="44" baseType="lpstr">
      <vt:lpstr>Arial</vt:lpstr>
      <vt:lpstr>Calibri</vt:lpstr>
      <vt:lpstr>Palatino Linotype</vt:lpstr>
      <vt:lpstr>Θέμα του Office</vt:lpstr>
      <vt:lpstr>Paul Gauguin (1848-1903)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Vincent van Gogh (1853-1890)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Paul Cézanne (1839-1906)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Δημήτρης Παυλόπουλος</dc:creator>
  <cp:lastModifiedBy>Microsoft Office User</cp:lastModifiedBy>
  <cp:revision>17</cp:revision>
  <dcterms:created xsi:type="dcterms:W3CDTF">2014-01-26T03:43:29Z</dcterms:created>
  <dcterms:modified xsi:type="dcterms:W3CDTF">2024-06-18T09:52:38Z</dcterms:modified>
</cp:coreProperties>
</file>