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>
        <p:scale>
          <a:sx n="90" d="100"/>
          <a:sy n="90" d="100"/>
        </p:scale>
        <p:origin x="10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21/03/2022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EB5FC3E-D9DD-4542-B82B-0D825334136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73103"/>
            <a:ext cx="1378136" cy="460297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3693FA15-0821-4AAE-96B9-F81D4C8039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2" y="59318"/>
            <a:ext cx="1680714" cy="46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1F02ADD8-076B-455B-BC5A-D6CEBDD560E4}"/>
              </a:ext>
            </a:extLst>
          </p:cNvPr>
          <p:cNvGraphicFramePr>
            <a:graphicFrameLocks noGrp="1"/>
          </p:cNvGraphicFramePr>
          <p:nvPr/>
        </p:nvGraphicFramePr>
        <p:xfrm>
          <a:off x="135056" y="606245"/>
          <a:ext cx="8839200" cy="360000"/>
        </p:xfrm>
        <a:graphic>
          <a:graphicData uri="http://schemas.openxmlformats.org/drawingml/2006/table">
            <a:tbl>
              <a:tblPr/>
              <a:tblGrid>
                <a:gridCol w="1769944">
                  <a:extLst>
                    <a:ext uri="{9D8B030D-6E8A-4147-A177-3AD203B41FA5}">
                      <a16:colId xmlns:a16="http://schemas.microsoft.com/office/drawing/2014/main" val="2343574481"/>
                    </a:ext>
                  </a:extLst>
                </a:gridCol>
                <a:gridCol w="7069256">
                  <a:extLst>
                    <a:ext uri="{9D8B030D-6E8A-4147-A177-3AD203B41FA5}">
                      <a16:colId xmlns:a16="http://schemas.microsoft.com/office/drawing/2014/main" val="183321289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ΟΝΟΜΑ ΟΜΑΔΑΣ: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5314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fontAlgn="t"/>
                      <a:r>
                        <a:rPr lang="el-G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ΗΜΕΡΟΜΗΝΙΑ: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71034"/>
                  </a:ext>
                </a:extLst>
              </a:tr>
            </a:tbl>
          </a:graphicData>
        </a:graphic>
      </p:graphicFrame>
      <p:graphicFrame>
        <p:nvGraphicFramePr>
          <p:cNvPr id="7" name="Πίνακας 6">
            <a:extLst>
              <a:ext uri="{FF2B5EF4-FFF2-40B4-BE49-F238E27FC236}">
                <a16:creationId xmlns:a16="http://schemas.microsoft.com/office/drawing/2014/main" id="{9A73C973-673C-43B9-B609-1A23B40A3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882146"/>
              </p:ext>
            </p:extLst>
          </p:nvPr>
        </p:nvGraphicFramePr>
        <p:xfrm>
          <a:off x="135056" y="1143000"/>
          <a:ext cx="8839200" cy="5220703"/>
        </p:xfrm>
        <a:graphic>
          <a:graphicData uri="http://schemas.openxmlformats.org/drawingml/2006/table">
            <a:tbl>
              <a:tblPr/>
              <a:tblGrid>
                <a:gridCol w="1084144">
                  <a:extLst>
                    <a:ext uri="{9D8B030D-6E8A-4147-A177-3AD203B41FA5}">
                      <a16:colId xmlns:a16="http://schemas.microsoft.com/office/drawing/2014/main" val="2474407711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3355704550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1939739345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3441957752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2518428174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1698440945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977692930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2566017125"/>
                    </a:ext>
                  </a:extLst>
                </a:gridCol>
                <a:gridCol w="969382">
                  <a:extLst>
                    <a:ext uri="{9D8B030D-6E8A-4147-A177-3AD203B41FA5}">
                      <a16:colId xmlns:a16="http://schemas.microsoft.com/office/drawing/2014/main" val="1248040412"/>
                    </a:ext>
                  </a:extLst>
                </a:gridCol>
              </a:tblGrid>
              <a:tr h="491836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l-G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Ανάλυση Ανταγωνισμού</a:t>
                      </a:r>
                    </a:p>
                  </a:txBody>
                  <a:tcPr marL="7686" marR="7686" marT="768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15336"/>
                  </a:ext>
                </a:extLst>
              </a:tr>
              <a:tr h="422564">
                <a:tc gridSpan="9">
                  <a:txBody>
                    <a:bodyPr/>
                    <a:lstStyle/>
                    <a:p>
                      <a:pPr algn="l" fontAlgn="t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Πραγματοποιείστε συγκριτική αξιολόγηση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benchmark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της επιχειρηματικής σας ιδέας έναντι του ανταγωνισμού (άμεσου και έμμεσου) που έχετε εντοπίσει, με βάση κύρια χαρακτηριστικά που τον διαμορφώνουν.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88096"/>
                  </a:ext>
                </a:extLst>
              </a:tr>
              <a:tr h="3278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ΟΜΑΔΕΣ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ΧΑΡΑΚΤΗΡΙΣΤΙΚΑ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287411"/>
                  </a:ext>
                </a:extLst>
              </a:tr>
              <a:tr h="371611">
                <a:tc vMerge="1">
                  <a:txBody>
                    <a:bodyPr/>
                    <a:lstStyle/>
                    <a:p>
                      <a:pPr algn="ctr" fontAlgn="ctr"/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Τιμή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Ποιότητα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Ηλεκτρονικό</a:t>
                      </a:r>
                      <a:b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κατάστημα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Τεχνολογία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Υπηρεσία 1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Υπηρεσία 2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Υπηρεσία 3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Υπηρεσία 4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606461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 ομάδα σας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897635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Ανταγωνιστής 1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492709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Ανταγωνιστής 2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937930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Ανταγωνιστής 3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010189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Ανταγωνιστής 4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835132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469753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602167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149801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503723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128495"/>
                  </a:ext>
                </a:extLst>
              </a:tr>
              <a:tr h="327891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...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6" marR="7686" marT="7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632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788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132</Words>
  <Application>Microsoft Office PowerPoint</Application>
  <PresentationFormat>Προβολή στην οθόνη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Παρουσίαση του PowerPoint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 </cp:lastModifiedBy>
  <cp:revision>181</cp:revision>
  <cp:lastPrinted>2019-11-01T12:12:52Z</cp:lastPrinted>
  <dcterms:created xsi:type="dcterms:W3CDTF">2011-03-15T01:24:59Z</dcterms:created>
  <dcterms:modified xsi:type="dcterms:W3CDTF">2022-03-21T09:36:32Z</dcterms:modified>
</cp:coreProperties>
</file>