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>
        <p:scale>
          <a:sx n="90" d="100"/>
          <a:sy n="90" d="100"/>
        </p:scale>
        <p:origin x="100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17/03/2021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EB5FC3E-D9DD-4542-B82B-0D825334136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73103"/>
            <a:ext cx="1378136" cy="46029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3693FA15-0821-4AAE-96B9-F81D4C8039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2" y="59318"/>
            <a:ext cx="1680714" cy="46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F02ADD8-076B-455B-BC5A-D6CEBDD560E4}"/>
              </a:ext>
            </a:extLst>
          </p:cNvPr>
          <p:cNvGraphicFramePr>
            <a:graphicFrameLocks noGrp="1"/>
          </p:cNvGraphicFramePr>
          <p:nvPr/>
        </p:nvGraphicFramePr>
        <p:xfrm>
          <a:off x="135056" y="606245"/>
          <a:ext cx="8839200" cy="360000"/>
        </p:xfrm>
        <a:graphic>
          <a:graphicData uri="http://schemas.openxmlformats.org/drawingml/2006/table">
            <a:tbl>
              <a:tblPr/>
              <a:tblGrid>
                <a:gridCol w="1769944">
                  <a:extLst>
                    <a:ext uri="{9D8B030D-6E8A-4147-A177-3AD203B41FA5}">
                      <a16:colId xmlns:a16="http://schemas.microsoft.com/office/drawing/2014/main" val="2343574481"/>
                    </a:ext>
                  </a:extLst>
                </a:gridCol>
                <a:gridCol w="7069256">
                  <a:extLst>
                    <a:ext uri="{9D8B030D-6E8A-4147-A177-3AD203B41FA5}">
                      <a16:colId xmlns:a16="http://schemas.microsoft.com/office/drawing/2014/main" val="183321289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ΟΝΟΜΑ ΟΜΑΔΑΣ: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5314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ΗΜΕΡΟΜΗΝΙΑ: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71034"/>
                  </a:ext>
                </a:extLst>
              </a:tr>
            </a:tbl>
          </a:graphicData>
        </a:graphic>
      </p:graphicFrame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AB1F27A8-3C8A-465E-B518-F646D1590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38994"/>
              </p:ext>
            </p:extLst>
          </p:nvPr>
        </p:nvGraphicFramePr>
        <p:xfrm>
          <a:off x="135056" y="1143000"/>
          <a:ext cx="8839200" cy="5455840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83813929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193749344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89036761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Τρεις Όμοιες Προσφορές (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Similar Offerings)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745996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69867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Ονομασία Επιχείρησης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/website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Ονομασία Επιχείρησης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Ονομασία Επιχείρησης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1122"/>
                  </a:ext>
                </a:extLst>
              </a:tr>
              <a:tr h="555704"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43944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24314"/>
                  </a:ext>
                </a:extLst>
              </a:tr>
              <a:tr h="1111409"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093602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43904"/>
                  </a:ext>
                </a:extLst>
              </a:tr>
              <a:tr h="1111409"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67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83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F02ADD8-076B-455B-BC5A-D6CEBDD56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89493"/>
              </p:ext>
            </p:extLst>
          </p:nvPr>
        </p:nvGraphicFramePr>
        <p:xfrm>
          <a:off x="135056" y="606245"/>
          <a:ext cx="8839200" cy="360000"/>
        </p:xfrm>
        <a:graphic>
          <a:graphicData uri="http://schemas.openxmlformats.org/drawingml/2006/table">
            <a:tbl>
              <a:tblPr/>
              <a:tblGrid>
                <a:gridCol w="1769944">
                  <a:extLst>
                    <a:ext uri="{9D8B030D-6E8A-4147-A177-3AD203B41FA5}">
                      <a16:colId xmlns:a16="http://schemas.microsoft.com/office/drawing/2014/main" val="2343574481"/>
                    </a:ext>
                  </a:extLst>
                </a:gridCol>
                <a:gridCol w="7069256">
                  <a:extLst>
                    <a:ext uri="{9D8B030D-6E8A-4147-A177-3AD203B41FA5}">
                      <a16:colId xmlns:a16="http://schemas.microsoft.com/office/drawing/2014/main" val="183321289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ΟΝΟΜΑ ΟΜΑΔΑΣ: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5314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ΗΜΕΡΟΜΗΝΙΑ: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71034"/>
                  </a:ext>
                </a:extLst>
              </a:tr>
            </a:tbl>
          </a:graphicData>
        </a:graphic>
      </p:graphicFrame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AB1F27A8-3C8A-465E-B518-F646D1590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45198"/>
              </p:ext>
            </p:extLst>
          </p:nvPr>
        </p:nvGraphicFramePr>
        <p:xfrm>
          <a:off x="135056" y="1143000"/>
          <a:ext cx="8839200" cy="5577025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83813929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193749344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890367612"/>
                    </a:ext>
                  </a:extLst>
                </a:gridCol>
              </a:tblGrid>
              <a:tr h="46046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Τρεις </a:t>
                      </a:r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Όμοιες Προσφορές </a:t>
                      </a:r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Similar Offerings)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745996"/>
                  </a:ext>
                </a:extLst>
              </a:tr>
              <a:tr h="1381408">
                <a:tc gridSpan="3">
                  <a:txBody>
                    <a:bodyPr/>
                    <a:lstStyle/>
                    <a:p>
                      <a:pPr algn="l" fontAlgn="t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 δραστηριότητα αφορά στην ανάπτυξη ενός ηλεκτρονικού γαστρονομικού καταλόγου, που θα δίνει τη δυνατότητα:</a:t>
                      </a:r>
                    </a:p>
                    <a:p>
                      <a:pPr algn="l" fontAlgn="t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α. αγοράς παραδοσιακών προϊόντων</a:t>
                      </a:r>
                    </a:p>
                    <a:p>
                      <a:pPr algn="l" fontAlgn="t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β. αναζήτησης συνταγών με παραδοσιακά προϊόντα</a:t>
                      </a:r>
                    </a:p>
                    <a:p>
                      <a:pPr algn="l" fontAlgn="t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γ. πληροφόρησης για την «ιστορία» που κρύβεται πίσω από παραδοσιακά προϊόντα, πιάτα και συνταγές. </a:t>
                      </a:r>
                    </a:p>
                    <a:p>
                      <a:pPr algn="l" fontAlgn="t"/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 ηλεκτρονικός γαστρονομικός κατάλογος θα παρουσιάζει τα προϊόντα ανά κατηγορίες, όχι μόνο με βάση το είδος τους αλλά με βάση και τη γεωγραφική τους προέλευση. </a:t>
                      </a:r>
                    </a:p>
                  </a:txBody>
                  <a:tcPr marL="6273" marR="6273" marT="6273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154048"/>
                  </a:ext>
                </a:extLst>
              </a:tr>
              <a:tr h="230234"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3η όμοια προσφορά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69867"/>
                  </a:ext>
                </a:extLst>
              </a:tr>
              <a:tr h="217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Ονομασία Επιχείρησης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/website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Ονομασία Επιχείρησης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Ονομασία Επιχείρησης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1122"/>
                  </a:ext>
                </a:extLst>
              </a:tr>
              <a:tr h="662409"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www.greekgastronomyguide.gr 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https://ecotourism-greece.com/home/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www.yolenis.com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43944"/>
                  </a:ext>
                </a:extLst>
              </a:tr>
              <a:tr h="217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Περιγραφή προϊόντος/υπηρεσίας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24314"/>
                  </a:ext>
                </a:extLst>
              </a:tr>
              <a:tr h="1087723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Ψηφιακός οδηγός για την ανάδειξη της ελληνικής γαστρονομίας που συνδέει το πλέγμα «Τοπίο - Περιβάλλον - Αγροτική Οικονομία - Αγροδιατροφικά Προϊόντα - Γαστρονομία - Πολιτισμός - Τουρισμός».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Πλατφόρμα που συνδυάζει την προβολή ξενοδοχειακών μονάδων με εναλλακτικές μορφές τουρισμού, μεταξύ των οποίων και το γαστρονομικό τουρισμό.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</a:t>
                      </a:r>
                      <a:r>
                        <a:rPr lang="el-G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shop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με τοπικά/παραδοσιακά προϊόντα διατροφής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093602"/>
                  </a:ext>
                </a:extLst>
              </a:tr>
              <a:tr h="217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Κοινά στοιχεία με την επιχειρηματική μου ιδέα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43904"/>
                  </a:ext>
                </a:extLst>
              </a:tr>
              <a:tr h="1087723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Αναδεικνύει τις τοπικές κοινωνίες μέσω της γαστρονομίας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παρουσιάζοντας τα τοπικά προϊόντα, δίνοντας επιπλέον πληροφορίες για τον τόπο, όπως την ιστορία του, τα αξιοθέατα και τα έθιμα που λαμβάνουν χώρα σε αυτό. 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 τρόπος που </a:t>
                      </a:r>
                      <a:r>
                        <a:rPr lang="el-GR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παρουσιάζει ανά περιοχή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επιλεγμένες δραστηριότητες και καταλύματα, αναδεικνύοντας το «ύφος» της κάθε περιοχής, αποτελώντας παράλληλα έναν οδηγό προβολής  ξενοδοχειακών καταλυμάτων.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 τρόπος </a:t>
                      </a:r>
                      <a:r>
                        <a:rPr lang="el-GR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κατηγοριοποίησης και «τοποθέτησης» των προϊόντων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στην ιστοσελίδα, με βάση και συγκεκριμένα χαρακτηριστικά τους καθώς και ο τρόπος προβολής τους.</a:t>
                      </a: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67064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id="{3B626543-A324-4E4C-99F2-142A58ACA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17" y="3532422"/>
            <a:ext cx="1219200" cy="35697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7D74D494-D3E3-4A37-AEE9-790525267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177" y="3479007"/>
            <a:ext cx="838200" cy="46380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316FD4E8-CFCE-4E77-9434-5349E0110C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3498957"/>
            <a:ext cx="1309116" cy="3904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AC0902-E612-4725-A5E4-A74E7D76DA0C}"/>
              </a:ext>
            </a:extLst>
          </p:cNvPr>
          <p:cNvSpPr txBox="1"/>
          <p:nvPr/>
        </p:nvSpPr>
        <p:spPr>
          <a:xfrm rot="21146812">
            <a:off x="2934727" y="60157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ΠΑΡΑΔΕΙΓΜΑ</a:t>
            </a:r>
          </a:p>
        </p:txBody>
      </p:sp>
    </p:spTree>
    <p:extLst>
      <p:ext uri="{BB962C8B-B14F-4D97-AF65-F5344CB8AC3E}">
        <p14:creationId xmlns:p14="http://schemas.microsoft.com/office/powerpoint/2010/main" val="157609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372</Words>
  <Application>Microsoft Office PowerPoint</Application>
  <PresentationFormat>Προβολή στην οθόνη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Παρουσίαση του PowerPoint</vt:lpstr>
      <vt:lpstr>Παρουσίαση του PowerPoint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 </cp:lastModifiedBy>
  <cp:revision>182</cp:revision>
  <cp:lastPrinted>2019-11-01T12:12:52Z</cp:lastPrinted>
  <dcterms:created xsi:type="dcterms:W3CDTF">2011-03-15T01:24:59Z</dcterms:created>
  <dcterms:modified xsi:type="dcterms:W3CDTF">2021-03-17T21:08:16Z</dcterms:modified>
</cp:coreProperties>
</file>