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91" autoAdjust="0"/>
    <p:restoredTop sz="99470" autoAdjust="0"/>
  </p:normalViewPr>
  <p:slideViewPr>
    <p:cSldViewPr>
      <p:cViewPr>
        <p:scale>
          <a:sx n="130" d="100"/>
          <a:sy n="130" d="100"/>
        </p:scale>
        <p:origin x="-156" y="-28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17/03/2021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3EB5FC3E-D9DD-4542-B82B-0D825334136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73103"/>
            <a:ext cx="1378136" cy="460297"/>
          </a:xfrm>
          <a:prstGeom prst="rect">
            <a:avLst/>
          </a:prstGeom>
        </p:spPr>
      </p:pic>
      <p:pic>
        <p:nvPicPr>
          <p:cNvPr id="3" name="Εικόνα 2">
            <a:extLst>
              <a:ext uri="{FF2B5EF4-FFF2-40B4-BE49-F238E27FC236}">
                <a16:creationId xmlns:a16="http://schemas.microsoft.com/office/drawing/2014/main" id="{3693FA15-0821-4AAE-96B9-F81D4C80398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2" y="59318"/>
            <a:ext cx="1680714" cy="4602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10795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10223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3200400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9588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556260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3261146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9715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9937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557053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174074"/>
              </p:ext>
            </p:extLst>
          </p:nvPr>
        </p:nvGraphicFramePr>
        <p:xfrm>
          <a:off x="152400" y="1030287"/>
          <a:ext cx="8839200" cy="582370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54631"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     </a:t>
                      </a:r>
                      <a:r>
                        <a:rPr lang="el-GR" sz="1100" b="1" dirty="0"/>
                        <a:t>Βασικοί Συνεργάτες</a:t>
                      </a:r>
                    </a:p>
                    <a:p>
                      <a:r>
                        <a:rPr lang="el-GR" sz="1100" b="1" dirty="0"/>
                        <a:t>            </a:t>
                      </a:r>
                      <a:r>
                        <a:rPr lang="el-GR" sz="900" b="1" dirty="0"/>
                        <a:t>(</a:t>
                      </a:r>
                      <a:r>
                        <a:rPr lang="en-AU" sz="900" b="1" dirty="0"/>
                        <a:t>Key</a:t>
                      </a:r>
                      <a:r>
                        <a:rPr lang="en-AU" sz="900" b="1" baseline="0" dirty="0"/>
                        <a:t> Partners</a:t>
                      </a:r>
                      <a:r>
                        <a:rPr lang="el-GR" sz="900" b="1" baseline="0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</a:t>
                      </a:r>
                      <a:r>
                        <a:rPr lang="el-GR" sz="1050" b="1" dirty="0"/>
                        <a:t>Βασικές               </a:t>
                      </a:r>
                    </a:p>
                    <a:p>
                      <a:r>
                        <a:rPr lang="el-GR" sz="1050" b="1" dirty="0"/>
                        <a:t>\        δραστηριότητες </a:t>
                      </a:r>
                    </a:p>
                    <a:p>
                      <a:r>
                        <a:rPr lang="el-GR" sz="1050" b="1" dirty="0"/>
                        <a:t>                 </a:t>
                      </a:r>
                      <a:r>
                        <a:rPr lang="el-GR" sz="900" b="1" dirty="0"/>
                        <a:t>(</a:t>
                      </a:r>
                      <a:r>
                        <a:rPr lang="en-AU" sz="900" b="1" dirty="0"/>
                        <a:t>Key Activities</a:t>
                      </a:r>
                      <a:r>
                        <a:rPr lang="el-GR" sz="900" b="1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100" b="1" dirty="0"/>
                        <a:t>         </a:t>
                      </a:r>
                      <a:r>
                        <a:rPr lang="el-GR" sz="1100" b="1" dirty="0"/>
                        <a:t>  </a:t>
                      </a:r>
                      <a:r>
                        <a:rPr lang="en-AU" sz="1100" b="1" dirty="0"/>
                        <a:t> </a:t>
                      </a:r>
                      <a:r>
                        <a:rPr lang="el-GR" sz="1100" b="1" dirty="0"/>
                        <a:t> </a:t>
                      </a:r>
                      <a:r>
                        <a:rPr lang="el-GR" sz="1200" b="1" dirty="0"/>
                        <a:t>Πρόταση αξίας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000" b="1" dirty="0"/>
                        <a:t>               </a:t>
                      </a:r>
                      <a:r>
                        <a:rPr lang="el-GR" sz="900" b="1" dirty="0"/>
                        <a:t>(</a:t>
                      </a:r>
                      <a:r>
                        <a:rPr lang="en-AU" sz="900" b="1" dirty="0"/>
                        <a:t>Value Propositions</a:t>
                      </a:r>
                      <a:r>
                        <a:rPr lang="el-GR" sz="900" b="1" dirty="0"/>
                        <a:t>)</a:t>
                      </a:r>
                      <a:endParaRPr kumimoji="0" lang="en-AU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</a:t>
                      </a:r>
                      <a:r>
                        <a:rPr lang="el-GR" sz="1200" b="1" dirty="0"/>
                        <a:t>Σχέσεις με πελάτες            </a:t>
                      </a:r>
                    </a:p>
                    <a:p>
                      <a:r>
                        <a:rPr lang="el-GR" sz="1200" b="1" dirty="0"/>
                        <a:t>         </a:t>
                      </a:r>
                      <a:r>
                        <a:rPr lang="el-GR" sz="1000" b="1" dirty="0"/>
                        <a:t>(</a:t>
                      </a:r>
                      <a:r>
                        <a:rPr lang="en-AU" sz="900" b="1" dirty="0"/>
                        <a:t>Customer </a:t>
                      </a:r>
                      <a:r>
                        <a:rPr lang="en-US" sz="900" b="1" dirty="0"/>
                        <a:t>Re</a:t>
                      </a:r>
                      <a:r>
                        <a:rPr lang="en-AU" sz="900" b="1" dirty="0" err="1"/>
                        <a:t>lationships</a:t>
                      </a:r>
                      <a:r>
                        <a:rPr lang="en-AU" sz="900" b="1" dirty="0"/>
                        <a:t>)</a:t>
                      </a:r>
                      <a:endParaRPr lang="en-AU" sz="8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</a:t>
                      </a:r>
                      <a:r>
                        <a:rPr lang="el-GR" sz="1200" b="1" dirty="0"/>
                        <a:t>Αγορές στόχοι</a:t>
                      </a:r>
                    </a:p>
                    <a:p>
                      <a:r>
                        <a:rPr lang="el-GR" sz="900" b="1" dirty="0"/>
                        <a:t>        (</a:t>
                      </a:r>
                      <a:r>
                        <a:rPr lang="en-AU" sz="900" b="1" dirty="0"/>
                        <a:t>Customer Segments</a:t>
                      </a:r>
                      <a:r>
                        <a:rPr lang="el-GR" sz="900" b="1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46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</a:t>
                      </a:r>
                      <a:r>
                        <a:rPr lang="el-GR" sz="1200" b="1" dirty="0"/>
                        <a:t>Βασικοί Πόροι</a:t>
                      </a:r>
                    </a:p>
                    <a:p>
                      <a:r>
                        <a:rPr lang="el-GR" sz="1200" b="1" dirty="0"/>
                        <a:t>             </a:t>
                      </a:r>
                      <a:r>
                        <a:rPr lang="el-GR" sz="900" b="1" dirty="0"/>
                        <a:t>(</a:t>
                      </a:r>
                      <a:r>
                        <a:rPr lang="en-AU" sz="900" b="1" dirty="0"/>
                        <a:t>Key Resources</a:t>
                      </a:r>
                      <a:r>
                        <a:rPr lang="el-GR" sz="900" b="1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</a:t>
                      </a:r>
                      <a:r>
                        <a:rPr lang="el-GR" sz="1200" b="1" dirty="0"/>
                        <a:t>Δίκτυα </a:t>
                      </a:r>
                    </a:p>
                    <a:p>
                      <a:r>
                        <a:rPr lang="el-GR" sz="1200" b="1" dirty="0"/>
                        <a:t>             </a:t>
                      </a:r>
                      <a:r>
                        <a:rPr lang="el-GR" sz="900" b="1" dirty="0"/>
                        <a:t>(</a:t>
                      </a:r>
                      <a:r>
                        <a:rPr lang="en-AU" sz="900" b="1" dirty="0"/>
                        <a:t>Channels</a:t>
                      </a:r>
                      <a:r>
                        <a:rPr lang="el-GR" sz="900" b="1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972"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       </a:t>
                      </a:r>
                      <a:r>
                        <a:rPr lang="el-GR" sz="1200" b="1" dirty="0"/>
                        <a:t>Δομή κόστους</a:t>
                      </a:r>
                    </a:p>
                    <a:p>
                      <a:r>
                        <a:rPr lang="el-GR" sz="900" b="1" dirty="0"/>
                        <a:t>                    (</a:t>
                      </a:r>
                      <a:r>
                        <a:rPr lang="en-AU" sz="900" b="1" dirty="0"/>
                        <a:t>Cost Structure</a:t>
                      </a:r>
                      <a:r>
                        <a:rPr lang="el-GR" sz="900" b="1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dirty="0"/>
                        <a:t>           </a:t>
                      </a:r>
                      <a:r>
                        <a:rPr lang="el-GR" sz="1200" b="1" dirty="0"/>
                        <a:t>Ροές εσόδων</a:t>
                      </a:r>
                    </a:p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dirty="0"/>
                        <a:t>           </a:t>
                      </a:r>
                      <a:r>
                        <a:rPr lang="el-GR" sz="900" b="1" dirty="0"/>
                        <a:t>(</a:t>
                      </a:r>
                      <a:r>
                        <a:rPr lang="en-AU" sz="900" b="1" dirty="0"/>
                        <a:t>Revenue Streams</a:t>
                      </a:r>
                      <a:r>
                        <a:rPr lang="el-GR" sz="900" b="1" dirty="0"/>
                        <a:t>)</a:t>
                      </a:r>
                      <a:endParaRPr lang="en-AU" sz="900" b="0" baseline="0" dirty="0">
                        <a:latin typeface="Comic Sans MS" pitchFamily="66" charset="0"/>
                      </a:endParaRPr>
                    </a:p>
                    <a:p>
                      <a:r>
                        <a:rPr lang="el-GR" sz="1200" b="0" baseline="0" dirty="0">
                          <a:latin typeface="Comic Sans MS" pitchFamily="66" charset="0"/>
                        </a:rPr>
                        <a:t>         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468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700" dirty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1F02ADD8-076B-455B-BC5A-D6CEBDD56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889493"/>
              </p:ext>
            </p:extLst>
          </p:nvPr>
        </p:nvGraphicFramePr>
        <p:xfrm>
          <a:off x="135056" y="606245"/>
          <a:ext cx="8839200" cy="360000"/>
        </p:xfrm>
        <a:graphic>
          <a:graphicData uri="http://schemas.openxmlformats.org/drawingml/2006/table">
            <a:tbl>
              <a:tblPr/>
              <a:tblGrid>
                <a:gridCol w="1769944">
                  <a:extLst>
                    <a:ext uri="{9D8B030D-6E8A-4147-A177-3AD203B41FA5}">
                      <a16:colId xmlns:a16="http://schemas.microsoft.com/office/drawing/2014/main" val="2343574481"/>
                    </a:ext>
                  </a:extLst>
                </a:gridCol>
                <a:gridCol w="7069256">
                  <a:extLst>
                    <a:ext uri="{9D8B030D-6E8A-4147-A177-3AD203B41FA5}">
                      <a16:colId xmlns:a16="http://schemas.microsoft.com/office/drawing/2014/main" val="1833212897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r" fontAlgn="t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ΟΝΟΜΑ ΟΜΑΔΑΣ: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5314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r" fontAlgn="t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ΗΜΕΡΟΜΗΝΙΑ: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671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096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1F02ADD8-076B-455B-BC5A-D6CEBDD560E4}"/>
              </a:ext>
            </a:extLst>
          </p:cNvPr>
          <p:cNvGraphicFramePr>
            <a:graphicFrameLocks noGrp="1"/>
          </p:cNvGraphicFramePr>
          <p:nvPr/>
        </p:nvGraphicFramePr>
        <p:xfrm>
          <a:off x="135056" y="606245"/>
          <a:ext cx="8839200" cy="360000"/>
        </p:xfrm>
        <a:graphic>
          <a:graphicData uri="http://schemas.openxmlformats.org/drawingml/2006/table">
            <a:tbl>
              <a:tblPr/>
              <a:tblGrid>
                <a:gridCol w="1769944">
                  <a:extLst>
                    <a:ext uri="{9D8B030D-6E8A-4147-A177-3AD203B41FA5}">
                      <a16:colId xmlns:a16="http://schemas.microsoft.com/office/drawing/2014/main" val="2343574481"/>
                    </a:ext>
                  </a:extLst>
                </a:gridCol>
                <a:gridCol w="7069256">
                  <a:extLst>
                    <a:ext uri="{9D8B030D-6E8A-4147-A177-3AD203B41FA5}">
                      <a16:colId xmlns:a16="http://schemas.microsoft.com/office/drawing/2014/main" val="1833212897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r" fontAlgn="t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ΟΝΟΜΑ ΟΜΑΔΑΣ: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753141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r" fontAlgn="t"/>
                      <a:r>
                        <a:rPr lang="el-G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ΗΜΕΡΟΜΗΝΙΑ: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l-GR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671034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6B57F5C6-1428-4376-9AE7-F73A779DA6E8}"/>
              </a:ext>
            </a:extLst>
          </p:cNvPr>
          <p:cNvSpPr txBox="1"/>
          <p:nvPr/>
        </p:nvSpPr>
        <p:spPr>
          <a:xfrm rot="21146812">
            <a:off x="2934727" y="601579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ΠΑΡΑΔΕΙΓΜΑ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6F8D2066-FA6E-4B85-8EEA-2F81D29693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142"/>
          <a:stretch/>
        </p:blipFill>
        <p:spPr>
          <a:xfrm>
            <a:off x="381000" y="982060"/>
            <a:ext cx="8212256" cy="526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32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85</Words>
  <Application>Microsoft Office PowerPoint</Application>
  <PresentationFormat>Προβολή στην οθόνη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Comic Sans MS</vt:lpstr>
      <vt:lpstr>Office Theme</vt:lpstr>
      <vt:lpstr>Παρουσίαση του PowerPoint</vt:lpstr>
      <vt:lpstr>Παρουσίαση του PowerPoint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 </cp:lastModifiedBy>
  <cp:revision>124</cp:revision>
  <cp:lastPrinted>2019-11-01T12:12:52Z</cp:lastPrinted>
  <dcterms:created xsi:type="dcterms:W3CDTF">2011-03-15T01:24:59Z</dcterms:created>
  <dcterms:modified xsi:type="dcterms:W3CDTF">2021-03-17T21:10:31Z</dcterms:modified>
</cp:coreProperties>
</file>