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91" autoAdjust="0"/>
    <p:restoredTop sz="99470" autoAdjust="0"/>
  </p:normalViewPr>
  <p:slideViewPr>
    <p:cSldViewPr>
      <p:cViewPr>
        <p:scale>
          <a:sx n="100" d="100"/>
          <a:sy n="100" d="100"/>
        </p:scale>
        <p:origin x="708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2A28-6E37-47CE-99F3-5D79F25CC39C}" type="datetimeFigureOut">
              <a:rPr lang="en-AU"/>
              <a:pPr>
                <a:defRPr/>
              </a:pPr>
              <a:t>14/10/2022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22FFE-DB63-40EA-9FEE-44EB1B5B8D8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E465-A95D-4597-BBF9-26C754D96299}" type="datetimeFigureOut">
              <a:rPr lang="en-AU"/>
              <a:pPr>
                <a:defRPr/>
              </a:pPr>
              <a:t>14/10/2022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8779D-A852-4C26-A0A1-5A3CB14F59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03BD2-B302-4065-8E99-2355CEE672DB}" type="datetimeFigureOut">
              <a:rPr lang="en-AU"/>
              <a:pPr>
                <a:defRPr/>
              </a:pPr>
              <a:t>14/10/2022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0572-E297-4EBD-8255-898ED9D02C3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8839-D685-4C73-B910-02BFDA2B749B}" type="datetimeFigureOut">
              <a:rPr lang="en-AU"/>
              <a:pPr>
                <a:defRPr/>
              </a:pPr>
              <a:t>14/10/2022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0D9A4-4E52-4AD1-8EB0-900F6A90443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F60F-EB10-457D-92B9-86DC9D79DCD7}" type="datetimeFigureOut">
              <a:rPr lang="en-AU"/>
              <a:pPr>
                <a:defRPr/>
              </a:pPr>
              <a:t>14/10/2022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5679-EA2C-46D6-B854-408EE1EA3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E288-3AA6-4EA2-A97C-C0F2E9166CED}" type="datetimeFigureOut">
              <a:rPr lang="en-AU"/>
              <a:pPr>
                <a:defRPr/>
              </a:pPr>
              <a:t>14/10/2022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5B0D-09C6-459E-B8A3-607027447B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E126-A795-4B39-92C1-A890E8F0A63A}" type="datetimeFigureOut">
              <a:rPr lang="en-AU"/>
              <a:pPr>
                <a:defRPr/>
              </a:pPr>
              <a:t>14/10/2022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D323D-0B25-479C-8BF4-EDBB52B1E85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4AFA-2ED2-41BB-AB23-C492E8D3F56A}" type="datetimeFigureOut">
              <a:rPr lang="en-AU"/>
              <a:pPr>
                <a:defRPr/>
              </a:pPr>
              <a:t>14/10/2022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606E-9F33-4538-9D7A-C71704F4E7A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4AA1-C955-4B09-854E-3E4A6094309B}" type="datetimeFigureOut">
              <a:rPr lang="en-AU"/>
              <a:pPr>
                <a:defRPr/>
              </a:pPr>
              <a:t>14/10/2022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D877-F750-48E0-B45A-8BA024CAC8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45C4F-B111-4FA9-A6D6-9A3BB3272E45}" type="datetimeFigureOut">
              <a:rPr lang="en-AU"/>
              <a:pPr>
                <a:defRPr/>
              </a:pPr>
              <a:t>14/10/2022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060D-2F21-47EB-BC31-98104C39A17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31E00-63A6-41AF-880F-91E4C617D98D}" type="datetimeFigureOut">
              <a:rPr lang="en-AU"/>
              <a:pPr>
                <a:defRPr/>
              </a:pPr>
              <a:t>14/10/2022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C7D24-C3F6-4886-8F39-AFA0FA232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776A25-9BB3-4F0F-AC34-3943AB32122F}" type="datetimeFigureOut">
              <a:rPr lang="en-AU"/>
              <a:pPr>
                <a:defRPr/>
              </a:pPr>
              <a:t>14/10/2022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AB79E4-85D4-4C2B-995D-78D62893DB1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3EB5FC3E-D9DD-4542-B82B-0D825334136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73103"/>
            <a:ext cx="1378136" cy="460297"/>
          </a:xfrm>
          <a:prstGeom prst="rect">
            <a:avLst/>
          </a:prstGeom>
        </p:spPr>
      </p:pic>
      <p:pic>
        <p:nvPicPr>
          <p:cNvPr id="3" name="Εικόνα 2">
            <a:extLst>
              <a:ext uri="{FF2B5EF4-FFF2-40B4-BE49-F238E27FC236}">
                <a16:creationId xmlns:a16="http://schemas.microsoft.com/office/drawing/2014/main" id="{3693FA15-0821-4AAE-96B9-F81D4C80398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2" y="59318"/>
            <a:ext cx="1680714" cy="4602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1F02ADD8-076B-455B-BC5A-D6CEBDD560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631272"/>
              </p:ext>
            </p:extLst>
          </p:nvPr>
        </p:nvGraphicFramePr>
        <p:xfrm>
          <a:off x="135056" y="606245"/>
          <a:ext cx="8839200" cy="360000"/>
        </p:xfrm>
        <a:graphic>
          <a:graphicData uri="http://schemas.openxmlformats.org/drawingml/2006/table">
            <a:tbl>
              <a:tblPr/>
              <a:tblGrid>
                <a:gridCol w="1769944">
                  <a:extLst>
                    <a:ext uri="{9D8B030D-6E8A-4147-A177-3AD203B41FA5}">
                      <a16:colId xmlns:a16="http://schemas.microsoft.com/office/drawing/2014/main" val="2343574481"/>
                    </a:ext>
                  </a:extLst>
                </a:gridCol>
                <a:gridCol w="7069256">
                  <a:extLst>
                    <a:ext uri="{9D8B030D-6E8A-4147-A177-3AD203B41FA5}">
                      <a16:colId xmlns:a16="http://schemas.microsoft.com/office/drawing/2014/main" val="1833212897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r" fontAlgn="t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ΤΕΑΜ :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753141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</a:t>
                      </a:r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671034"/>
                  </a:ext>
                </a:extLst>
              </a:tr>
            </a:tbl>
          </a:graphicData>
        </a:graphic>
      </p:graphicFrame>
      <p:graphicFrame>
        <p:nvGraphicFramePr>
          <p:cNvPr id="3" name="Πίνακας 2">
            <a:extLst>
              <a:ext uri="{FF2B5EF4-FFF2-40B4-BE49-F238E27FC236}">
                <a16:creationId xmlns:a16="http://schemas.microsoft.com/office/drawing/2014/main" id="{AB1F27A8-3C8A-465E-B518-F646D1590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487898"/>
              </p:ext>
            </p:extLst>
          </p:nvPr>
        </p:nvGraphicFramePr>
        <p:xfrm>
          <a:off x="135056" y="1143000"/>
          <a:ext cx="8839200" cy="5471115"/>
        </p:xfrm>
        <a:graphic>
          <a:graphicData uri="http://schemas.openxmlformats.org/drawingml/2006/table">
            <a:tbl>
              <a:tblPr/>
              <a:tblGrid>
                <a:gridCol w="2946400">
                  <a:extLst>
                    <a:ext uri="{9D8B030D-6E8A-4147-A177-3AD203B41FA5}">
                      <a16:colId xmlns:a16="http://schemas.microsoft.com/office/drawing/2014/main" val="838139290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193749344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890367612"/>
                    </a:ext>
                  </a:extLst>
                </a:gridCol>
              </a:tblGrid>
              <a:tr h="533400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Three Similar Offerings</a:t>
                      </a:r>
                      <a:endParaRPr lang="el-G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45996"/>
                  </a:ext>
                </a:extLst>
              </a:tr>
              <a:tr h="235248">
                <a:tc>
                  <a:txBody>
                    <a:bodyPr/>
                    <a:lstStyle/>
                    <a:p>
                      <a:pPr algn="ctr" fontAlgn="t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similar offering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200" b="1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similar offering</a:t>
                      </a:r>
                      <a:endParaRPr kumimoji="0" lang="el-G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200" b="1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rd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similar offering</a:t>
                      </a:r>
                      <a:endParaRPr kumimoji="0" lang="el-G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969867"/>
                  </a:ext>
                </a:extLst>
              </a:tr>
              <a:tr h="2222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Company name/website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Company name/website</a:t>
                      </a:r>
                      <a:endParaRPr kumimoji="0" lang="el-G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Company name/website</a:t>
                      </a:r>
                      <a:endParaRPr kumimoji="0" lang="el-G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1122"/>
                  </a:ext>
                </a:extLst>
              </a:tr>
              <a:tr h="555704">
                <a:tc>
                  <a:txBody>
                    <a:bodyPr/>
                    <a:lstStyle/>
                    <a:p>
                      <a:pPr algn="l" fontAlgn="t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743944"/>
                  </a:ext>
                </a:extLst>
              </a:tr>
              <a:tr h="2222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Description of product/services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Description of product/services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Description of product/services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824314"/>
                  </a:ext>
                </a:extLst>
              </a:tr>
              <a:tr h="1126684">
                <a:tc>
                  <a:txBody>
                    <a:bodyPr/>
                    <a:lstStyle/>
                    <a:p>
                      <a:pPr algn="l" fontAlgn="t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093602"/>
                  </a:ext>
                </a:extLst>
              </a:tr>
              <a:tr h="2222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Common elements with your business idea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Common elements with your business idea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Common elements with your business idea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343904"/>
                  </a:ext>
                </a:extLst>
              </a:tr>
              <a:tr h="1111409"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670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838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71</Words>
  <Application>Microsoft Office PowerPoint</Application>
  <PresentationFormat>Προβολή στην οθόνη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Παρουσίαση του PowerPoint</vt:lpstr>
    </vt:vector>
  </TitlesOfParts>
  <Company>World Vision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template</dc:title>
  <dc:creator>This version: James Cox</dc:creator>
  <dc:description>Full credit to  http://www.businessmodelgeneration.com and its users for this template. I have made enhancements to its useability by using a table as the underlying format.</dc:description>
  <cp:lastModifiedBy>Antonis Livieratos</cp:lastModifiedBy>
  <cp:revision>184</cp:revision>
  <cp:lastPrinted>2019-11-01T12:12:52Z</cp:lastPrinted>
  <dcterms:created xsi:type="dcterms:W3CDTF">2011-03-15T01:24:59Z</dcterms:created>
  <dcterms:modified xsi:type="dcterms:W3CDTF">2022-10-14T05:47:46Z</dcterms:modified>
</cp:coreProperties>
</file>