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91" autoAdjust="0"/>
    <p:restoredTop sz="99470" autoAdjust="0"/>
  </p:normalViewPr>
  <p:slideViewPr>
    <p:cSldViewPr>
      <p:cViewPr>
        <p:scale>
          <a:sx n="100" d="100"/>
          <a:sy n="100" d="100"/>
        </p:scale>
        <p:origin x="70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14/10/2022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EB5FC3E-D9DD-4542-B82B-0D825334136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73103"/>
            <a:ext cx="1378136" cy="46029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3693FA15-0821-4AAE-96B9-F81D4C8039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2" y="59318"/>
            <a:ext cx="1680714" cy="46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F02ADD8-076B-455B-BC5A-D6CEBDD56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31272"/>
              </p:ext>
            </p:extLst>
          </p:nvPr>
        </p:nvGraphicFramePr>
        <p:xfrm>
          <a:off x="135056" y="606245"/>
          <a:ext cx="8839200" cy="360000"/>
        </p:xfrm>
        <a:graphic>
          <a:graphicData uri="http://schemas.openxmlformats.org/drawingml/2006/table">
            <a:tbl>
              <a:tblPr/>
              <a:tblGrid>
                <a:gridCol w="1769944">
                  <a:extLst>
                    <a:ext uri="{9D8B030D-6E8A-4147-A177-3AD203B41FA5}">
                      <a16:colId xmlns:a16="http://schemas.microsoft.com/office/drawing/2014/main" val="2343574481"/>
                    </a:ext>
                  </a:extLst>
                </a:gridCol>
                <a:gridCol w="7069256">
                  <a:extLst>
                    <a:ext uri="{9D8B030D-6E8A-4147-A177-3AD203B41FA5}">
                      <a16:colId xmlns:a16="http://schemas.microsoft.com/office/drawing/2014/main" val="183321289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ΤΕΑΜ 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5314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71034"/>
                  </a:ext>
                </a:extLst>
              </a:tr>
            </a:tbl>
          </a:graphicData>
        </a:graphic>
      </p:graphicFrame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AB1F27A8-3C8A-465E-B518-F646D1590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487898"/>
              </p:ext>
            </p:extLst>
          </p:nvPr>
        </p:nvGraphicFramePr>
        <p:xfrm>
          <a:off x="135056" y="1143000"/>
          <a:ext cx="8839200" cy="5471115"/>
        </p:xfrm>
        <a:graphic>
          <a:graphicData uri="http://schemas.openxmlformats.org/drawingml/2006/table">
            <a:tbl>
              <a:tblPr/>
              <a:tblGrid>
                <a:gridCol w="2946400">
                  <a:extLst>
                    <a:ext uri="{9D8B030D-6E8A-4147-A177-3AD203B41FA5}">
                      <a16:colId xmlns:a16="http://schemas.microsoft.com/office/drawing/2014/main" val="83813929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193749344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89036761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Similar Offerings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745996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similar offering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b="1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similar offering</a:t>
                      </a:r>
                      <a:endParaRPr kumimoji="0" lang="el-G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i="0" u="none" strike="noStrike" kern="1200" cap="none" spc="0" normalizeH="0" baseline="3000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rd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similar offering</a:t>
                      </a:r>
                      <a:endParaRPr kumimoji="0" lang="el-G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69867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Company name/website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Company name/website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Company name/website</a:t>
                      </a:r>
                      <a:endParaRPr kumimoji="0" lang="el-G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1122"/>
                  </a:ext>
                </a:extLst>
              </a:tr>
              <a:tr h="555704"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43944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Description of product/services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Description of product/services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Description of product/services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24314"/>
                  </a:ext>
                </a:extLst>
              </a:tr>
              <a:tr h="1126684"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093602"/>
                  </a:ext>
                </a:extLst>
              </a:tr>
              <a:tr h="222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Common elements with your business idea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Common elements with your business idea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Common elements with your business idea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43904"/>
                  </a:ext>
                </a:extLst>
              </a:tr>
              <a:tr h="1111409"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3" marR="6273" marT="62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67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83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71</Words>
  <Application>Microsoft Office PowerPoint</Application>
  <PresentationFormat>Προβολή στην οθόνη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Παρουσίαση του PowerPoint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Antonis Livieratos</cp:lastModifiedBy>
  <cp:revision>184</cp:revision>
  <cp:lastPrinted>2019-11-01T12:12:52Z</cp:lastPrinted>
  <dcterms:created xsi:type="dcterms:W3CDTF">2011-03-15T01:24:59Z</dcterms:created>
  <dcterms:modified xsi:type="dcterms:W3CDTF">2022-10-14T05:47:46Z</dcterms:modified>
</cp:coreProperties>
</file>