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BC00"/>
    <a:srgbClr val="AD403D"/>
    <a:srgbClr val="87B0E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 varScale="1">
        <p:scale>
          <a:sx n="68" d="100"/>
          <a:sy n="68" d="100"/>
        </p:scale>
        <p:origin x="16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19/11/2022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693FA15-0821-4AAE-96B9-F81D4C80398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2" y="59318"/>
            <a:ext cx="1680714" cy="460296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3CBDBC7E-9A66-484C-AA73-A2536F9A14E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665774" y="92076"/>
            <a:ext cx="1336983" cy="3743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48474948-DAB0-4AE4-8B06-57DA8C16F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68151"/>
              </p:ext>
            </p:extLst>
          </p:nvPr>
        </p:nvGraphicFramePr>
        <p:xfrm>
          <a:off x="146799" y="685800"/>
          <a:ext cx="8844800" cy="829233"/>
        </p:xfrm>
        <a:graphic>
          <a:graphicData uri="http://schemas.openxmlformats.org/drawingml/2006/table">
            <a:tbl>
              <a:tblPr/>
              <a:tblGrid>
                <a:gridCol w="8844800">
                  <a:extLst>
                    <a:ext uri="{9D8B030D-6E8A-4147-A177-3AD203B41FA5}">
                      <a16:colId xmlns:a16="http://schemas.microsoft.com/office/drawing/2014/main" val="2813530119"/>
                    </a:ext>
                  </a:extLst>
                </a:gridCol>
              </a:tblGrid>
              <a:tr h="4165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 Manifesto</a:t>
                      </a:r>
                    </a:p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Team:</a:t>
                      </a:r>
                    </a:p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Date: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7241684"/>
                  </a:ext>
                </a:extLst>
              </a:tr>
            </a:tbl>
          </a:graphicData>
        </a:graphic>
      </p:graphicFrame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FA5ACFCE-F27D-49A7-99F2-AE2C6387A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30550"/>
              </p:ext>
            </p:extLst>
          </p:nvPr>
        </p:nvGraphicFramePr>
        <p:xfrm>
          <a:off x="138333" y="1676400"/>
          <a:ext cx="8839198" cy="5029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913">
                  <a:extLst>
                    <a:ext uri="{9D8B030D-6E8A-4147-A177-3AD203B41FA5}">
                      <a16:colId xmlns:a16="http://schemas.microsoft.com/office/drawing/2014/main" val="2174434298"/>
                    </a:ext>
                  </a:extLst>
                </a:gridCol>
                <a:gridCol w="1727257">
                  <a:extLst>
                    <a:ext uri="{9D8B030D-6E8A-4147-A177-3AD203B41FA5}">
                      <a16:colId xmlns:a16="http://schemas.microsoft.com/office/drawing/2014/main" val="4216817057"/>
                    </a:ext>
                  </a:extLst>
                </a:gridCol>
                <a:gridCol w="1727257">
                  <a:extLst>
                    <a:ext uri="{9D8B030D-6E8A-4147-A177-3AD203B41FA5}">
                      <a16:colId xmlns:a16="http://schemas.microsoft.com/office/drawing/2014/main" val="3147019880"/>
                    </a:ext>
                  </a:extLst>
                </a:gridCol>
                <a:gridCol w="1727257">
                  <a:extLst>
                    <a:ext uri="{9D8B030D-6E8A-4147-A177-3AD203B41FA5}">
                      <a16:colId xmlns:a16="http://schemas.microsoft.com/office/drawing/2014/main" val="750593013"/>
                    </a:ext>
                  </a:extLst>
                </a:gridCol>
                <a:gridCol w="1727257">
                  <a:extLst>
                    <a:ext uri="{9D8B030D-6E8A-4147-A177-3AD203B41FA5}">
                      <a16:colId xmlns:a16="http://schemas.microsoft.com/office/drawing/2014/main" val="2319630025"/>
                    </a:ext>
                  </a:extLst>
                </a:gridCol>
                <a:gridCol w="1727257">
                  <a:extLst>
                    <a:ext uri="{9D8B030D-6E8A-4147-A177-3AD203B41FA5}">
                      <a16:colId xmlns:a16="http://schemas.microsoft.com/office/drawing/2014/main" val="527002858"/>
                    </a:ext>
                  </a:extLst>
                </a:gridCol>
              </a:tblGrid>
              <a:tr h="84698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336284"/>
                  </a:ext>
                </a:extLst>
              </a:tr>
              <a:tr h="84698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851043"/>
                  </a:ext>
                </a:extLst>
              </a:tr>
              <a:tr h="24882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Responsibilities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27300"/>
                  </a:ext>
                </a:extLst>
              </a:tr>
              <a:tr h="846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%shares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l-G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l-G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062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096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15</Words>
  <Application>Microsoft Office PowerPoint</Application>
  <PresentationFormat>Προβολή στην οθόνη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Παρουσίαση του PowerPoint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Antonis Livieratos</cp:lastModifiedBy>
  <cp:revision>213</cp:revision>
  <cp:lastPrinted>2019-11-01T12:12:52Z</cp:lastPrinted>
  <dcterms:created xsi:type="dcterms:W3CDTF">2011-03-15T01:24:59Z</dcterms:created>
  <dcterms:modified xsi:type="dcterms:W3CDTF">2022-11-19T09:33:13Z</dcterms:modified>
</cp:coreProperties>
</file>