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Masters/slideMaster22.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80" r:id="rId11"/>
    <p:sldMasterId id="2147483792" r:id="rId12"/>
    <p:sldMasterId id="2147483804" r:id="rId13"/>
    <p:sldMasterId id="2147484437" r:id="rId14"/>
    <p:sldMasterId id="2147484803" r:id="rId15"/>
    <p:sldMasterId id="2147484815" r:id="rId16"/>
    <p:sldMasterId id="2147484827" r:id="rId17"/>
    <p:sldMasterId id="2147484839" r:id="rId18"/>
    <p:sldMasterId id="2147484851" r:id="rId19"/>
    <p:sldMasterId id="2147485316" r:id="rId20"/>
    <p:sldMasterId id="2147485328" r:id="rId21"/>
    <p:sldMasterId id="2147485340" r:id="rId22"/>
    <p:sldMasterId id="2147485353" r:id="rId23"/>
    <p:sldMasterId id="2147488936" r:id="rId24"/>
  </p:sldMasterIdLst>
  <p:notesMasterIdLst>
    <p:notesMasterId r:id="rId97"/>
  </p:notesMasterIdLst>
  <p:sldIdLst>
    <p:sldId id="256" r:id="rId25"/>
    <p:sldId id="258" r:id="rId26"/>
    <p:sldId id="278" r:id="rId27"/>
    <p:sldId id="355" r:id="rId28"/>
    <p:sldId id="360" r:id="rId29"/>
    <p:sldId id="357" r:id="rId30"/>
    <p:sldId id="358" r:id="rId31"/>
    <p:sldId id="359" r:id="rId32"/>
    <p:sldId id="361" r:id="rId33"/>
    <p:sldId id="362" r:id="rId34"/>
    <p:sldId id="363" r:id="rId35"/>
    <p:sldId id="367" r:id="rId36"/>
    <p:sldId id="365" r:id="rId37"/>
    <p:sldId id="366" r:id="rId38"/>
    <p:sldId id="368" r:id="rId39"/>
    <p:sldId id="364" r:id="rId40"/>
    <p:sldId id="432" r:id="rId41"/>
    <p:sldId id="374" r:id="rId42"/>
    <p:sldId id="369" r:id="rId43"/>
    <p:sldId id="274" r:id="rId44"/>
    <p:sldId id="268" r:id="rId45"/>
    <p:sldId id="281" r:id="rId46"/>
    <p:sldId id="372" r:id="rId47"/>
    <p:sldId id="373" r:id="rId48"/>
    <p:sldId id="375" r:id="rId49"/>
    <p:sldId id="460" r:id="rId50"/>
    <p:sldId id="428" r:id="rId51"/>
    <p:sldId id="459" r:id="rId52"/>
    <p:sldId id="377" r:id="rId53"/>
    <p:sldId id="468" r:id="rId54"/>
    <p:sldId id="461" r:id="rId55"/>
    <p:sldId id="462" r:id="rId56"/>
    <p:sldId id="378" r:id="rId57"/>
    <p:sldId id="382" r:id="rId58"/>
    <p:sldId id="430" r:id="rId59"/>
    <p:sldId id="450" r:id="rId60"/>
    <p:sldId id="466" r:id="rId61"/>
    <p:sldId id="458" r:id="rId62"/>
    <p:sldId id="370" r:id="rId63"/>
    <p:sldId id="463" r:id="rId64"/>
    <p:sldId id="465" r:id="rId65"/>
    <p:sldId id="451" r:id="rId66"/>
    <p:sldId id="452" r:id="rId67"/>
    <p:sldId id="453" r:id="rId68"/>
    <p:sldId id="396" r:id="rId69"/>
    <p:sldId id="438" r:id="rId70"/>
    <p:sldId id="439" r:id="rId71"/>
    <p:sldId id="449" r:id="rId72"/>
    <p:sldId id="399" r:id="rId73"/>
    <p:sldId id="400" r:id="rId74"/>
    <p:sldId id="469" r:id="rId75"/>
    <p:sldId id="433" r:id="rId76"/>
    <p:sldId id="434" r:id="rId77"/>
    <p:sldId id="435" r:id="rId78"/>
    <p:sldId id="436" r:id="rId79"/>
    <p:sldId id="401" r:id="rId80"/>
    <p:sldId id="402" r:id="rId81"/>
    <p:sldId id="440" r:id="rId82"/>
    <p:sldId id="441" r:id="rId83"/>
    <p:sldId id="442" r:id="rId84"/>
    <p:sldId id="443" r:id="rId85"/>
    <p:sldId id="444" r:id="rId86"/>
    <p:sldId id="447" r:id="rId87"/>
    <p:sldId id="437" r:id="rId88"/>
    <p:sldId id="403" r:id="rId89"/>
    <p:sldId id="406" r:id="rId90"/>
    <p:sldId id="410" r:id="rId91"/>
    <p:sldId id="416" r:id="rId92"/>
    <p:sldId id="417" r:id="rId93"/>
    <p:sldId id="456" r:id="rId94"/>
    <p:sldId id="448" r:id="rId95"/>
    <p:sldId id="420" r:id="rId96"/>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1pPr>
    <a:lvl2pPr marL="455613" indent="1588"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2pPr>
    <a:lvl3pPr marL="912813" indent="1588"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3pPr>
    <a:lvl4pPr marL="1370013" indent="1588"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4pPr>
    <a:lvl5pPr marL="1827213" indent="1588"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PMingLiU"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PMingLiU"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PMingLiU"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PMingLiU"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33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autoAdjust="0"/>
  </p:normalViewPr>
  <p:slideViewPr>
    <p:cSldViewPr>
      <p:cViewPr>
        <p:scale>
          <a:sx n="75" d="100"/>
          <a:sy n="75" d="100"/>
        </p:scale>
        <p:origin x="-161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slide" Target="slides/slide65.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A5B296B6-E14A-4BD0-A6A7-7EC5C26047E0}" type="datetimeFigureOut">
              <a:rPr lang="el-GR"/>
              <a:pPr>
                <a:defRPr/>
              </a:pPr>
              <a:t>27/1/2015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2B928712-E346-442B-9CF6-385602A9A6D1}"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73B119-54DB-4E55-9F40-0EA053A9A9CA}" type="slidenum">
              <a:rPr lang="ar-SA" smtClean="0">
                <a:ea typeface="PMingLiU" pitchFamily="18" charset="-120"/>
              </a:rPr>
              <a:pPr/>
              <a:t>13</a:t>
            </a:fld>
            <a:endParaRPr lang="en-US" smtClean="0">
              <a:ea typeface="PMingLiU" pitchFamily="18" charset="-120"/>
            </a:endParaRPr>
          </a:p>
        </p:txBody>
      </p:sp>
      <p:sp>
        <p:nvSpPr>
          <p:cNvPr id="337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FBB9D3-3663-46A3-B7A6-0139B579D3F4}" type="slidenum">
              <a:rPr lang="en-GB" smtClean="0">
                <a:solidFill>
                  <a:srgbClr val="000000"/>
                </a:solidFill>
                <a:ea typeface="PMingLiU" pitchFamily="18" charset="-120"/>
              </a:rPr>
              <a:pPr/>
              <a:t>52</a:t>
            </a:fld>
            <a:endParaRPr lang="en-GB" smtClean="0">
              <a:solidFill>
                <a:srgbClr val="000000"/>
              </a:solidFill>
              <a:ea typeface="PMingLiU" pitchFamily="18" charset="-120"/>
            </a:endParaRPr>
          </a:p>
        </p:txBody>
      </p:sp>
      <p:sp>
        <p:nvSpPr>
          <p:cNvPr id="346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61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latin typeface="Symbol" pitchFamily="18" charset="2"/>
                <a:cs typeface="Times New Roman" pitchFamily="18" charset="0"/>
              </a:rPr>
              <a:t>·</a:t>
            </a:r>
            <a:r>
              <a:rPr lang="en-GB" smtClean="0">
                <a:cs typeface="Times New Roman" pitchFamily="18" charset="0"/>
              </a:rPr>
              <a:t>         A human virus infection that is largely controlled by vaccination and is likely to be fully eradicated in the next few years.</a:t>
            </a:r>
          </a:p>
          <a:p>
            <a:r>
              <a:rPr lang="en-GB" smtClean="0">
                <a:cs typeface="Times New Roman" pitchFamily="18" charset="0"/>
              </a:rPr>
              <a:t>The infection here is associated with infantile paralysis affecting the lower limbs but in severe cases there can be paralysis of the muscles controlling respiration.</a:t>
            </a:r>
            <a:r>
              <a:rPr lang="en-GB"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FD9106-C95A-45A3-85B4-3ADBB28537E7}" type="slidenum">
              <a:rPr lang="en-GB" smtClean="0">
                <a:solidFill>
                  <a:srgbClr val="000000"/>
                </a:solidFill>
                <a:ea typeface="PMingLiU" pitchFamily="18" charset="-120"/>
              </a:rPr>
              <a:pPr/>
              <a:t>53</a:t>
            </a:fld>
            <a:endParaRPr lang="en-GB" smtClean="0">
              <a:solidFill>
                <a:srgbClr val="000000"/>
              </a:solidFill>
              <a:ea typeface="PMingLiU" pitchFamily="18" charset="-120"/>
            </a:endParaRPr>
          </a:p>
        </p:txBody>
      </p:sp>
      <p:sp>
        <p:nvSpPr>
          <p:cNvPr id="347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7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300" smtClean="0"/>
              <a:t>Enterovirus.</a:t>
            </a:r>
          </a:p>
          <a:p>
            <a:r>
              <a:rPr lang="en-GB" sz="1300" smtClean="0"/>
              <a:t>Possesses a RNA genome.</a:t>
            </a:r>
          </a:p>
          <a:p>
            <a:r>
              <a:rPr lang="en-GB" sz="1300" smtClean="0"/>
              <a:t>Transmitted by the faecal oral route.</a:t>
            </a:r>
          </a:p>
          <a:p>
            <a:r>
              <a:rPr lang="en-GB" sz="1300" smtClean="0"/>
              <a:t>Cause of gastrointestinal illness and poliomyelitis.</a:t>
            </a:r>
          </a:p>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2E22E81-F3F0-4D41-81B4-DB81F19EB05A}" type="slidenum">
              <a:rPr lang="en-GB" smtClean="0">
                <a:solidFill>
                  <a:srgbClr val="000000"/>
                </a:solidFill>
                <a:ea typeface="PMingLiU" pitchFamily="18" charset="-120"/>
              </a:rPr>
              <a:pPr/>
              <a:t>54</a:t>
            </a:fld>
            <a:endParaRPr lang="en-GB" smtClean="0">
              <a:solidFill>
                <a:srgbClr val="000000"/>
              </a:solidFill>
              <a:ea typeface="PMingLiU" pitchFamily="18" charset="-120"/>
            </a:endParaRPr>
          </a:p>
        </p:txBody>
      </p:sp>
      <p:sp>
        <p:nvSpPr>
          <p:cNvPr id="348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latin typeface="Symbol" pitchFamily="18" charset="2"/>
                <a:cs typeface="Times New Roman" pitchFamily="18" charset="0"/>
              </a:rPr>
              <a:t>·</a:t>
            </a:r>
            <a:r>
              <a:rPr lang="en-GB" smtClean="0">
                <a:cs typeface="Times New Roman" pitchFamily="18" charset="0"/>
              </a:rPr>
              <a:t>         The main features of an enterovirus infection are as follows:</a:t>
            </a:r>
          </a:p>
          <a:p>
            <a:r>
              <a:rPr lang="en-GB" smtClean="0">
                <a:latin typeface="Wingdings" pitchFamily="2" charset="2"/>
                <a:cs typeface="Times New Roman" pitchFamily="18" charset="0"/>
              </a:rPr>
              <a:t>Ø</a:t>
            </a:r>
            <a:r>
              <a:rPr lang="en-GB" smtClean="0">
                <a:cs typeface="Times New Roman" pitchFamily="18" charset="0"/>
              </a:rPr>
              <a:t>     The virus is transmitted by the faecal oral route and is ingested from contaminated food or water - the contamination of these sources is due to the excretion of virus in the faeces of an infected individual.</a:t>
            </a:r>
          </a:p>
          <a:p>
            <a:r>
              <a:rPr lang="en-GB" smtClean="0">
                <a:latin typeface="Wingdings" pitchFamily="2" charset="2"/>
                <a:cs typeface="Times New Roman" pitchFamily="18" charset="0"/>
              </a:rPr>
              <a:t>Ø</a:t>
            </a:r>
            <a:r>
              <a:rPr lang="en-GB" smtClean="0">
                <a:cs typeface="Times New Roman" pitchFamily="18" charset="0"/>
              </a:rPr>
              <a:t>     The initial site of infection is the gut and in the majority of cases (ca 90% for poliovirus) the virus does not spread further and the infection may be inapparent.</a:t>
            </a:r>
          </a:p>
          <a:p>
            <a:r>
              <a:rPr lang="en-GB" smtClean="0">
                <a:latin typeface="Wingdings" pitchFamily="2" charset="2"/>
                <a:cs typeface="Times New Roman" pitchFamily="18" charset="0"/>
              </a:rPr>
              <a:t>Ø</a:t>
            </a:r>
            <a:r>
              <a:rPr lang="en-GB" smtClean="0">
                <a:cs typeface="Times New Roman" pitchFamily="18" charset="0"/>
              </a:rPr>
              <a:t>     The virus can spread beyond the initial site of infection as a viraemia with virus spread </a:t>
            </a:r>
            <a:r>
              <a:rPr lang="en-GB" i="1" smtClean="0">
                <a:cs typeface="Times New Roman" pitchFamily="18" charset="0"/>
              </a:rPr>
              <a:t>via</a:t>
            </a:r>
            <a:r>
              <a:rPr lang="en-GB" smtClean="0">
                <a:cs typeface="Times New Roman" pitchFamily="18" charset="0"/>
              </a:rPr>
              <a:t> the blood and lymph.</a:t>
            </a:r>
          </a:p>
          <a:p>
            <a:r>
              <a:rPr lang="en-GB" smtClean="0">
                <a:latin typeface="Wingdings" pitchFamily="2" charset="2"/>
                <a:cs typeface="Times New Roman" pitchFamily="18" charset="0"/>
              </a:rPr>
              <a:t>Ø</a:t>
            </a:r>
            <a:r>
              <a:rPr lang="en-GB" smtClean="0">
                <a:cs typeface="Times New Roman" pitchFamily="18" charset="0"/>
              </a:rPr>
              <a:t>     During the viraemia the virus can infect tissues beyond the initial site of entry - e.g. non-neuronal tissues (heart for CBV) as well as neuronal tissues.</a:t>
            </a:r>
          </a:p>
          <a:p>
            <a:r>
              <a:rPr lang="en-GB" smtClean="0">
                <a:cs typeface="Times New Roman" pitchFamily="18" charset="0"/>
              </a:rPr>
              <a:t>Enteroviruses are an important cause of aseptic meningitis and in the case of neuronal infections by poliovirus there can be severe paralysis leading to fatalities.</a:t>
            </a:r>
            <a:r>
              <a:rPr lang="en-GB"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76541FE-07A9-432C-A9C2-A6EA1F831980}" type="slidenum">
              <a:rPr lang="en-GB" smtClean="0">
                <a:solidFill>
                  <a:srgbClr val="000000"/>
                </a:solidFill>
                <a:ea typeface="PMingLiU" pitchFamily="18" charset="-120"/>
              </a:rPr>
              <a:pPr/>
              <a:t>55</a:t>
            </a:fld>
            <a:endParaRPr lang="en-GB" smtClean="0">
              <a:solidFill>
                <a:srgbClr val="000000"/>
              </a:solidFill>
              <a:ea typeface="PMingLiU" pitchFamily="18" charset="-120"/>
            </a:endParaRPr>
          </a:p>
        </p:txBody>
      </p:sp>
      <p:sp>
        <p:nvSpPr>
          <p:cNvPr id="349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91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t>The incidence of poliovirus is declining and is due for complete eradication in the next 5-10 years.</a:t>
            </a:r>
          </a:p>
          <a:p>
            <a:r>
              <a:rPr lang="en-GB" smtClean="0"/>
              <a:t>This has been achieved by the use of two vaccines for poliovirus.</a:t>
            </a:r>
          </a:p>
          <a:p>
            <a:r>
              <a:rPr lang="en-GB" smtClean="0"/>
              <a:t>Salk Vaccine: The first to be produced. This is a killed vaccine in which the virus is no longer able to replicate but it can still act as an antigen to stimulate an immune response in the vaccinee.</a:t>
            </a:r>
          </a:p>
          <a:p>
            <a:r>
              <a:rPr lang="en-GB" smtClean="0"/>
              <a:t>Sabin vaccine: Here the virus is alive but attentiated – I.e. it can replicate but does not produce disese. It can still induce an immune response. This is the most widelty used vaccine particurlt in the UK. It produces the most efficient immune response.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3E2C648-3F88-4CF2-A2DA-6C8AD67BC7BD}" type="slidenum">
              <a:rPr lang="ar-SA" smtClean="0">
                <a:ea typeface="PMingLiU" pitchFamily="18" charset="-120"/>
              </a:rPr>
              <a:pPr/>
              <a:t>14</a:t>
            </a:fld>
            <a:endParaRPr lang="en-US" smtClean="0">
              <a:ea typeface="PMingLiU" pitchFamily="18" charset="-120"/>
            </a:endParaRPr>
          </a:p>
        </p:txBody>
      </p:sp>
      <p:sp>
        <p:nvSpPr>
          <p:cNvPr id="338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9AC632-3CFA-4784-9D92-06FEBBCC3BC0}" type="slidenum">
              <a:rPr lang="ar-SA" smtClean="0">
                <a:solidFill>
                  <a:srgbClr val="000000"/>
                </a:solidFill>
                <a:ea typeface="PMingLiU" pitchFamily="18" charset="-120"/>
              </a:rPr>
              <a:pPr/>
              <a:t>15</a:t>
            </a:fld>
            <a:endParaRPr lang="en-US" smtClean="0">
              <a:solidFill>
                <a:srgbClr val="000000"/>
              </a:solidFill>
              <a:ea typeface="PMingLiU" pitchFamily="18" charset="-120"/>
            </a:endParaRPr>
          </a:p>
        </p:txBody>
      </p:sp>
      <p:sp>
        <p:nvSpPr>
          <p:cNvPr id="339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9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7E7948-D463-4201-8A7E-ACCC0DA3224E}" type="slidenum">
              <a:rPr lang="en-GB" smtClean="0">
                <a:solidFill>
                  <a:srgbClr val="000000"/>
                </a:solidFill>
                <a:ea typeface="PMingLiU" pitchFamily="18" charset="-120"/>
              </a:rPr>
              <a:pPr/>
              <a:t>17</a:t>
            </a:fld>
            <a:endParaRPr lang="en-GB" smtClean="0">
              <a:solidFill>
                <a:srgbClr val="000000"/>
              </a:solidFill>
              <a:ea typeface="PMingLiU" pitchFamily="18" charset="-120"/>
            </a:endParaRPr>
          </a:p>
        </p:txBody>
      </p:sp>
      <p:sp>
        <p:nvSpPr>
          <p:cNvPr id="340995" name="Rectangle 2"/>
          <p:cNvSpPr>
            <a:spLocks noGrp="1" noRot="1" noChangeAspect="1" noChangeArrowheads="1" noTextEdit="1"/>
          </p:cNvSpPr>
          <p:nvPr>
            <p:ph type="sldImg"/>
          </p:nvPr>
        </p:nvSpPr>
        <p:spPr bwMode="auto">
          <a:xfrm>
            <a:off x="1152525" y="692150"/>
            <a:ext cx="4552950" cy="3416300"/>
          </a:xfrm>
          <a:solidFill>
            <a:srgbClr val="FFFFFF"/>
          </a:solidFill>
          <a:ln>
            <a:solidFill>
              <a:srgbClr val="000000"/>
            </a:solidFill>
            <a:miter lim="800000"/>
            <a:headEnd/>
            <a:tailEnd/>
          </a:ln>
        </p:spPr>
      </p:sp>
      <p:sp>
        <p:nvSpPr>
          <p:cNvPr id="34099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GB" b="1" i="1" u="sng" smtClean="0">
                <a:cs typeface="Times New Roman" pitchFamily="18" charset="0"/>
              </a:rPr>
              <a:t>Cell death – Cytopathic effect</a:t>
            </a:r>
          </a:p>
          <a:p>
            <a:r>
              <a:rPr lang="en-GB" smtClean="0">
                <a:latin typeface="Symbol" pitchFamily="18" charset="2"/>
                <a:cs typeface="Times New Roman" pitchFamily="18" charset="0"/>
              </a:rPr>
              <a:t>·</a:t>
            </a:r>
            <a:r>
              <a:rPr lang="en-GB" smtClean="0">
                <a:cs typeface="Times New Roman" pitchFamily="18" charset="0"/>
              </a:rPr>
              <a:t>         This is the end result of many lytic virus infections in which the cell is killed following virus infection. This end result of virus infection is the cause of cpe found in cell culture systems infected with lytic viruses. The form of virus-induced cpe can take many forms ranging from the lysis of the cell to a fusion event with the formation of syncytia.</a:t>
            </a:r>
          </a:p>
          <a:p>
            <a:r>
              <a:rPr lang="en-GB" b="1" i="1" u="sng" smtClean="0">
                <a:cs typeface="Times New Roman" pitchFamily="18" charset="0"/>
              </a:rPr>
              <a:t>Persistent infection</a:t>
            </a:r>
          </a:p>
          <a:p>
            <a:r>
              <a:rPr lang="en-GB" smtClean="0">
                <a:latin typeface="Symbol" pitchFamily="18" charset="2"/>
                <a:cs typeface="Times New Roman" pitchFamily="18" charset="0"/>
              </a:rPr>
              <a:t>·</a:t>
            </a:r>
            <a:r>
              <a:rPr lang="en-GB" smtClean="0">
                <a:cs typeface="Times New Roman" pitchFamily="18" charset="0"/>
              </a:rPr>
              <a:t>         The outcome of some virus infections is not cell death but the development of a persistent (or chronic) virus infection. This differs from the transformation of cells (described below) since in many cases the cells appear similar (or identical) to the uninfected parental cell line. The cells may continue to grow in culture and release infectious virus.</a:t>
            </a:r>
          </a:p>
          <a:p>
            <a:r>
              <a:rPr lang="en-GB" smtClean="0">
                <a:latin typeface="Symbol" pitchFamily="18" charset="2"/>
                <a:cs typeface="Times New Roman" pitchFamily="18" charset="0"/>
              </a:rPr>
              <a:t>·</a:t>
            </a:r>
            <a:r>
              <a:rPr lang="en-GB" smtClean="0">
                <a:cs typeface="Times New Roman" pitchFamily="18" charset="0"/>
              </a:rPr>
              <a:t>         These infections are characterised by the virus normally being lytic but under specific situations (e.g. host cell type) the virus establishes a chronic or persistent infection.</a:t>
            </a:r>
          </a:p>
          <a:p>
            <a:r>
              <a:rPr lang="en-GB" b="1" i="1" u="sng" smtClean="0">
                <a:cs typeface="Times New Roman" pitchFamily="18" charset="0"/>
              </a:rPr>
              <a:t>Latent Infection</a:t>
            </a:r>
          </a:p>
          <a:p>
            <a:r>
              <a:rPr lang="en-GB" smtClean="0">
                <a:latin typeface="Symbol" pitchFamily="18" charset="2"/>
                <a:cs typeface="Times New Roman" pitchFamily="18" charset="0"/>
              </a:rPr>
              <a:t>·</a:t>
            </a:r>
            <a:r>
              <a:rPr lang="en-GB" smtClean="0">
                <a:cs typeface="Times New Roman" pitchFamily="18" charset="0"/>
              </a:rPr>
              <a:t>         The capacity of herpes virus to establish a latent infection is essentially another form of persistent infection. In this case the virus is not actually replicating but lying dormant in the host cell</a:t>
            </a:r>
          </a:p>
          <a:p>
            <a:r>
              <a:rPr lang="en-GB" b="1" i="1" u="sng" smtClean="0">
                <a:cs typeface="Times New Roman" pitchFamily="18" charset="0"/>
              </a:rPr>
              <a:t>Transformation</a:t>
            </a:r>
          </a:p>
          <a:p>
            <a:r>
              <a:rPr lang="en-GB" smtClean="0">
                <a:latin typeface="Symbol" pitchFamily="18" charset="2"/>
                <a:cs typeface="Times New Roman" pitchFamily="18" charset="0"/>
              </a:rPr>
              <a:t>·</a:t>
            </a:r>
            <a:r>
              <a:rPr lang="en-GB" smtClean="0">
                <a:cs typeface="Times New Roman" pitchFamily="18" charset="0"/>
              </a:rPr>
              <a:t>         A transformed cell </a:t>
            </a:r>
            <a:r>
              <a:rPr lang="en-GB" i="1" smtClean="0">
                <a:cs typeface="Times New Roman" pitchFamily="18" charset="0"/>
              </a:rPr>
              <a:t>in vitro</a:t>
            </a:r>
            <a:r>
              <a:rPr lang="en-GB" smtClean="0">
                <a:cs typeface="Times New Roman" pitchFamily="18" charset="0"/>
              </a:rPr>
              <a:t> or a tumour developing </a:t>
            </a:r>
            <a:r>
              <a:rPr lang="en-GB" i="1" smtClean="0">
                <a:cs typeface="Times New Roman" pitchFamily="18" charset="0"/>
              </a:rPr>
              <a:t>in vivo</a:t>
            </a:r>
            <a:r>
              <a:rPr lang="en-GB" smtClean="0">
                <a:cs typeface="Times New Roman" pitchFamily="18" charset="0"/>
              </a:rPr>
              <a:t> is essentially a cell-type, which shows no control over its cell division with unregulated growth.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B07EB7-F752-434D-973D-0EE62479A063}" type="slidenum">
              <a:rPr lang="en-US" smtClean="0">
                <a:solidFill>
                  <a:srgbClr val="000000"/>
                </a:solidFill>
                <a:ea typeface="PMingLiU" pitchFamily="18" charset="-120"/>
              </a:rPr>
              <a:pPr/>
              <a:t>25</a:t>
            </a:fld>
            <a:endParaRPr lang="en-US" smtClean="0">
              <a:solidFill>
                <a:srgbClr val="000000"/>
              </a:solidFill>
              <a:ea typeface="PMingLiU" pitchFamily="18" charset="-120"/>
            </a:endParaRPr>
          </a:p>
        </p:txBody>
      </p:sp>
      <p:sp>
        <p:nvSpPr>
          <p:cNvPr id="342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2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4B3B2-7155-457F-8060-7998E2BD36FF}" type="slidenum">
              <a:rPr lang="en-US"/>
              <a:pPr/>
              <a:t>28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304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defTabSz="409575" hangingPunct="0">
              <a:lnSpc>
                <a:spcPct val="93000"/>
              </a:lnSpc>
              <a:buClr>
                <a:srgbClr val="000000"/>
              </a:buClr>
              <a:buSzPct val="45000"/>
            </a:pPr>
            <a:endParaRPr kumimoji="0" lang="el-GR">
              <a:solidFill>
                <a:srgbClr val="000000"/>
              </a:solidFill>
            </a:endParaRPr>
          </a:p>
        </p:txBody>
      </p:sp>
      <p:sp>
        <p:nvSpPr>
          <p:cNvPr id="343043"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charset="0"/>
                <a:cs typeface="msgothic" charset="0"/>
              </a:rPr>
              <a:t>RNA viruses subversion of the IFN system. The figure shows various strategies that RNA viruses use to antagonize the IFN system. Dotted arrow represents suppression or inhibition [29].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06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l-GR"/>
          </a:p>
        </p:txBody>
      </p:sp>
      <p:sp>
        <p:nvSpPr>
          <p:cNvPr id="344067"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charset="0"/>
                <a:cs typeface="msgothic" charset="0"/>
              </a:rPr>
              <a:t>Strategies used by viruses to subvert the host chemokine system. (a) RSV: Virus-encoded, chemokine-like protein that can compete with host chemokines for binding to host chemokine receptor. This process can result in the delay in viral clearance as well as enhancement of viral infectivity. (b) HIV: Virus-encoded, chemokine-like protein (Tat) by HIV that can promote chemotaxis of monocytes/macrophages to enhance infection.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ED8980A-2B23-46A8-87DA-118D1E13DF03}" type="slidenum">
              <a:rPr lang="en-US" smtClean="0">
                <a:solidFill>
                  <a:srgbClr val="000000"/>
                </a:solidFill>
                <a:ea typeface="PMingLiU" pitchFamily="18" charset="-120"/>
              </a:rPr>
              <a:pPr/>
              <a:t>42</a:t>
            </a:fld>
            <a:endParaRPr lang="en-US" smtClean="0">
              <a:solidFill>
                <a:srgbClr val="000000"/>
              </a:solidFill>
              <a:ea typeface="PMingLiU" pitchFamily="18" charset="-120"/>
            </a:endParaRPr>
          </a:p>
        </p:txBody>
      </p:sp>
      <p:sp>
        <p:nvSpPr>
          <p:cNvPr id="3450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50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A53F8D5-6AB8-4839-B3F0-481B6AF388F3}"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E3A6531-9D73-484A-A444-7605BE06648A}" type="slidenum">
              <a:rPr lang="zh-TW" altLang="en-US"/>
              <a:pPr>
                <a:defRPr/>
              </a:pPr>
              <a:t>‹#›</a:t>
            </a:fld>
            <a:endParaRPr lang="en-US" altLang="zh-TW"/>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C11FE634-2290-4883-909C-9803097170FF}"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FE75EE0A-5F35-428E-B55E-28006CEB6303}" type="datetimeFigureOut">
              <a:rPr lang="el-GR"/>
              <a:pPr>
                <a:defRPr/>
              </a:pPr>
              <a:t>27/1/2015</a:t>
            </a:fld>
            <a:endParaRPr lang="el-GR"/>
          </a:p>
        </p:txBody>
      </p:sp>
      <p:sp>
        <p:nvSpPr>
          <p:cNvPr id="5" name="Footer Placeholder 4"/>
          <p:cNvSpPr>
            <a:spLocks noGrp="1"/>
          </p:cNvSpPr>
          <p:nvPr>
            <p:ph type="ftr" sz="quarter" idx="11"/>
          </p:nvPr>
        </p:nvSpPr>
        <p:spPr/>
        <p:txBody>
          <a:bodyPr/>
          <a:lstStyle>
            <a:lvl1pPr>
              <a:defRPr kumimoji="1"/>
            </a:lvl1pPr>
          </a:lstStyle>
          <a:p>
            <a:pPr>
              <a:defRPr/>
            </a:pPr>
            <a:endParaRPr lang="el-GR"/>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E42BC3D1-7D0E-47D9-AF04-9AD10346A6A2}" type="slidenum">
              <a:rPr lang="el-GR"/>
              <a:pPr>
                <a:defRPr/>
              </a:pPr>
              <a:t>‹#›</a:t>
            </a:fld>
            <a:endParaRPr lang="el-GR"/>
          </a:p>
        </p:txBody>
      </p:sp>
    </p:spTree>
  </p:cSld>
  <p:clrMapOvr>
    <a:masterClrMapping/>
  </p:clrMapOvr>
  <p:transition spd="slow">
    <p:push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1BCBDC40-2325-4909-A955-6F5588537879}" type="datetimeFigureOut">
              <a:rPr lang="el-GR"/>
              <a:pPr>
                <a:defRPr/>
              </a:pPr>
              <a:t>27/1/2015</a:t>
            </a:fld>
            <a:endParaRPr lang="el-GR"/>
          </a:p>
        </p:txBody>
      </p:sp>
      <p:sp>
        <p:nvSpPr>
          <p:cNvPr id="5" name="Footer Placeholder 4"/>
          <p:cNvSpPr>
            <a:spLocks noGrp="1"/>
          </p:cNvSpPr>
          <p:nvPr>
            <p:ph type="ftr" sz="quarter" idx="11"/>
          </p:nvPr>
        </p:nvSpPr>
        <p:spPr/>
        <p:txBody>
          <a:bodyPr/>
          <a:lstStyle>
            <a:lvl1pPr>
              <a:defRPr kumimoji="1"/>
            </a:lvl1pPr>
          </a:lstStyle>
          <a:p>
            <a:pPr>
              <a:defRPr/>
            </a:pPr>
            <a:endParaRPr lang="el-GR"/>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2144B48F-1D56-44D2-BCD6-3E7E5D705253}" type="slidenum">
              <a:rPr lang="el-GR"/>
              <a:pPr>
                <a:defRPr/>
              </a:pPr>
              <a:t>‹#›</a:t>
            </a:fld>
            <a:endParaRPr lang="el-GR"/>
          </a:p>
        </p:txBody>
      </p:sp>
    </p:spTree>
  </p:cSld>
  <p:clrMapOvr>
    <a:masterClrMapping/>
  </p:clrMapOvr>
  <p:transition spd="slow">
    <p:push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kumimoji="0" lang="en-US" sz="1800" dirty="0">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kumimoji="0" lang="en-US" sz="1800" dirty="0">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kumimoji="0" lang="en-US" sz="1800" dirty="0">
              <a:solidFill>
                <a:prstClr val="white"/>
              </a:solidFill>
            </a:endParaRPr>
          </a:p>
        </p:txBody>
      </p:sp>
      <p:sp>
        <p:nvSpPr>
          <p:cNvPr id="2" name="Title 1"/>
          <p:cNvSpPr>
            <a:spLocks noGrp="1"/>
          </p:cNvSpPr>
          <p:nvPr>
            <p:ph type="title"/>
          </p:nvPr>
        </p:nvSpPr>
        <p:spPr>
          <a:xfrm>
            <a:off x="722313" y="1371603"/>
            <a:ext cx="7772400" cy="2505075"/>
          </a:xfrm>
        </p:spPr>
        <p:txBody>
          <a:bodyPr/>
          <a:lstStyle>
            <a:lvl1pPr algn="ctr" defTabSz="914079"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22313" y="4068766"/>
            <a:ext cx="7772400" cy="1131887"/>
          </a:xfrm>
        </p:spPr>
        <p:txBody>
          <a:bodyPr/>
          <a:lstStyle>
            <a:lvl1pPr marL="0" indent="0" algn="ctr">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3"/>
          <p:cNvSpPr>
            <a:spLocks noGrp="1"/>
          </p:cNvSpPr>
          <p:nvPr>
            <p:ph type="dt" sz="half" idx="10"/>
          </p:nvPr>
        </p:nvSpPr>
        <p:spPr/>
        <p:txBody>
          <a:bodyPr/>
          <a:lstStyle>
            <a:lvl1pPr>
              <a:defRPr kumimoji="1">
                <a:ea typeface="新細明體" pitchFamily="18" charset="-120"/>
              </a:defRPr>
            </a:lvl1pPr>
          </a:lstStyle>
          <a:p>
            <a:pPr>
              <a:defRPr/>
            </a:pPr>
            <a:fld id="{8FE15F22-3777-48E9-B3E0-00537AAC0E77}" type="datetimeFigureOut">
              <a:rPr lang="el-GR"/>
              <a:pPr>
                <a:defRPr/>
              </a:pPr>
              <a:t>27/1/2015</a:t>
            </a:fld>
            <a:endParaRPr lang="el-GR"/>
          </a:p>
        </p:txBody>
      </p:sp>
      <p:sp>
        <p:nvSpPr>
          <p:cNvPr id="8" name="Footer Placeholder 4"/>
          <p:cNvSpPr>
            <a:spLocks noGrp="1"/>
          </p:cNvSpPr>
          <p:nvPr>
            <p:ph type="ftr" sz="quarter" idx="11"/>
          </p:nvPr>
        </p:nvSpPr>
        <p:spPr/>
        <p:txBody>
          <a:bodyPr/>
          <a:lstStyle>
            <a:lvl1pPr>
              <a:defRPr kumimoji="1"/>
            </a:lvl1pPr>
          </a:lstStyle>
          <a:p>
            <a:pPr>
              <a:defRPr/>
            </a:pPr>
            <a:endParaRPr lang="el-GR"/>
          </a:p>
        </p:txBody>
      </p:sp>
      <p:sp>
        <p:nvSpPr>
          <p:cNvPr id="9"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643DD6EF-53BB-4261-B36C-0A5BDA85C438}" type="slidenum">
              <a:rPr lang="el-GR"/>
              <a:pPr>
                <a:defRPr/>
              </a:pPr>
              <a:t>‹#›</a:t>
            </a:fld>
            <a:endParaRPr lang="el-GR"/>
          </a:p>
        </p:txBody>
      </p:sp>
    </p:spTree>
  </p:cSld>
  <p:clrMapOvr>
    <a:masterClrMapping/>
  </p:clrMapOvr>
  <p:transition spd="slow">
    <p:push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4" name="Content Placeholder 3"/>
          <p:cNvSpPr>
            <a:spLocks noGrp="1"/>
          </p:cNvSpPr>
          <p:nvPr>
            <p:ph sz="half" idx="2"/>
          </p:nvPr>
        </p:nvSpPr>
        <p:spPr>
          <a:xfrm>
            <a:off x="4648200" y="1600203"/>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9" name="Content Placeholder 8"/>
          <p:cNvSpPr>
            <a:spLocks noGrp="1"/>
          </p:cNvSpPr>
          <p:nvPr>
            <p:ph sz="quarter" idx="13"/>
          </p:nvPr>
        </p:nvSpPr>
        <p:spPr>
          <a:xfrm>
            <a:off x="365761" y="1600200"/>
            <a:ext cx="4041648" cy="45262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3"/>
          <p:cNvSpPr>
            <a:spLocks noGrp="1"/>
          </p:cNvSpPr>
          <p:nvPr>
            <p:ph type="dt" sz="half" idx="14"/>
          </p:nvPr>
        </p:nvSpPr>
        <p:spPr/>
        <p:txBody>
          <a:bodyPr/>
          <a:lstStyle>
            <a:lvl1pPr>
              <a:defRPr kumimoji="1">
                <a:ea typeface="新細明體" pitchFamily="18" charset="-120"/>
              </a:defRPr>
            </a:lvl1pPr>
          </a:lstStyle>
          <a:p>
            <a:pPr>
              <a:defRPr/>
            </a:pPr>
            <a:fld id="{DF46268B-827D-46A4-A37E-95F1A1BA13A6}" type="datetimeFigureOut">
              <a:rPr lang="el-GR"/>
              <a:pPr>
                <a:defRPr/>
              </a:pPr>
              <a:t>27/1/2015</a:t>
            </a:fld>
            <a:endParaRPr lang="el-GR"/>
          </a:p>
        </p:txBody>
      </p:sp>
      <p:sp>
        <p:nvSpPr>
          <p:cNvPr id="6" name="Footer Placeholder 4"/>
          <p:cNvSpPr>
            <a:spLocks noGrp="1"/>
          </p:cNvSpPr>
          <p:nvPr>
            <p:ph type="ftr" sz="quarter" idx="15"/>
          </p:nvPr>
        </p:nvSpPr>
        <p:spPr/>
        <p:txBody>
          <a:bodyPr/>
          <a:lstStyle>
            <a:lvl1pPr>
              <a:defRPr kumimoji="1"/>
            </a:lvl1pPr>
          </a:lstStyle>
          <a:p>
            <a:pPr>
              <a:defRPr/>
            </a:pPr>
            <a:endParaRPr lang="el-GR"/>
          </a:p>
        </p:txBody>
      </p:sp>
      <p:sp>
        <p:nvSpPr>
          <p:cNvPr id="7" name="Slide Number Placeholder 5"/>
          <p:cNvSpPr>
            <a:spLocks noGrp="1"/>
          </p:cNvSpPr>
          <p:nvPr>
            <p:ph type="sldNum" sz="quarter" idx="16"/>
          </p:nvPr>
        </p:nvSpPr>
        <p:spPr/>
        <p:txBody>
          <a:bodyPr/>
          <a:lstStyle>
            <a:lvl1pPr>
              <a:defRPr kumimoji="1">
                <a:ea typeface="新細明體" pitchFamily="18" charset="-120"/>
              </a:defRPr>
            </a:lvl1pPr>
          </a:lstStyle>
          <a:p>
            <a:pPr>
              <a:defRPr/>
            </a:pPr>
            <a:fld id="{AD184C60-CBBA-43D3-AC20-DCBE97B206F1}" type="slidenum">
              <a:rPr lang="el-GR"/>
              <a:pPr>
                <a:defRPr/>
              </a:pPr>
              <a:t>‹#›</a:t>
            </a:fld>
            <a:endParaRPr lang="el-GR"/>
          </a:p>
        </p:txBody>
      </p:sp>
    </p:spTree>
  </p:cSld>
  <p:clrMapOvr>
    <a:masterClrMapping/>
  </p:clrMapOvr>
  <p:transition spd="slow">
    <p:push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8203" y="1600200"/>
            <a:ext cx="4041775" cy="609600"/>
          </a:xfrm>
        </p:spPr>
        <p:txBody>
          <a:bodyPr anchor="b">
            <a:noAutofit/>
          </a:bodyPr>
          <a:lstStyle>
            <a:lvl1pPr marL="0" indent="0" algn="ctr">
              <a:buNone/>
              <a:defRPr sz="2400" b="0"/>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l-GR" smtClean="0"/>
              <a:t>Στυλ υποδείγματος κειμένου</a:t>
            </a:r>
          </a:p>
        </p:txBody>
      </p:sp>
      <p:sp>
        <p:nvSpPr>
          <p:cNvPr id="11" name="Content Placeholder 10"/>
          <p:cNvSpPr>
            <a:spLocks noGrp="1"/>
          </p:cNvSpPr>
          <p:nvPr>
            <p:ph sz="quarter" idx="13"/>
          </p:nvPr>
        </p:nvSpPr>
        <p:spPr>
          <a:xfrm>
            <a:off x="457201" y="2212848"/>
            <a:ext cx="4041648"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72584" y="2212851"/>
            <a:ext cx="4041648" cy="391318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5"/>
          </p:nvPr>
        </p:nvSpPr>
        <p:spPr/>
        <p:txBody>
          <a:bodyPr/>
          <a:lstStyle>
            <a:lvl1pPr>
              <a:defRPr kumimoji="1">
                <a:ea typeface="新細明體" pitchFamily="18" charset="-120"/>
              </a:defRPr>
            </a:lvl1pPr>
          </a:lstStyle>
          <a:p>
            <a:pPr>
              <a:defRPr/>
            </a:pPr>
            <a:fld id="{61E2D282-AE2C-4EEC-9CEB-D9EF0D91CA34}" type="datetimeFigureOut">
              <a:rPr lang="el-GR"/>
              <a:pPr>
                <a:defRPr/>
              </a:pPr>
              <a:t>27/1/2015</a:t>
            </a:fld>
            <a:endParaRPr lang="el-GR"/>
          </a:p>
        </p:txBody>
      </p:sp>
      <p:sp>
        <p:nvSpPr>
          <p:cNvPr id="8" name="Footer Placeholder 4"/>
          <p:cNvSpPr>
            <a:spLocks noGrp="1"/>
          </p:cNvSpPr>
          <p:nvPr>
            <p:ph type="ftr" sz="quarter" idx="16"/>
          </p:nvPr>
        </p:nvSpPr>
        <p:spPr/>
        <p:txBody>
          <a:bodyPr/>
          <a:lstStyle>
            <a:lvl1pPr>
              <a:defRPr kumimoji="1"/>
            </a:lvl1pPr>
          </a:lstStyle>
          <a:p>
            <a:pPr>
              <a:defRPr/>
            </a:pPr>
            <a:endParaRPr lang="el-GR"/>
          </a:p>
        </p:txBody>
      </p:sp>
      <p:sp>
        <p:nvSpPr>
          <p:cNvPr id="9" name="Slide Number Placeholder 5"/>
          <p:cNvSpPr>
            <a:spLocks noGrp="1"/>
          </p:cNvSpPr>
          <p:nvPr>
            <p:ph type="sldNum" sz="quarter" idx="17"/>
          </p:nvPr>
        </p:nvSpPr>
        <p:spPr/>
        <p:txBody>
          <a:bodyPr/>
          <a:lstStyle>
            <a:lvl1pPr>
              <a:defRPr kumimoji="1">
                <a:ea typeface="新細明體" pitchFamily="18" charset="-120"/>
              </a:defRPr>
            </a:lvl1pPr>
          </a:lstStyle>
          <a:p>
            <a:pPr>
              <a:defRPr/>
            </a:pPr>
            <a:fld id="{409CE7C6-D478-4FCD-B316-BED7B76E01CC}" type="slidenum">
              <a:rPr lang="el-GR"/>
              <a:pPr>
                <a:defRPr/>
              </a:pPr>
              <a:t>‹#›</a:t>
            </a:fld>
            <a:endParaRPr lang="el-GR"/>
          </a:p>
        </p:txBody>
      </p:sp>
    </p:spTree>
  </p:cSld>
  <p:clrMapOvr>
    <a:masterClrMapping/>
  </p:clrMapOvr>
  <p:transition spd="slow">
    <p:push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kumimoji="1">
                <a:ea typeface="新細明體" pitchFamily="18" charset="-120"/>
              </a:defRPr>
            </a:lvl1pPr>
          </a:lstStyle>
          <a:p>
            <a:pPr>
              <a:defRPr/>
            </a:pPr>
            <a:fld id="{2AEA6D45-3578-41FC-8372-8495487653F9}" type="datetimeFigureOut">
              <a:rPr lang="el-GR"/>
              <a:pPr>
                <a:defRPr/>
              </a:pPr>
              <a:t>27/1/2015</a:t>
            </a:fld>
            <a:endParaRPr lang="el-GR"/>
          </a:p>
        </p:txBody>
      </p:sp>
      <p:sp>
        <p:nvSpPr>
          <p:cNvPr id="4" name="Footer Placeholder 4"/>
          <p:cNvSpPr>
            <a:spLocks noGrp="1"/>
          </p:cNvSpPr>
          <p:nvPr>
            <p:ph type="ftr" sz="quarter" idx="11"/>
          </p:nvPr>
        </p:nvSpPr>
        <p:spPr/>
        <p:txBody>
          <a:bodyPr/>
          <a:lstStyle>
            <a:lvl1pPr>
              <a:defRPr kumimoji="1"/>
            </a:lvl1pPr>
          </a:lstStyle>
          <a:p>
            <a:pPr>
              <a:defRPr/>
            </a:pPr>
            <a:endParaRPr lang="el-GR"/>
          </a:p>
        </p:txBody>
      </p:sp>
      <p:sp>
        <p:nvSpPr>
          <p:cNvPr id="5"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D171B0F8-7B67-4310-82BB-13CC880B8114}" type="slidenum">
              <a:rPr lang="el-GR"/>
              <a:pPr>
                <a:defRPr/>
              </a:pPr>
              <a:t>‹#›</a:t>
            </a:fld>
            <a:endParaRPr lang="el-GR"/>
          </a:p>
        </p:txBody>
      </p:sp>
    </p:spTree>
  </p:cSld>
  <p:clrMapOvr>
    <a:masterClrMapping/>
  </p:clrMapOvr>
  <p:transition spd="slow">
    <p:push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kumimoji="1">
                <a:ea typeface="新細明體" pitchFamily="18" charset="-120"/>
              </a:defRPr>
            </a:lvl1pPr>
          </a:lstStyle>
          <a:p>
            <a:pPr>
              <a:defRPr/>
            </a:pPr>
            <a:fld id="{D79F8DE7-6F93-4C51-BF64-D8C1D869FE59}" type="datetimeFigureOut">
              <a:rPr lang="el-GR"/>
              <a:pPr>
                <a:defRPr/>
              </a:pPr>
              <a:t>27/1/2015</a:t>
            </a:fld>
            <a:endParaRPr lang="el-GR"/>
          </a:p>
        </p:txBody>
      </p:sp>
      <p:sp>
        <p:nvSpPr>
          <p:cNvPr id="3" name="Footer Placeholder 4"/>
          <p:cNvSpPr>
            <a:spLocks noGrp="1"/>
          </p:cNvSpPr>
          <p:nvPr>
            <p:ph type="ftr" sz="quarter" idx="11"/>
          </p:nvPr>
        </p:nvSpPr>
        <p:spPr/>
        <p:txBody>
          <a:bodyPr/>
          <a:lstStyle>
            <a:lvl1pPr>
              <a:defRPr kumimoji="1"/>
            </a:lvl1pPr>
          </a:lstStyle>
          <a:p>
            <a:pPr>
              <a:defRPr/>
            </a:pPr>
            <a:endParaRPr lang="el-GR"/>
          </a:p>
        </p:txBody>
      </p:sp>
      <p:sp>
        <p:nvSpPr>
          <p:cNvPr id="4"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3E22ECE6-3B08-4075-A2FF-A98FC0B118F4}" type="slidenum">
              <a:rPr lang="el-GR"/>
              <a:pPr>
                <a:defRPr/>
              </a:pPr>
              <a:t>‹#›</a:t>
            </a:fld>
            <a:endParaRPr lang="el-GR"/>
          </a:p>
        </p:txBody>
      </p:sp>
    </p:spTree>
  </p:cSld>
  <p:clrMapOvr>
    <a:masterClrMapping/>
  </p:clrMapOvr>
  <p:transition spd="slow">
    <p:push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719140"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907087" y="2438403"/>
            <a:ext cx="3008313" cy="3687763"/>
          </a:xfrm>
        </p:spPr>
        <p:txBody>
          <a:bodyPr>
            <a:normAutofit/>
          </a:bodyPr>
          <a:lstStyle>
            <a:lvl1pPr marL="0" indent="0" algn="ctr">
              <a:lnSpc>
                <a:spcPct val="125000"/>
              </a:lnSpc>
              <a:buNone/>
              <a:defRPr sz="16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kumimoji="1">
                <a:ea typeface="新細明體" pitchFamily="18" charset="-120"/>
              </a:defRPr>
            </a:lvl1pPr>
          </a:lstStyle>
          <a:p>
            <a:pPr>
              <a:defRPr/>
            </a:pPr>
            <a:fld id="{D5DE314A-D4A4-4307-86C9-0C525DF5EEAA}" type="datetimeFigureOut">
              <a:rPr lang="el-GR"/>
              <a:pPr>
                <a:defRPr/>
              </a:pPr>
              <a:t>27/1/2015</a:t>
            </a:fld>
            <a:endParaRPr lang="el-GR"/>
          </a:p>
        </p:txBody>
      </p:sp>
      <p:sp>
        <p:nvSpPr>
          <p:cNvPr id="6" name="Footer Placeholder 4"/>
          <p:cNvSpPr>
            <a:spLocks noGrp="1"/>
          </p:cNvSpPr>
          <p:nvPr>
            <p:ph type="ftr" sz="quarter" idx="11"/>
          </p:nvPr>
        </p:nvSpPr>
        <p:spPr/>
        <p:txBody>
          <a:bodyPr/>
          <a:lstStyle>
            <a:lvl1pPr>
              <a:defRPr kumimoji="1"/>
            </a:lvl1pPr>
          </a:lstStyle>
          <a:p>
            <a:pPr>
              <a:defRPr/>
            </a:pPr>
            <a:endParaRPr lang="el-GR"/>
          </a:p>
        </p:txBody>
      </p:sp>
      <p:sp>
        <p:nvSpPr>
          <p:cNvPr id="7"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608B0581-6AFB-43CC-88BB-7890A7D42C68}" type="slidenum">
              <a:rPr lang="el-GR"/>
              <a:pPr>
                <a:defRPr/>
              </a:pPr>
              <a:t>‹#›</a:t>
            </a:fld>
            <a:endParaRPr lang="el-GR"/>
          </a:p>
        </p:txBody>
      </p:sp>
    </p:spTree>
  </p:cSld>
  <p:clrMapOvr>
    <a:masterClrMapping/>
  </p:clrMapOvr>
  <p:transition spd="slow">
    <p:push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l-GR" smtClean="0"/>
              <a:t>Στυλ κύριου τίτλου</a:t>
            </a:r>
            <a:endParaRPr lang="en-US" dirty="0"/>
          </a:p>
        </p:txBody>
      </p:sp>
      <p:sp>
        <p:nvSpPr>
          <p:cNvPr id="3" name="Picture Placeholder 2"/>
          <p:cNvSpPr>
            <a:spLocks noGrp="1"/>
          </p:cNvSpPr>
          <p:nvPr>
            <p:ph type="pic" idx="1"/>
          </p:nvPr>
        </p:nvSpPr>
        <p:spPr>
          <a:xfrm>
            <a:off x="1508126" y="1143002"/>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r>
              <a:rPr lang="el-GR" noProof="0" smtClean="0"/>
              <a:t>Κάντε κλικ στο εικονίδιο για να προσθέσετε μια εικόνα</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kumimoji="1">
                <a:ea typeface="新細明體" pitchFamily="18" charset="-120"/>
              </a:defRPr>
            </a:lvl1pPr>
          </a:lstStyle>
          <a:p>
            <a:pPr>
              <a:defRPr/>
            </a:pPr>
            <a:fld id="{8B728B64-AA15-4EFC-8A1D-9B55E987BEEF}" type="datetimeFigureOut">
              <a:rPr lang="el-GR"/>
              <a:pPr>
                <a:defRPr/>
              </a:pPr>
              <a:t>27/1/2015</a:t>
            </a:fld>
            <a:endParaRPr lang="el-GR"/>
          </a:p>
        </p:txBody>
      </p:sp>
      <p:sp>
        <p:nvSpPr>
          <p:cNvPr id="6" name="Footer Placeholder 4"/>
          <p:cNvSpPr>
            <a:spLocks noGrp="1"/>
          </p:cNvSpPr>
          <p:nvPr>
            <p:ph type="ftr" sz="quarter" idx="11"/>
          </p:nvPr>
        </p:nvSpPr>
        <p:spPr/>
        <p:txBody>
          <a:bodyPr/>
          <a:lstStyle>
            <a:lvl1pPr>
              <a:defRPr kumimoji="1"/>
            </a:lvl1pPr>
          </a:lstStyle>
          <a:p>
            <a:pPr>
              <a:defRPr/>
            </a:pPr>
            <a:endParaRPr lang="el-GR"/>
          </a:p>
        </p:txBody>
      </p:sp>
      <p:sp>
        <p:nvSpPr>
          <p:cNvPr id="7"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D10A4223-A108-4DCA-BF55-AD9C1928ADD7}" type="slidenum">
              <a:rPr lang="el-GR"/>
              <a:pPr>
                <a:defRPr/>
              </a:pPr>
              <a:t>‹#›</a:t>
            </a:fld>
            <a:endParaRPr lang="el-GR"/>
          </a:p>
        </p:txBody>
      </p:sp>
    </p:spTree>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D56545-FC9F-4FBD-8EE9-15FA0289B295}" type="slidenum">
              <a:rPr lang="zh-TW" altLang="en-US"/>
              <a:pPr>
                <a:defRPr/>
              </a:pPr>
              <a:t>‹#›</a:t>
            </a:fld>
            <a:endParaRPr lang="en-US" altLang="zh-TW"/>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51AC5D73-E02B-413B-919F-D42C7D463905}" type="datetimeFigureOut">
              <a:rPr lang="el-GR"/>
              <a:pPr>
                <a:defRPr/>
              </a:pPr>
              <a:t>27/1/2015</a:t>
            </a:fld>
            <a:endParaRPr lang="el-GR"/>
          </a:p>
        </p:txBody>
      </p:sp>
      <p:sp>
        <p:nvSpPr>
          <p:cNvPr id="5" name="Footer Placeholder 4"/>
          <p:cNvSpPr>
            <a:spLocks noGrp="1"/>
          </p:cNvSpPr>
          <p:nvPr>
            <p:ph type="ftr" sz="quarter" idx="11"/>
          </p:nvPr>
        </p:nvSpPr>
        <p:spPr/>
        <p:txBody>
          <a:bodyPr/>
          <a:lstStyle>
            <a:lvl1pPr>
              <a:defRPr kumimoji="1"/>
            </a:lvl1pPr>
          </a:lstStyle>
          <a:p>
            <a:pPr>
              <a:defRPr/>
            </a:pPr>
            <a:endParaRPr lang="el-GR"/>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E2D04FCA-4EF1-46F3-8B32-ACD4CE5B3000}" type="slidenum">
              <a:rPr lang="el-GR"/>
              <a:pPr>
                <a:defRPr/>
              </a:pPr>
              <a:t>‹#›</a:t>
            </a:fld>
            <a:endParaRPr lang="el-GR"/>
          </a:p>
        </p:txBody>
      </p:sp>
    </p:spTree>
  </p:cSld>
  <p:clrMapOvr>
    <a:masterClrMapping/>
  </p:clrMapOvr>
  <p:transition spd="slow">
    <p:push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991C2E0E-7186-4E9C-9CBC-865617524A6B}" type="datetimeFigureOut">
              <a:rPr lang="el-GR"/>
              <a:pPr>
                <a:defRPr/>
              </a:pPr>
              <a:t>27/1/2015</a:t>
            </a:fld>
            <a:endParaRPr lang="el-GR"/>
          </a:p>
        </p:txBody>
      </p:sp>
      <p:sp>
        <p:nvSpPr>
          <p:cNvPr id="5" name="Footer Placeholder 4"/>
          <p:cNvSpPr>
            <a:spLocks noGrp="1"/>
          </p:cNvSpPr>
          <p:nvPr>
            <p:ph type="ftr" sz="quarter" idx="11"/>
          </p:nvPr>
        </p:nvSpPr>
        <p:spPr/>
        <p:txBody>
          <a:bodyPr/>
          <a:lstStyle>
            <a:lvl1pPr>
              <a:defRPr kumimoji="1"/>
            </a:lvl1pPr>
          </a:lstStyle>
          <a:p>
            <a:pPr>
              <a:defRPr/>
            </a:pPr>
            <a:endParaRPr lang="el-GR"/>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9A33A4CE-1C22-4698-829C-80703EDA51C7}" type="slidenum">
              <a:rPr lang="el-GR"/>
              <a:pPr>
                <a:defRPr/>
              </a:pPr>
              <a:t>‹#›</a:t>
            </a:fld>
            <a:endParaRPr lang="el-GR"/>
          </a:p>
        </p:txBody>
      </p:sp>
    </p:spTree>
  </p:cSld>
  <p:clrMapOvr>
    <a:masterClrMapping/>
  </p:clrMapOvr>
  <p:transition spd="slow">
    <p:push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F4DB40CD-F261-4213-B696-8C825A330E5F}"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086ABCCD-53C4-462A-9345-B22BCCFE8988}"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49A72B6C-E5C5-4E69-84F3-AF861D65ECE6}"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4E1BA2DA-EF74-477B-9892-6C3189FC312D}"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kumimoji="1">
                <a:ea typeface="新細明體" pitchFamily="18" charset="-120"/>
              </a:defRPr>
            </a:lvl1pPr>
          </a:lstStyle>
          <a:p>
            <a:pPr>
              <a:defRPr/>
            </a:pPr>
            <a:fld id="{7575AD88-9A92-4C9A-BCC9-6EFA4AEE84B4}"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kumimoji="1">
                <a:ea typeface="新細明體" pitchFamily="18" charset="-120"/>
              </a:defRPr>
            </a:lvl1pPr>
          </a:lstStyle>
          <a:p>
            <a:pPr>
              <a:defRPr/>
            </a:pPr>
            <a:fld id="{F623331A-FD95-4658-A2E4-B76628ABD89A}"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a:ea typeface="新細明體" pitchFamily="18" charset="-120"/>
              </a:defRPr>
            </a:lvl1pPr>
          </a:lstStyle>
          <a:p>
            <a:pPr>
              <a:defRPr/>
            </a:pPr>
            <a:fld id="{B1559D8D-1FF6-450C-AC0E-9E7C23853974}"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DDF66618-2361-44F3-A5E9-D2F7E07A01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da-DK"/>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da-DK" noProof="0" smtClean="0"/>
          </a:p>
        </p:txBody>
      </p:sp>
      <p:sp>
        <p:nvSpPr>
          <p:cNvPr id="4" name="Date Placeholder 3"/>
          <p:cNvSpPr>
            <a:spLocks noGrp="1"/>
          </p:cNvSpPr>
          <p:nvPr>
            <p:ph type="dt" sz="half" idx="10"/>
          </p:nvPr>
        </p:nvSpPr>
        <p:spPr>
          <a:xfrm>
            <a:off x="457200" y="6248400"/>
            <a:ext cx="2133600" cy="457200"/>
          </a:xfrm>
        </p:spPr>
        <p:txBody>
          <a:bodyPr/>
          <a:lstStyle>
            <a:lvl1pPr>
              <a:defRPr>
                <a:solidFill>
                  <a:prstClr val="black">
                    <a:tint val="75000"/>
                  </a:prst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solidFill>
                  <a:prstClr val="black">
                    <a:tint val="75000"/>
                  </a:prstClr>
                </a:solidFill>
              </a:defRPr>
            </a:lvl1pPr>
          </a:lstStyle>
          <a:p>
            <a:pPr>
              <a:defRPr/>
            </a:pPr>
            <a:fld id="{CFCC4B4C-381A-4656-94AD-2C8107C2F6D4}"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DD226AB2-DE96-4793-92EB-233FD09380D2}"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96D355ED-0EFF-49B7-92C2-397A7BB98612}"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D2C97F02-92E0-4F42-BF30-0BF5B4EFCD72}"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339E3100-6BC9-4684-BB1C-49591A50194C}"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6DD76F82-923B-40A4-87C4-BB89E59F9C99}"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88BC879E-D20C-4E86-A54E-10EBB12BE331}"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E48B4063-FB42-49A4-A630-F5C9E45DD257}"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kumimoji="1">
                <a:ea typeface="新細明體" pitchFamily="18" charset="-120"/>
              </a:defRPr>
            </a:lvl1pPr>
          </a:lstStyle>
          <a:p>
            <a:pPr>
              <a:defRPr/>
            </a:pPr>
            <a:fld id="{15A3FA9F-8AA0-442A-B947-96E6648230F7}"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kumimoji="1">
                <a:ea typeface="新細明體" pitchFamily="18" charset="-120"/>
              </a:defRPr>
            </a:lvl1pPr>
          </a:lstStyle>
          <a:p>
            <a:pPr>
              <a:defRPr/>
            </a:pPr>
            <a:fld id="{5E1FA7AA-8F6F-4238-9721-B1B9DE30C4BD}"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a:ea typeface="新細明體" pitchFamily="18" charset="-120"/>
              </a:defRPr>
            </a:lvl1pPr>
          </a:lstStyle>
          <a:p>
            <a:pPr>
              <a:defRPr/>
            </a:pPr>
            <a:fld id="{AEC07591-782D-4AB3-973E-ABB5C9E3E9D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49C9EC4E-E532-4EBD-B36F-CD6C29A0BA5C}"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C914A19B-36D8-42B1-B1B9-A8C40E546691}"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46A4E73E-4B27-4CB6-A1CD-54B612898392}"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831104DA-3BD5-4E5C-85C6-5FC29BB26AF5}"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3D71B385-D936-4B1B-8398-7F5FB18CBE67}"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5"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14DFEC0A-06A3-491A-B3D7-B8A1FA444805}"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5"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356B8872-C217-47A0-9894-D842F3F73AC9}"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5"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AD82A997-51FD-46BA-AD26-924FC5BB494E}"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6"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EDE2E9BF-0E19-4270-955F-E240D77F844B}"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8"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9"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A662A11E-AC32-4943-9D88-3137103A5881}"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4"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5"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864C810D-FD89-41DA-B0FA-2B5ADA8D3A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2B588444-32D6-48AE-82B4-9D2C03B0FE4C}"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3"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4"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B1440D20-A3F7-4C34-91C1-3FDB33F2220F}"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6"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ADE7B1B5-0BA0-47E6-9D1A-70F2A64FE997}"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6"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58F6CEEE-7F3F-4557-994B-CEDB09C49C93}"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5"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8C7B6D1D-853C-4711-8636-6D1B4E4425DE}"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5" name="Rectangle 5"/>
          <p:cNvSpPr>
            <a:spLocks noGrp="1" noChangeArrowheads="1"/>
          </p:cNvSpPr>
          <p:nvPr>
            <p:ph type="ftr" sz="quarter" idx="11"/>
          </p:nvPr>
        </p:nvSpPr>
        <p:spPr/>
        <p:txBody>
          <a:bodyPr/>
          <a:lstStyle>
            <a:lvl1pPr>
              <a:defRPr kumimoji="1">
                <a:latin typeface="Times New Roman" pitchFamily="18" charset="0"/>
                <a:ea typeface="新細明體" pitchFamily="18" charset="-120"/>
              </a:defRPr>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atin typeface="Times New Roman" pitchFamily="18" charset="0"/>
                <a:ea typeface="新細明體" pitchFamily="18" charset="-120"/>
              </a:defRPr>
            </a:lvl1pPr>
          </a:lstStyle>
          <a:p>
            <a:pPr>
              <a:defRPr/>
            </a:pPr>
            <a:fld id="{D0049A50-B842-429D-914B-CCC77D8620B1}"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4E3A3B40-5512-4B90-A199-DD0DF089D33B}"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00B1701E-BDDD-49BF-A231-9322A1392550}"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0EB2BA87-FC2E-429F-9FFA-70EE940DBB62}"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0301D932-4B34-4E12-9B0B-7E14A420BFC7}"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a:defRPr kumimoji="1">
                <a:ea typeface="新細明體" pitchFamily="18" charset="-120"/>
              </a:defRPr>
            </a:lvl1pPr>
          </a:lstStyle>
          <a:p>
            <a:pPr>
              <a:defRPr/>
            </a:pPr>
            <a:fld id="{EEB56417-6DE9-4C0B-A7DC-33562771D3A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A856BD1D-16B2-458C-AB90-97EBE95F7610}"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a:defRPr kumimoji="1">
                <a:ea typeface="新細明體" pitchFamily="18" charset="-120"/>
              </a:defRPr>
            </a:lvl1pPr>
          </a:lstStyle>
          <a:p>
            <a:pPr>
              <a:defRPr/>
            </a:pPr>
            <a:fld id="{9FEAC161-C5DF-402F-9130-DA48AF9A28D2}"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a:defRPr kumimoji="1">
                <a:ea typeface="新細明體" pitchFamily="18" charset="-120"/>
              </a:defRPr>
            </a:lvl1pPr>
          </a:lstStyle>
          <a:p>
            <a:pPr>
              <a:defRPr/>
            </a:pPr>
            <a:fld id="{96811A37-84BF-46E8-8A5B-8E31D01E03E6}"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1EFDE1DF-C72C-4A58-BEFC-D115F63430A3}"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9D7F5E4D-4666-4BC4-B968-DF28A1F82E2A}"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8319E953-5DEE-416C-A0FD-1D4707889A8F}"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219D0436-6A39-4A57-9FAB-0F9342E349A9}"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7"/>
            <a:ext cx="7773120" cy="1470394"/>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581" indent="0" algn="ctr">
              <a:buNone/>
              <a:defRPr/>
            </a:lvl2pPr>
            <a:lvl3pPr marL="829161" indent="0" algn="ctr">
              <a:buNone/>
              <a:defRPr/>
            </a:lvl3pPr>
            <a:lvl4pPr marL="1243741" indent="0" algn="ctr">
              <a:buNone/>
              <a:defRPr/>
            </a:lvl4pPr>
            <a:lvl5pPr marL="1658323" indent="0" algn="ctr">
              <a:buNone/>
              <a:defRPr/>
            </a:lvl5pPr>
            <a:lvl6pPr marL="2072904" indent="0" algn="ctr">
              <a:buNone/>
              <a:defRPr/>
            </a:lvl6pPr>
            <a:lvl7pPr marL="2487484" indent="0" algn="ctr">
              <a:buNone/>
              <a:defRPr/>
            </a:lvl7pPr>
            <a:lvl8pPr marL="2902065" indent="0" algn="ctr">
              <a:buNone/>
              <a:defRPr/>
            </a:lvl8pPr>
            <a:lvl9pPr marL="3316645" indent="0" algn="ctr">
              <a:buNone/>
              <a:defRPr/>
            </a:lvl9pPr>
          </a:lstStyle>
          <a:p>
            <a:r>
              <a:rPr lang="en-US" smtClean="0"/>
              <a:t>Click to edit Master subtitle style</a:t>
            </a:r>
            <a:endParaRPr lang="el-G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l-GR"/>
          </a:p>
        </p:txBody>
      </p:sp>
      <p:sp>
        <p:nvSpPr>
          <p:cNvPr id="3" name="Text Placeholder 2"/>
          <p:cNvSpPr>
            <a:spLocks noGrp="1"/>
          </p:cNvSpPr>
          <p:nvPr>
            <p:ph type="body" idx="1"/>
          </p:nvPr>
        </p:nvSpPr>
        <p:spPr>
          <a:xfrm>
            <a:off x="722880" y="2906227"/>
            <a:ext cx="7771680" cy="1500638"/>
          </a:xfrm>
        </p:spPr>
        <p:txBody>
          <a:bodyPr anchor="b"/>
          <a:lstStyle>
            <a:lvl1pPr marL="0" indent="0">
              <a:buNone/>
              <a:defRPr sz="1800"/>
            </a:lvl1pPr>
            <a:lvl2pPr marL="414581" indent="0">
              <a:buNone/>
              <a:defRPr sz="1600"/>
            </a:lvl2pPr>
            <a:lvl3pPr marL="829161" indent="0">
              <a:buNone/>
              <a:defRPr sz="1500"/>
            </a:lvl3pPr>
            <a:lvl4pPr marL="1243741" indent="0">
              <a:buNone/>
              <a:defRPr sz="1300"/>
            </a:lvl4pPr>
            <a:lvl5pPr marL="1658323" indent="0">
              <a:buNone/>
              <a:defRPr sz="1300"/>
            </a:lvl5pPr>
            <a:lvl6pPr marL="2072904" indent="0">
              <a:buNone/>
              <a:defRPr sz="1300"/>
            </a:lvl6pPr>
            <a:lvl7pPr marL="2487484" indent="0">
              <a:buNone/>
              <a:defRPr sz="1300"/>
            </a:lvl7pPr>
            <a:lvl8pPr marL="2902065" indent="0">
              <a:buNone/>
              <a:defRPr sz="1300"/>
            </a:lvl8pPr>
            <a:lvl9pPr marL="3316645" indent="0">
              <a:buNone/>
              <a:defRPr sz="1300"/>
            </a:lvl9pPr>
          </a:lstStyle>
          <a:p>
            <a:pPr lvl="0"/>
            <a:r>
              <a:rPr lang="en-US" smtClean="0"/>
              <a:t>Click to edit Master text styles</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71040" y="1906764"/>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2561" y="1906764"/>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C7F6B0D3-14C9-435F-B26F-3BF54C1FAC9A}"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3"/>
            <a:ext cx="8229600" cy="1142039"/>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920" y="1535202"/>
            <a:ext cx="4039200" cy="639427"/>
          </a:xfrm>
        </p:spPr>
        <p:txBody>
          <a:bodyPr anchor="b"/>
          <a:lstStyle>
            <a:lvl1pPr marL="0" indent="0">
              <a:buNone/>
              <a:defRPr sz="2200" b="1"/>
            </a:lvl1pPr>
            <a:lvl2pPr marL="414581" indent="0">
              <a:buNone/>
              <a:defRPr sz="1800" b="1"/>
            </a:lvl2pPr>
            <a:lvl3pPr marL="829161" indent="0">
              <a:buNone/>
              <a:defRPr sz="1600" b="1"/>
            </a:lvl3pPr>
            <a:lvl4pPr marL="1243741" indent="0">
              <a:buNone/>
              <a:defRPr sz="1500" b="1"/>
            </a:lvl4pPr>
            <a:lvl5pPr marL="1658323" indent="0">
              <a:buNone/>
              <a:defRPr sz="1500" b="1"/>
            </a:lvl5pPr>
            <a:lvl6pPr marL="2072904" indent="0">
              <a:buNone/>
              <a:defRPr sz="1500" b="1"/>
            </a:lvl6pPr>
            <a:lvl7pPr marL="2487484" indent="0">
              <a:buNone/>
              <a:defRPr sz="1500" b="1"/>
            </a:lvl7pPr>
            <a:lvl8pPr marL="2902065" indent="0">
              <a:buNone/>
              <a:defRPr sz="1500" b="1"/>
            </a:lvl8pPr>
            <a:lvl9pPr marL="331664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441" y="1535202"/>
            <a:ext cx="4042080" cy="639427"/>
          </a:xfrm>
        </p:spPr>
        <p:txBody>
          <a:bodyPr anchor="b"/>
          <a:lstStyle>
            <a:lvl1pPr marL="0" indent="0">
              <a:buNone/>
              <a:defRPr sz="2200" b="1"/>
            </a:lvl1pPr>
            <a:lvl2pPr marL="414581" indent="0">
              <a:buNone/>
              <a:defRPr sz="1800" b="1"/>
            </a:lvl2pPr>
            <a:lvl3pPr marL="829161" indent="0">
              <a:buNone/>
              <a:defRPr sz="1600" b="1"/>
            </a:lvl3pPr>
            <a:lvl4pPr marL="1243741" indent="0">
              <a:buNone/>
              <a:defRPr sz="1500" b="1"/>
            </a:lvl4pPr>
            <a:lvl5pPr marL="1658323" indent="0">
              <a:buNone/>
              <a:defRPr sz="1500" b="1"/>
            </a:lvl5pPr>
            <a:lvl6pPr marL="2072904" indent="0">
              <a:buNone/>
              <a:defRPr sz="1500" b="1"/>
            </a:lvl6pPr>
            <a:lvl7pPr marL="2487484" indent="0">
              <a:buNone/>
              <a:defRPr sz="1500" b="1"/>
            </a:lvl7pPr>
            <a:lvl8pPr marL="2902065" indent="0">
              <a:buNone/>
              <a:defRPr sz="1500" b="1"/>
            </a:lvl8pPr>
            <a:lvl9pPr marL="331664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l-GR"/>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920" y="1434394"/>
            <a:ext cx="3008160" cy="4692013"/>
          </a:xfrm>
        </p:spPr>
        <p:txBody>
          <a:bodyPr/>
          <a:lstStyle>
            <a:lvl1pPr marL="0" indent="0">
              <a:buNone/>
              <a:defRPr sz="1300"/>
            </a:lvl1pPr>
            <a:lvl2pPr marL="414581" indent="0">
              <a:buNone/>
              <a:defRPr sz="1100"/>
            </a:lvl2pPr>
            <a:lvl3pPr marL="829161" indent="0">
              <a:buNone/>
              <a:defRPr sz="900"/>
            </a:lvl3pPr>
            <a:lvl4pPr marL="1243741" indent="0">
              <a:buNone/>
              <a:defRPr sz="800"/>
            </a:lvl4pPr>
            <a:lvl5pPr marL="1658323" indent="0">
              <a:buNone/>
              <a:defRPr sz="800"/>
            </a:lvl5pPr>
            <a:lvl6pPr marL="2072904" indent="0">
              <a:buNone/>
              <a:defRPr sz="800"/>
            </a:lvl6pPr>
            <a:lvl7pPr marL="2487484" indent="0">
              <a:buNone/>
              <a:defRPr sz="800"/>
            </a:lvl7pPr>
            <a:lvl8pPr marL="2902065" indent="0">
              <a:buNone/>
              <a:defRPr sz="800"/>
            </a:lvl8pPr>
            <a:lvl9pPr marL="3316645" indent="0">
              <a:buNone/>
              <a:defRPr sz="800"/>
            </a:lvl9pPr>
          </a:lstStyle>
          <a:p>
            <a:pPr lvl="0"/>
            <a:r>
              <a:rPr lang="en-US" smtClean="0"/>
              <a:t>Click to edit Master text styles</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l-GR"/>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581" indent="0">
              <a:buNone/>
              <a:defRPr sz="2500"/>
            </a:lvl2pPr>
            <a:lvl3pPr marL="829161" indent="0">
              <a:buNone/>
              <a:defRPr sz="2200"/>
            </a:lvl3pPr>
            <a:lvl4pPr marL="1243741" indent="0">
              <a:buNone/>
              <a:defRPr sz="1800"/>
            </a:lvl4pPr>
            <a:lvl5pPr marL="1658323" indent="0">
              <a:buNone/>
              <a:defRPr sz="1800"/>
            </a:lvl5pPr>
            <a:lvl6pPr marL="2072904" indent="0">
              <a:buNone/>
              <a:defRPr sz="1800"/>
            </a:lvl6pPr>
            <a:lvl7pPr marL="2487484" indent="0">
              <a:buNone/>
              <a:defRPr sz="1800"/>
            </a:lvl7pPr>
            <a:lvl8pPr marL="2902065" indent="0">
              <a:buNone/>
              <a:defRPr sz="1800"/>
            </a:lvl8pPr>
            <a:lvl9pPr marL="3316645" indent="0">
              <a:buNone/>
              <a:defRPr sz="1800"/>
            </a:lvl9pPr>
          </a:lstStyle>
          <a:p>
            <a:pPr lvl="0"/>
            <a:endParaRPr lang="el-GR"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581" indent="0">
              <a:buNone/>
              <a:defRPr sz="1100"/>
            </a:lvl2pPr>
            <a:lvl3pPr marL="829161" indent="0">
              <a:buNone/>
              <a:defRPr sz="900"/>
            </a:lvl3pPr>
            <a:lvl4pPr marL="1243741" indent="0">
              <a:buNone/>
              <a:defRPr sz="800"/>
            </a:lvl4pPr>
            <a:lvl5pPr marL="1658323" indent="0">
              <a:buNone/>
              <a:defRPr sz="800"/>
            </a:lvl5pPr>
            <a:lvl6pPr marL="2072904" indent="0">
              <a:buNone/>
              <a:defRPr sz="800"/>
            </a:lvl6pPr>
            <a:lvl7pPr marL="2487484" indent="0">
              <a:buNone/>
              <a:defRPr sz="800"/>
            </a:lvl7pPr>
            <a:lvl8pPr marL="2902065" indent="0">
              <a:buNone/>
              <a:defRPr sz="800"/>
            </a:lvl8pPr>
            <a:lvl9pPr marL="3316645" indent="0">
              <a:buNone/>
              <a:defRPr sz="800"/>
            </a:lvl9pPr>
          </a:lstStyle>
          <a:p>
            <a:pPr lvl="0"/>
            <a:r>
              <a:rPr lang="en-US" smtClean="0"/>
              <a:t>Click to edit Master text styles</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805A5AC0-0FBD-40AD-B086-4847759FA968}" type="slidenum">
              <a:rPr lang="en-GB"/>
              <a:pPr>
                <a:defRPr/>
              </a:pPr>
              <a:t>‹#›</a:t>
            </a:fld>
            <a:endParaRPr lang="en-GB"/>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CB363199-76B9-4FBD-9EA4-DEB5ABC36621}" type="slidenum">
              <a:rPr lang="en-GB"/>
              <a:pPr>
                <a:defRPr/>
              </a:pPr>
              <a:t>‹#›</a:t>
            </a:fld>
            <a:endParaRPr lang="en-GB"/>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2B1966F2-649D-48C8-ABFE-C51199CF07AA}" type="slidenum">
              <a:rPr lang="en-GB"/>
              <a:pPr>
                <a:defRPr/>
              </a:pPr>
              <a:t>‹#›</a:t>
            </a:fld>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kumimoji="1">
                <a:ea typeface="新細明體" pitchFamily="18" charset="-120"/>
              </a:defRPr>
            </a:lvl1pPr>
          </a:lstStyle>
          <a:p>
            <a:pPr>
              <a:defRPr/>
            </a:pPr>
            <a:fld id="{937D92E3-E356-4BCF-86C5-A67CA1B7CC7C}"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96913" y="1528763"/>
            <a:ext cx="3810000"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59313" y="1528763"/>
            <a:ext cx="3810000"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55E43A2C-5462-4C92-A9BD-E9668DBF9C58}" type="slidenum">
              <a:rPr lang="en-GB"/>
              <a:pPr>
                <a:defRPr/>
              </a:pPr>
              <a:t>‹#›</a:t>
            </a:fld>
            <a:endParaRPr lang="en-GB"/>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8" name="Footer Placeholder 7"/>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9" name="Slide Number Placeholder 8"/>
          <p:cNvSpPr>
            <a:spLocks noGrp="1"/>
          </p:cNvSpPr>
          <p:nvPr>
            <p:ph type="sldNum" sz="quarter" idx="12"/>
          </p:nvPr>
        </p:nvSpPr>
        <p:spPr/>
        <p:txBody>
          <a:bodyPr/>
          <a:lstStyle>
            <a:lvl1pPr>
              <a:defRPr kumimoji="1">
                <a:ea typeface="新細明體" pitchFamily="18" charset="-120"/>
              </a:defRPr>
            </a:lvl1pPr>
          </a:lstStyle>
          <a:p>
            <a:pPr>
              <a:defRPr/>
            </a:pPr>
            <a:fld id="{C7EEBD08-CE10-43E4-89E3-6863E814B38A}" type="slidenum">
              <a:rPr lang="en-GB"/>
              <a:pPr>
                <a:defRPr/>
              </a:pPr>
              <a:t>‹#›</a:t>
            </a:fld>
            <a:endParaRPr lang="en-GB"/>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4" name="Footer Placeholder 3"/>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5" name="Slide Number Placeholder 4"/>
          <p:cNvSpPr>
            <a:spLocks noGrp="1"/>
          </p:cNvSpPr>
          <p:nvPr>
            <p:ph type="sldNum" sz="quarter" idx="12"/>
          </p:nvPr>
        </p:nvSpPr>
        <p:spPr/>
        <p:txBody>
          <a:bodyPr/>
          <a:lstStyle>
            <a:lvl1pPr>
              <a:defRPr kumimoji="1">
                <a:ea typeface="新細明體" pitchFamily="18" charset="-120"/>
              </a:defRPr>
            </a:lvl1pPr>
          </a:lstStyle>
          <a:p>
            <a:pPr>
              <a:defRPr/>
            </a:pPr>
            <a:fld id="{4578C8EB-ED2A-4E70-8448-3C9044871FF1}" type="slidenum">
              <a:rPr lang="en-GB"/>
              <a:pPr>
                <a:defRPr/>
              </a:pPr>
              <a:t>‹#›</a:t>
            </a:fld>
            <a:endParaRPr lang="en-GB"/>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3" name="Footer Placeholder 2"/>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4" name="Slide Number Placeholder 3"/>
          <p:cNvSpPr>
            <a:spLocks noGrp="1"/>
          </p:cNvSpPr>
          <p:nvPr>
            <p:ph type="sldNum" sz="quarter" idx="12"/>
          </p:nvPr>
        </p:nvSpPr>
        <p:spPr/>
        <p:txBody>
          <a:bodyPr/>
          <a:lstStyle>
            <a:lvl1pPr>
              <a:defRPr kumimoji="1">
                <a:ea typeface="新細明體" pitchFamily="18" charset="-120"/>
              </a:defRPr>
            </a:lvl1pPr>
          </a:lstStyle>
          <a:p>
            <a:pPr>
              <a:defRPr/>
            </a:pPr>
            <a:fld id="{94C9DE28-1884-407D-A171-5C0EE00348D5}" type="slidenum">
              <a:rPr lang="en-GB"/>
              <a:pPr>
                <a:defRPr/>
              </a:pPr>
              <a:t>‹#›</a:t>
            </a:fld>
            <a:endParaRPr lang="en-GB"/>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E2AF89E8-4725-4619-9323-3EEBA119C295}" type="slidenum">
              <a:rPr lang="en-GB"/>
              <a:pPr>
                <a:defRPr/>
              </a:pPr>
              <a:t>‹#›</a:t>
            </a:fld>
            <a:endParaRPr lang="en-GB"/>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0C904C17-C7D8-4E69-B346-D38A7FA3D4C4}" type="slidenum">
              <a:rPr lang="en-GB"/>
              <a:pPr>
                <a:defRPr/>
              </a:pPr>
              <a:t>‹#›</a:t>
            </a:fld>
            <a:endParaRPr lang="en-GB"/>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F8A8D983-EE72-4709-BF95-D293B3E35BF4}" type="slidenum">
              <a:rPr lang="en-GB"/>
              <a:pPr>
                <a:defRPr/>
              </a:pPr>
              <a:t>‹#›</a:t>
            </a:fld>
            <a:endParaRPr lang="en-GB"/>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87338"/>
            <a:ext cx="2286000" cy="578643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0" y="287338"/>
            <a:ext cx="6705600"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907BB62B-DA1F-4EE2-B827-D5134CF2D418}" type="slidenum">
              <a:rPr lang="en-GB"/>
              <a:pPr>
                <a:defRPr/>
              </a:pPr>
              <a:t>‹#›</a:t>
            </a:fld>
            <a:endParaRPr lang="en-GB"/>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6D26849D-B550-4C4D-B003-0CD390048F4B}" type="slidenum">
              <a:rPr lang="en-GB"/>
              <a:pPr>
                <a:defRPr/>
              </a:pPr>
              <a:t>‹#›</a:t>
            </a:fld>
            <a:endParaRPr lang="en-GB"/>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C1468CAA-734C-488E-A193-F61BA37C9927}" type="slidenum">
              <a:rPr lang="en-GB"/>
              <a:pPr>
                <a:defRPr/>
              </a:pPr>
              <a:t>‹#›</a:t>
            </a:fld>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kumimoji="1">
                <a:ea typeface="新細明體" pitchFamily="18" charset="-120"/>
              </a:defRPr>
            </a:lvl1pPr>
          </a:lstStyle>
          <a:p>
            <a:pPr>
              <a:defRPr/>
            </a:pPr>
            <a:fld id="{7B5E3ACA-DDA9-40F9-BE94-3EE5FC56DA5D}"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27C9F724-1A87-4A45-8AE5-F227A1F6A8E2}" type="slidenum">
              <a:rPr lang="en-GB"/>
              <a:pPr>
                <a:defRPr/>
              </a:pPr>
              <a:t>‹#›</a:t>
            </a:fld>
            <a:endParaRPr lang="en-GB"/>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96913" y="1528763"/>
            <a:ext cx="3810000"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59313" y="1528763"/>
            <a:ext cx="3810000"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A4340DB6-389F-4900-A761-291A57453D7E}" type="slidenum">
              <a:rPr lang="en-GB"/>
              <a:pPr>
                <a:defRPr/>
              </a:pPr>
              <a:t>‹#›</a:t>
            </a:fld>
            <a:endParaRPr lang="en-GB"/>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8" name="Footer Placeholder 7"/>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9" name="Slide Number Placeholder 8"/>
          <p:cNvSpPr>
            <a:spLocks noGrp="1"/>
          </p:cNvSpPr>
          <p:nvPr>
            <p:ph type="sldNum" sz="quarter" idx="12"/>
          </p:nvPr>
        </p:nvSpPr>
        <p:spPr/>
        <p:txBody>
          <a:bodyPr/>
          <a:lstStyle>
            <a:lvl1pPr>
              <a:defRPr kumimoji="1">
                <a:ea typeface="新細明體" pitchFamily="18" charset="-120"/>
              </a:defRPr>
            </a:lvl1pPr>
          </a:lstStyle>
          <a:p>
            <a:pPr>
              <a:defRPr/>
            </a:pPr>
            <a:fld id="{A6FE3AF0-D4A5-44A1-84F3-CA8F6AB3E151}" type="slidenum">
              <a:rPr lang="en-GB"/>
              <a:pPr>
                <a:defRPr/>
              </a:pPr>
              <a:t>‹#›</a:t>
            </a:fld>
            <a:endParaRPr lang="en-GB"/>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4" name="Footer Placeholder 3"/>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5" name="Slide Number Placeholder 4"/>
          <p:cNvSpPr>
            <a:spLocks noGrp="1"/>
          </p:cNvSpPr>
          <p:nvPr>
            <p:ph type="sldNum" sz="quarter" idx="12"/>
          </p:nvPr>
        </p:nvSpPr>
        <p:spPr/>
        <p:txBody>
          <a:bodyPr/>
          <a:lstStyle>
            <a:lvl1pPr>
              <a:defRPr kumimoji="1">
                <a:ea typeface="新細明體" pitchFamily="18" charset="-120"/>
              </a:defRPr>
            </a:lvl1pPr>
          </a:lstStyle>
          <a:p>
            <a:pPr>
              <a:defRPr/>
            </a:pPr>
            <a:fld id="{D366C4F0-6F67-407C-AFAE-8FA9E5443FD0}" type="slidenum">
              <a:rPr lang="en-GB"/>
              <a:pPr>
                <a:defRPr/>
              </a:pPr>
              <a:t>‹#›</a:t>
            </a:fld>
            <a:endParaRPr lang="en-GB"/>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3" name="Footer Placeholder 2"/>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4" name="Slide Number Placeholder 3"/>
          <p:cNvSpPr>
            <a:spLocks noGrp="1"/>
          </p:cNvSpPr>
          <p:nvPr>
            <p:ph type="sldNum" sz="quarter" idx="12"/>
          </p:nvPr>
        </p:nvSpPr>
        <p:spPr/>
        <p:txBody>
          <a:bodyPr/>
          <a:lstStyle>
            <a:lvl1pPr>
              <a:defRPr kumimoji="1">
                <a:ea typeface="新細明體" pitchFamily="18" charset="-120"/>
              </a:defRPr>
            </a:lvl1pPr>
          </a:lstStyle>
          <a:p>
            <a:pPr>
              <a:defRPr/>
            </a:pPr>
            <a:fld id="{CF25BC07-7D5D-499A-92D4-1D237A649CB2}" type="slidenum">
              <a:rPr lang="en-GB"/>
              <a:pPr>
                <a:defRPr/>
              </a:pPr>
              <a:t>‹#›</a:t>
            </a:fld>
            <a:endParaRPr lang="en-GB"/>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F97AECDB-4CA6-4158-AA08-075600BAA844}" type="slidenum">
              <a:rPr lang="en-GB"/>
              <a:pPr>
                <a:defRPr/>
              </a:pPr>
              <a:t>‹#›</a:t>
            </a:fld>
            <a:endParaRPr lang="en-GB"/>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E121307C-A617-4659-A6AD-D7F47B30D24C}" type="slidenum">
              <a:rPr lang="en-GB"/>
              <a:pPr>
                <a:defRPr/>
              </a:pPr>
              <a:t>‹#›</a:t>
            </a:fld>
            <a:endParaRPr lang="en-GB"/>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DBDD67FE-0D3F-4497-AE09-52C026B2018C}" type="slidenum">
              <a:rPr lang="en-GB"/>
              <a:pPr>
                <a:defRPr/>
              </a:pPr>
              <a:t>‹#›</a:t>
            </a:fld>
            <a:endParaRPr lang="en-GB"/>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87338"/>
            <a:ext cx="2286000" cy="578643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0" y="287338"/>
            <a:ext cx="6705600"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GB"/>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GB"/>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49122716-81C4-40E6-BCA5-72B4DA30B4C1}" type="slidenum">
              <a:rPr lang="en-GB"/>
              <a:pPr>
                <a:defRPr/>
              </a:pPr>
              <a:t>‹#›</a:t>
            </a:fld>
            <a:endParaRPr lang="en-GB"/>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7CBEB187-AE6A-42C0-96B2-BCCF71A89EAB}" type="slidenum">
              <a:rPr lang="es-ES"/>
              <a:pPr>
                <a:defRPr/>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a:ea typeface="新細明體" pitchFamily="18" charset="-120"/>
              </a:defRPr>
            </a:lvl1pPr>
          </a:lstStyle>
          <a:p>
            <a:pPr>
              <a:defRPr/>
            </a:pPr>
            <a:fld id="{20FF0150-479C-4025-BEF3-E0A5D2408BA0}"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C4A0B4BF-50CD-4F6D-B76D-430EB0A8A39E}" type="slidenum">
              <a:rPr lang="es-ES"/>
              <a:pPr>
                <a:defRPr/>
              </a:pPr>
              <a:t>‹#›</a:t>
            </a:fld>
            <a:endParaRPr lang="es-E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B09D270B-7DE7-487F-93E4-3A768AA13C23}" type="slidenum">
              <a:rPr lang="es-ES"/>
              <a:pPr>
                <a:defRPr/>
              </a:pPr>
              <a:t>‹#›</a:t>
            </a:fld>
            <a:endParaRPr lang="es-E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4458DCB6-AA2C-4F2D-A027-93AAAA81FAF8}" type="slidenum">
              <a:rPr lang="es-ES"/>
              <a:pPr>
                <a:defRPr/>
              </a:pPr>
              <a:t>‹#›</a:t>
            </a:fld>
            <a:endParaRPr lang="es-E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8" name="Footer Placeholder 7"/>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9" name="Slide Number Placeholder 8"/>
          <p:cNvSpPr>
            <a:spLocks noGrp="1"/>
          </p:cNvSpPr>
          <p:nvPr>
            <p:ph type="sldNum" sz="quarter" idx="12"/>
          </p:nvPr>
        </p:nvSpPr>
        <p:spPr/>
        <p:txBody>
          <a:bodyPr/>
          <a:lstStyle>
            <a:lvl1pPr>
              <a:defRPr kumimoji="1">
                <a:ea typeface="新細明體" pitchFamily="18" charset="-120"/>
              </a:defRPr>
            </a:lvl1pPr>
          </a:lstStyle>
          <a:p>
            <a:pPr>
              <a:defRPr/>
            </a:pPr>
            <a:fld id="{8836DDB0-EEB1-43D7-9493-E674211C6CB3}" type="slidenum">
              <a:rPr lang="es-ES"/>
              <a:pPr>
                <a:defRPr/>
              </a:pPr>
              <a:t>‹#›</a:t>
            </a:fld>
            <a:endParaRPr lang="es-E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4" name="Footer Placeholder 3"/>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5" name="Slide Number Placeholder 4"/>
          <p:cNvSpPr>
            <a:spLocks noGrp="1"/>
          </p:cNvSpPr>
          <p:nvPr>
            <p:ph type="sldNum" sz="quarter" idx="12"/>
          </p:nvPr>
        </p:nvSpPr>
        <p:spPr/>
        <p:txBody>
          <a:bodyPr/>
          <a:lstStyle>
            <a:lvl1pPr>
              <a:defRPr kumimoji="1">
                <a:ea typeface="新細明體" pitchFamily="18" charset="-120"/>
              </a:defRPr>
            </a:lvl1pPr>
          </a:lstStyle>
          <a:p>
            <a:pPr>
              <a:defRPr/>
            </a:pPr>
            <a:fld id="{C1811B13-EDB4-40AC-97AF-A8B3E2CB0836}" type="slidenum">
              <a:rPr lang="es-ES"/>
              <a:pPr>
                <a:defRPr/>
              </a:pPr>
              <a:t>‹#›</a:t>
            </a:fld>
            <a:endParaRPr lang="es-E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3" name="Footer Placeholder 2"/>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4" name="Slide Number Placeholder 3"/>
          <p:cNvSpPr>
            <a:spLocks noGrp="1"/>
          </p:cNvSpPr>
          <p:nvPr>
            <p:ph type="sldNum" sz="quarter" idx="12"/>
          </p:nvPr>
        </p:nvSpPr>
        <p:spPr/>
        <p:txBody>
          <a:bodyPr/>
          <a:lstStyle>
            <a:lvl1pPr>
              <a:defRPr kumimoji="1">
                <a:ea typeface="新細明體" pitchFamily="18" charset="-120"/>
              </a:defRPr>
            </a:lvl1pPr>
          </a:lstStyle>
          <a:p>
            <a:pPr>
              <a:defRPr/>
            </a:pPr>
            <a:fld id="{D114941E-40E9-41A7-B5BE-AD5132A8BE59}" type="slidenum">
              <a:rPr lang="es-ES"/>
              <a:pPr>
                <a:defRPr/>
              </a:pPr>
              <a:t>‹#›</a:t>
            </a:fld>
            <a:endParaRPr lang="es-E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7F189761-53D7-405B-997B-73AB3DA2EE44}" type="slidenum">
              <a:rPr lang="es-ES"/>
              <a:pPr>
                <a:defRPr/>
              </a:pPr>
              <a:t>‹#›</a:t>
            </a:fld>
            <a:endParaRPr lang="es-E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2E28D405-5991-4A6F-A5ED-4EF35C5279B1}" type="slidenum">
              <a:rPr lang="es-ES"/>
              <a:pPr>
                <a:defRPr/>
              </a:pPr>
              <a:t>‹#›</a:t>
            </a:fld>
            <a:endParaRPr lang="es-E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CFB68957-18F8-4321-82FC-8969718B2922}" type="slidenum">
              <a:rPr lang="es-ES"/>
              <a:pPr>
                <a:defRPr/>
              </a:pPr>
              <a:t>‹#›</a:t>
            </a:fld>
            <a:endParaRPr lang="es-E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s-E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s-E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8ED9F14C-5668-415F-951D-F3FF01F96EFC}"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541FAED-1F80-4CCC-A718-DFAAA613C6D6}" type="slidenum">
              <a:rPr lang="zh-TW" altLang="en-US"/>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AB493925-B21A-46DB-8D54-59C50A7BB2B8}"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D8170083-D2E8-4B73-960A-BC5C0269160E}"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2A7676C5-879F-4853-BDCC-F686435B1D0A}"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7D46633B-CA33-4BC5-AE81-2405ED7EE2E8}"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F8D6BD1B-2F33-4696-8AA5-2D031DE85962}"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88294ECA-BCCC-4C62-B549-B5CC5FF925B7}"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392CE927-454E-4B3B-90F4-53B29F05B7E2}"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kumimoji="1">
                <a:ea typeface="新細明體" pitchFamily="18" charset="-120"/>
              </a:defRPr>
            </a:lvl1pPr>
          </a:lstStyle>
          <a:p>
            <a:pPr>
              <a:defRPr/>
            </a:pPr>
            <a:fld id="{C2B92D10-1704-4881-B691-85749F5CC10F}" type="datetimeFigureOut">
              <a:rPr lang="en-US"/>
              <a:pPr>
                <a:defRPr/>
              </a:pPr>
              <a:t>1/27/2015</a:t>
            </a:fld>
            <a:endParaRPr lang="en-US"/>
          </a:p>
        </p:txBody>
      </p:sp>
      <p:sp>
        <p:nvSpPr>
          <p:cNvPr id="6"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F87611A0-DEA6-4741-82B4-D2EF359E3502}"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kumimoji="1">
                <a:ea typeface="新細明體" pitchFamily="18" charset="-120"/>
              </a:defRPr>
            </a:lvl1pPr>
          </a:lstStyle>
          <a:p>
            <a:pPr>
              <a:defRPr/>
            </a:pPr>
            <a:fld id="{3064F551-DCA8-4C82-9699-9A1438C685D7}" type="datetimeFigureOut">
              <a:rPr lang="en-US"/>
              <a:pPr>
                <a:defRPr/>
              </a:pPr>
              <a:t>1/27/2015</a:t>
            </a:fld>
            <a:endParaRPr lang="en-US"/>
          </a:p>
        </p:txBody>
      </p:sp>
      <p:sp>
        <p:nvSpPr>
          <p:cNvPr id="8"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9"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E6966F56-D4DB-41D0-8EA5-45E6DF42EE74}"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kumimoji="1">
                <a:ea typeface="新細明體" pitchFamily="18" charset="-120"/>
              </a:defRPr>
            </a:lvl1pPr>
          </a:lstStyle>
          <a:p>
            <a:pPr>
              <a:defRPr/>
            </a:pPr>
            <a:fld id="{3B751CFC-8A2D-412D-8E35-DE53E8574095}" type="datetimeFigureOut">
              <a:rPr lang="en-US"/>
              <a:pPr>
                <a:defRPr/>
              </a:pPr>
              <a:t>1/27/2015</a:t>
            </a:fld>
            <a:endParaRPr lang="en-US"/>
          </a:p>
        </p:txBody>
      </p:sp>
      <p:sp>
        <p:nvSpPr>
          <p:cNvPr id="4"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5"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4AA10272-7E28-4E74-8956-C3D5B4970E26}"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kumimoji="1">
                <a:ea typeface="新細明體" pitchFamily="18" charset="-120"/>
              </a:defRPr>
            </a:lvl1pPr>
          </a:lstStyle>
          <a:p>
            <a:pPr>
              <a:defRPr/>
            </a:pPr>
            <a:fld id="{EE8913A7-CDCB-4D3F-8FDA-76AE0176C74F}" type="datetimeFigureOut">
              <a:rPr lang="en-US"/>
              <a:pPr>
                <a:defRPr/>
              </a:pPr>
              <a:t>1/27/2015</a:t>
            </a:fld>
            <a:endParaRPr lang="en-US"/>
          </a:p>
        </p:txBody>
      </p:sp>
      <p:sp>
        <p:nvSpPr>
          <p:cNvPr id="3"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4"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EF5D72F6-F54E-4A54-8D11-9C15EA53F8FB}"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kumimoji="1">
                <a:ea typeface="新細明體" pitchFamily="18" charset="-120"/>
              </a:defRPr>
            </a:lvl1pPr>
          </a:lstStyle>
          <a:p>
            <a:pPr>
              <a:defRPr/>
            </a:pPr>
            <a:fld id="{FA6E3965-0BA2-4C3B-A148-54DBF5926064}" type="datetimeFigureOut">
              <a:rPr lang="en-US"/>
              <a:pPr>
                <a:defRPr/>
              </a:pPr>
              <a:t>1/27/2015</a:t>
            </a:fld>
            <a:endParaRPr lang="en-US"/>
          </a:p>
        </p:txBody>
      </p:sp>
      <p:sp>
        <p:nvSpPr>
          <p:cNvPr id="6"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08B658F0-3BFA-4AFC-8A4B-7295BE9E3307}"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kumimoji="1">
                <a:ea typeface="新細明體" pitchFamily="18" charset="-120"/>
              </a:defRPr>
            </a:lvl1pPr>
          </a:lstStyle>
          <a:p>
            <a:pPr>
              <a:defRPr/>
            </a:pPr>
            <a:fld id="{2CD4C84A-BF43-4AA8-96B8-3DA5616AFCE8}" type="datetimeFigureOut">
              <a:rPr lang="en-US"/>
              <a:pPr>
                <a:defRPr/>
              </a:pPr>
              <a:t>1/27/2015</a:t>
            </a:fld>
            <a:endParaRPr lang="en-US"/>
          </a:p>
        </p:txBody>
      </p:sp>
      <p:sp>
        <p:nvSpPr>
          <p:cNvPr id="6"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E97970A4-6FF3-4BF0-8065-BA217C20A6E6}"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AFC126E8-E4CC-4075-8AF7-7E28F766EE7C}"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3A0E345F-A423-44F8-ACB9-6B396E7E95B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DB11CB8A-A710-4CAF-805F-7915F529ECE4}"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fld id="{194E161B-C7CD-4288-8ED6-DD93AB2AC0A3}"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A841BC9C-6124-4ADA-8525-21B775C054B9}"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4500D3D4-3A3A-44FB-AB5B-A8EBE98A3BA6}"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FE6D9E5B-AB1A-48ED-851C-7E3419ABE002}"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0A1422D3-E2C0-4312-8F71-E0F37422F394}"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6"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4BE07DC8-8A91-49D6-977D-4293EB251B14}" type="slidenum">
              <a:rPr lang="en-US"/>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8"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9"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2EF5ABC6-F67F-48B1-8802-22B5E73FDB1F}"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4"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5"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F54771E8-AF01-4DBC-9681-26DA99F75261}"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3"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4"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37B2FEF3-1087-4B6B-9A28-1AA5AD6C4E97}"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6"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189A244F-FA99-4256-9B99-1C98C0AECB1E}"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6"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9F6C1E5B-C245-4F0D-807A-A456A055075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FBA038DA-7383-4804-BA88-EB2A64037876}"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E6AA086A-0F0A-4628-9306-BAEF04F1A7EB}"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9299D658-6A36-46DF-A336-FA7F16BF3DA6}"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B1359281-3DE8-43E3-A0E6-960B57EFB816}"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D581CE71-3D1C-4957-924A-92CC70FC1BC0}"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D25B3695-0F50-416D-B15C-99E5A614379C}"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6"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F2ECFF68-BD0E-4E86-92C0-1237705A51F8}"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8"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9"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B0A71318-247E-4281-8D7A-8506BB28088B}"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4"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5"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1EDF6112-AA2D-4B8D-952C-D12F7924F5BF}"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3"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4"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DDEEEEC8-096D-494E-8170-5C361CFAC80B}"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6"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74650D64-D0F6-4E82-AFE7-0D4279454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DC9127EA-6AC4-4647-849C-5B0148EF7B12}"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6"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D3949A09-0BBC-4122-83BE-7672CB288E86}"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138CADD6-68A1-4D86-9810-3AC198C0E095}"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kumimoji="1"/>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PMingLiU" pitchFamily="18" charset="-120"/>
              </a:defRPr>
            </a:lvl1pPr>
          </a:lstStyle>
          <a:p>
            <a:pPr>
              <a:defRPr/>
            </a:pPr>
            <a:fld id="{29A43DB4-7379-42E0-8C28-6BB65CEF12BB}"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5" y="2130522"/>
            <a:ext cx="7772977" cy="1469371"/>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026" y="3885640"/>
            <a:ext cx="6401955" cy="1753721"/>
          </a:xfrm>
        </p:spPr>
        <p:txBody>
          <a:bodyPr/>
          <a:lstStyle>
            <a:lvl1pPr marL="0" indent="0" algn="ctr">
              <a:buNone/>
              <a:defRPr/>
            </a:lvl1pPr>
            <a:lvl2pPr marL="410147" indent="0" algn="ctr">
              <a:buNone/>
              <a:defRPr/>
            </a:lvl2pPr>
            <a:lvl3pPr marL="820295" indent="0" algn="ctr">
              <a:buNone/>
              <a:defRPr/>
            </a:lvl3pPr>
            <a:lvl4pPr marL="1230442" indent="0" algn="ctr">
              <a:buNone/>
              <a:defRPr/>
            </a:lvl4pPr>
            <a:lvl5pPr marL="1640589" indent="0" algn="ctr">
              <a:buNone/>
              <a:defRPr/>
            </a:lvl5pPr>
            <a:lvl6pPr marL="2050736" indent="0" algn="ctr">
              <a:buNone/>
              <a:defRPr/>
            </a:lvl6pPr>
            <a:lvl7pPr marL="2460885" indent="0" algn="ctr">
              <a:buNone/>
              <a:defRPr/>
            </a:lvl7pPr>
            <a:lvl8pPr marL="2871031" indent="0" algn="ctr">
              <a:buNone/>
              <a:defRPr/>
            </a:lvl8pPr>
            <a:lvl9pPr marL="3281178" indent="0" algn="ctr">
              <a:buNone/>
              <a:defRPr/>
            </a:lvl9pPr>
          </a:lstStyle>
          <a:p>
            <a:r>
              <a:rPr lang="en-US" smtClean="0"/>
              <a:t>Click to edit Master subtitle style</a:t>
            </a:r>
            <a:endParaRPr lang="el-GR"/>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l-GR"/>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10147" indent="0">
              <a:buNone/>
              <a:defRPr sz="1600"/>
            </a:lvl2pPr>
            <a:lvl3pPr marL="820295" indent="0">
              <a:buNone/>
              <a:defRPr sz="1400"/>
            </a:lvl3pPr>
            <a:lvl4pPr marL="1230442" indent="0">
              <a:buNone/>
              <a:defRPr sz="1300"/>
            </a:lvl4pPr>
            <a:lvl5pPr marL="1640589" indent="0">
              <a:buNone/>
              <a:defRPr sz="1300"/>
            </a:lvl5pPr>
            <a:lvl6pPr marL="2050736" indent="0">
              <a:buNone/>
              <a:defRPr sz="1300"/>
            </a:lvl6pPr>
            <a:lvl7pPr marL="2460885" indent="0">
              <a:buNone/>
              <a:defRPr sz="1300"/>
            </a:lvl7pPr>
            <a:lvl8pPr marL="2871031" indent="0">
              <a:buNone/>
              <a:defRPr sz="1300"/>
            </a:lvl8pPr>
            <a:lvl9pPr marL="3281178" indent="0">
              <a:buNone/>
              <a:defRPr sz="1300"/>
            </a:lvl9pPr>
          </a:lstStyle>
          <a:p>
            <a:pPr lvl="0"/>
            <a:r>
              <a:rPr lang="en-US" smtClean="0"/>
              <a:t>Click to edit Master text styles</a:t>
            </a:r>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92730" y="1546412"/>
            <a:ext cx="3988955" cy="43702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820230" y="1546412"/>
            <a:ext cx="3988955" cy="43702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4544"/>
            <a:ext cx="8229023"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147" indent="0">
              <a:buNone/>
              <a:defRPr sz="1800" b="1"/>
            </a:lvl2pPr>
            <a:lvl3pPr marL="820295" indent="0">
              <a:buNone/>
              <a:defRPr sz="1600" b="1"/>
            </a:lvl3pPr>
            <a:lvl4pPr marL="1230442" indent="0">
              <a:buNone/>
              <a:defRPr sz="1400" b="1"/>
            </a:lvl4pPr>
            <a:lvl5pPr marL="1640589" indent="0">
              <a:buNone/>
              <a:defRPr sz="1400" b="1"/>
            </a:lvl5pPr>
            <a:lvl6pPr marL="2050736" indent="0">
              <a:buNone/>
              <a:defRPr sz="1400" b="1"/>
            </a:lvl6pPr>
            <a:lvl7pPr marL="2460885" indent="0">
              <a:buNone/>
              <a:defRPr sz="1400" b="1"/>
            </a:lvl7pPr>
            <a:lvl8pPr marL="2871031" indent="0">
              <a:buNone/>
              <a:defRPr sz="1400" b="1"/>
            </a:lvl8pPr>
            <a:lvl9pPr marL="328117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10147" indent="0">
              <a:buNone/>
              <a:defRPr sz="1800" b="1"/>
            </a:lvl2pPr>
            <a:lvl3pPr marL="820295" indent="0">
              <a:buNone/>
              <a:defRPr sz="1600" b="1"/>
            </a:lvl3pPr>
            <a:lvl4pPr marL="1230442" indent="0">
              <a:buNone/>
              <a:defRPr sz="1400" b="1"/>
            </a:lvl4pPr>
            <a:lvl5pPr marL="1640589" indent="0">
              <a:buNone/>
              <a:defRPr sz="1400" b="1"/>
            </a:lvl5pPr>
            <a:lvl6pPr marL="2050736" indent="0">
              <a:buNone/>
              <a:defRPr sz="1400" b="1"/>
            </a:lvl6pPr>
            <a:lvl7pPr marL="2460885" indent="0">
              <a:buNone/>
              <a:defRPr sz="1400" b="1"/>
            </a:lvl7pPr>
            <a:lvl8pPr marL="2871031" indent="0">
              <a:buNone/>
              <a:defRPr sz="1400" b="1"/>
            </a:lvl8pPr>
            <a:lvl9pPr marL="328117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8F84AC4E-BD2F-41ED-BBD4-9D6CFAFE7986}"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3144"/>
            <a:ext cx="3007591" cy="1162610"/>
          </a:xfrm>
        </p:spPr>
        <p:txBody>
          <a:bodyPr anchor="b"/>
          <a:lstStyle>
            <a:lvl1pPr algn="l">
              <a:defRPr sz="1800" b="1"/>
            </a:lvl1pPr>
          </a:lstStyle>
          <a:p>
            <a:r>
              <a:rPr lang="en-US" smtClean="0"/>
              <a:t>Click to edit Master title style</a:t>
            </a:r>
            <a:endParaRPr lang="el-GR"/>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492" y="1435755"/>
            <a:ext cx="3007591" cy="4691062"/>
          </a:xfrm>
        </p:spPr>
        <p:txBody>
          <a:bodyPr/>
          <a:lstStyle>
            <a:lvl1pPr marL="0" indent="0">
              <a:buNone/>
              <a:defRPr sz="1300"/>
            </a:lvl1pPr>
            <a:lvl2pPr marL="410147" indent="0">
              <a:buNone/>
              <a:defRPr sz="1100"/>
            </a:lvl2pPr>
            <a:lvl3pPr marL="820295" indent="0">
              <a:buNone/>
              <a:defRPr sz="900"/>
            </a:lvl3pPr>
            <a:lvl4pPr marL="1230442" indent="0">
              <a:buNone/>
              <a:defRPr sz="800"/>
            </a:lvl4pPr>
            <a:lvl5pPr marL="1640589" indent="0">
              <a:buNone/>
              <a:defRPr sz="800"/>
            </a:lvl5pPr>
            <a:lvl6pPr marL="2050736" indent="0">
              <a:buNone/>
              <a:defRPr sz="800"/>
            </a:lvl6pPr>
            <a:lvl7pPr marL="2460885" indent="0">
              <a:buNone/>
              <a:defRPr sz="800"/>
            </a:lvl7pPr>
            <a:lvl8pPr marL="2871031" indent="0">
              <a:buNone/>
              <a:defRPr sz="800"/>
            </a:lvl8pPr>
            <a:lvl9pPr marL="3281178" indent="0">
              <a:buNone/>
              <a:defRPr sz="800"/>
            </a:lvl9pPr>
          </a:lstStyle>
          <a:p>
            <a:pPr lvl="0"/>
            <a:r>
              <a:rPr lang="en-US" smtClean="0"/>
              <a:t>Click to edit Master text styles</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5" y="4800324"/>
            <a:ext cx="5486977" cy="567297"/>
          </a:xfrm>
        </p:spPr>
        <p:txBody>
          <a:bodyPr anchor="b"/>
          <a:lstStyle>
            <a:lvl1pPr algn="l">
              <a:defRPr sz="1800" b="1"/>
            </a:lvl1pPr>
          </a:lstStyle>
          <a:p>
            <a:r>
              <a:rPr lang="en-US" smtClean="0"/>
              <a:t>Click to edit Master title style</a:t>
            </a:r>
            <a:endParaRPr lang="el-GR"/>
          </a:p>
        </p:txBody>
      </p:sp>
      <p:sp>
        <p:nvSpPr>
          <p:cNvPr id="3" name="Picture Placeholder 2"/>
          <p:cNvSpPr>
            <a:spLocks noGrp="1"/>
          </p:cNvSpPr>
          <p:nvPr>
            <p:ph type="pic" idx="1"/>
          </p:nvPr>
        </p:nvSpPr>
        <p:spPr>
          <a:xfrm>
            <a:off x="1792435" y="612122"/>
            <a:ext cx="5486977" cy="4115360"/>
          </a:xfrm>
        </p:spPr>
        <p:txBody>
          <a:bodyPr/>
          <a:lstStyle>
            <a:lvl1pPr marL="0" indent="0">
              <a:buNone/>
              <a:defRPr sz="2900"/>
            </a:lvl1pPr>
            <a:lvl2pPr marL="410147" indent="0">
              <a:buNone/>
              <a:defRPr sz="2500"/>
            </a:lvl2pPr>
            <a:lvl3pPr marL="820295" indent="0">
              <a:buNone/>
              <a:defRPr sz="2200"/>
            </a:lvl3pPr>
            <a:lvl4pPr marL="1230442" indent="0">
              <a:buNone/>
              <a:defRPr sz="1800"/>
            </a:lvl4pPr>
            <a:lvl5pPr marL="1640589" indent="0">
              <a:buNone/>
              <a:defRPr sz="1800"/>
            </a:lvl5pPr>
            <a:lvl6pPr marL="2050736" indent="0">
              <a:buNone/>
              <a:defRPr sz="1800"/>
            </a:lvl6pPr>
            <a:lvl7pPr marL="2460885" indent="0">
              <a:buNone/>
              <a:defRPr sz="1800"/>
            </a:lvl7pPr>
            <a:lvl8pPr marL="2871031" indent="0">
              <a:buNone/>
              <a:defRPr sz="1800"/>
            </a:lvl8pPr>
            <a:lvl9pPr marL="3281178" indent="0">
              <a:buNone/>
              <a:defRPr sz="1800"/>
            </a:lvl9pPr>
          </a:lstStyle>
          <a:p>
            <a:pPr lvl="0"/>
            <a:endParaRPr lang="el-GR" noProof="0" smtClean="0"/>
          </a:p>
        </p:txBody>
      </p:sp>
      <p:sp>
        <p:nvSpPr>
          <p:cNvPr id="4" name="Text Placeholder 3"/>
          <p:cNvSpPr>
            <a:spLocks noGrp="1"/>
          </p:cNvSpPr>
          <p:nvPr>
            <p:ph type="body" sz="half" idx="2"/>
          </p:nvPr>
        </p:nvSpPr>
        <p:spPr>
          <a:xfrm>
            <a:off x="1792435" y="5367618"/>
            <a:ext cx="5486977" cy="804022"/>
          </a:xfrm>
        </p:spPr>
        <p:txBody>
          <a:bodyPr/>
          <a:lstStyle>
            <a:lvl1pPr marL="0" indent="0">
              <a:buNone/>
              <a:defRPr sz="1300"/>
            </a:lvl1pPr>
            <a:lvl2pPr marL="410147" indent="0">
              <a:buNone/>
              <a:defRPr sz="1100"/>
            </a:lvl2pPr>
            <a:lvl3pPr marL="820295" indent="0">
              <a:buNone/>
              <a:defRPr sz="900"/>
            </a:lvl3pPr>
            <a:lvl4pPr marL="1230442" indent="0">
              <a:buNone/>
              <a:defRPr sz="800"/>
            </a:lvl4pPr>
            <a:lvl5pPr marL="1640589" indent="0">
              <a:buNone/>
              <a:defRPr sz="800"/>
            </a:lvl5pPr>
            <a:lvl6pPr marL="2050736" indent="0">
              <a:buNone/>
              <a:defRPr sz="800"/>
            </a:lvl6pPr>
            <a:lvl7pPr marL="2460885" indent="0">
              <a:buNone/>
              <a:defRPr sz="800"/>
            </a:lvl7pPr>
            <a:lvl8pPr marL="2871031" indent="0">
              <a:buNone/>
              <a:defRPr sz="800"/>
            </a:lvl8pPr>
            <a:lvl9pPr marL="3281178" indent="0">
              <a:buNone/>
              <a:defRPr sz="800"/>
            </a:lvl9pPr>
          </a:lstStyle>
          <a:p>
            <a:pPr lvl="0"/>
            <a:r>
              <a:rPr lang="en-US" smtClean="0"/>
              <a:t>Click to edit Master text styles</a:t>
            </a:r>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276" y="459444"/>
            <a:ext cx="2135909" cy="545726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65545" y="459444"/>
            <a:ext cx="6269182" cy="5457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5545" y="459441"/>
            <a:ext cx="8532091" cy="683559"/>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692730" y="1546412"/>
            <a:ext cx="8116455" cy="4370294"/>
          </a:xfrm>
        </p:spPr>
        <p:txBody>
          <a:bodyPr/>
          <a:lstStyle/>
          <a:p>
            <a:pPr lvl="0"/>
            <a:endParaRPr lang="el-GR" noProof="0" smtClean="0"/>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smtClean="0"/>
              <a:t>Click to edit Master subtitle style</a:t>
            </a:r>
            <a:endParaRPr lang="el-GR"/>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l-GR"/>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92727" y="1546412"/>
            <a:ext cx="3988955" cy="43702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820227" y="1546412"/>
            <a:ext cx="3988955" cy="43702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FE40EDEC-0C2B-41D7-B822-4EC62295566F}"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smtClean="0"/>
              <a:t>Click to edit Master title style</a:t>
            </a:r>
            <a:endParaRPr lang="el-GR"/>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smtClean="0"/>
              <a:t>Click to edit Master title style</a:t>
            </a:r>
            <a:endParaRPr lang="el-GR"/>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l-GR" noProof="0" smtClean="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273" y="459441"/>
            <a:ext cx="2135909" cy="545726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65545" y="459441"/>
            <a:ext cx="6269182" cy="5457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5545" y="459441"/>
            <a:ext cx="8532091" cy="683559"/>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692727" y="1546412"/>
            <a:ext cx="8116455" cy="4370294"/>
          </a:xfrm>
        </p:spPr>
        <p:txBody>
          <a:bodyPr/>
          <a:lstStyle/>
          <a:p>
            <a:pPr lvl="0"/>
            <a:endParaRPr lang="el-GR" noProof="0" smtClean="0"/>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5EC352FF-3E66-4628-A89E-40EEA1F1B6F0}"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178C1832-974C-4D8F-A26A-1BCA07F50482}"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0278204E-5FE0-449C-ADA5-E378CFDA461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32D1E43A-A270-4773-8AB6-3491C034A852}"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30F82989-574C-4E6D-B127-6F2869C2A90D}"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1"/>
            </a:lvl1pPr>
          </a:lstStyle>
          <a:p>
            <a:pPr>
              <a:defRPr/>
            </a:pPr>
            <a:endParaRPr lang="en-US"/>
          </a:p>
        </p:txBody>
      </p:sp>
      <p:sp>
        <p:nvSpPr>
          <p:cNvPr id="8" name="Rectangle 5"/>
          <p:cNvSpPr>
            <a:spLocks noGrp="1" noChangeArrowheads="1"/>
          </p:cNvSpPr>
          <p:nvPr>
            <p:ph type="ftr" sz="quarter" idx="11"/>
          </p:nvPr>
        </p:nvSpPr>
        <p:spPr/>
        <p:txBody>
          <a:bodyPr/>
          <a:lstStyle>
            <a:lvl1pPr>
              <a:defRPr kumimoji="1"/>
            </a:lvl1pPr>
          </a:lstStyle>
          <a:p>
            <a:pPr>
              <a:defRPr/>
            </a:pPr>
            <a:endParaRPr lang="en-US"/>
          </a:p>
        </p:txBody>
      </p:sp>
      <p:sp>
        <p:nvSpPr>
          <p:cNvPr id="9" name="Rectangle 6"/>
          <p:cNvSpPr>
            <a:spLocks noGrp="1" noChangeArrowheads="1"/>
          </p:cNvSpPr>
          <p:nvPr>
            <p:ph type="sldNum" sz="quarter" idx="12"/>
          </p:nvPr>
        </p:nvSpPr>
        <p:spPr/>
        <p:txBody>
          <a:bodyPr/>
          <a:lstStyle>
            <a:lvl1pPr>
              <a:defRPr kumimoji="1"/>
            </a:lvl1pPr>
          </a:lstStyle>
          <a:p>
            <a:pPr>
              <a:defRPr/>
            </a:pPr>
            <a:fld id="{3A8BE08E-B3E2-4374-AD65-3AB185F4000E}"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kumimoji="1"/>
            </a:lvl1pPr>
          </a:lstStyle>
          <a:p>
            <a:pPr>
              <a:defRPr/>
            </a:pPr>
            <a:endParaRPr lang="en-US"/>
          </a:p>
        </p:txBody>
      </p:sp>
      <p:sp>
        <p:nvSpPr>
          <p:cNvPr id="4" name="Rectangle 5"/>
          <p:cNvSpPr>
            <a:spLocks noGrp="1" noChangeArrowheads="1"/>
          </p:cNvSpPr>
          <p:nvPr>
            <p:ph type="ftr" sz="quarter" idx="11"/>
          </p:nvPr>
        </p:nvSpPr>
        <p:spPr/>
        <p:txBody>
          <a:bodyPr/>
          <a:lstStyle>
            <a:lvl1pPr>
              <a:defRPr kumimoji="1"/>
            </a:lvl1pPr>
          </a:lstStyle>
          <a:p>
            <a:pPr>
              <a:defRPr/>
            </a:pPr>
            <a:endParaRPr lang="en-US"/>
          </a:p>
        </p:txBody>
      </p:sp>
      <p:sp>
        <p:nvSpPr>
          <p:cNvPr id="5" name="Rectangle 6"/>
          <p:cNvSpPr>
            <a:spLocks noGrp="1" noChangeArrowheads="1"/>
          </p:cNvSpPr>
          <p:nvPr>
            <p:ph type="sldNum" sz="quarter" idx="12"/>
          </p:nvPr>
        </p:nvSpPr>
        <p:spPr/>
        <p:txBody>
          <a:bodyPr/>
          <a:lstStyle>
            <a:lvl1pPr>
              <a:defRPr kumimoji="1"/>
            </a:lvl1pPr>
          </a:lstStyle>
          <a:p>
            <a:pPr>
              <a:defRPr/>
            </a:pPr>
            <a:fld id="{A122CA25-D88C-4EE2-AC21-5232008D369A}" type="slidenum">
              <a:rPr lang="en-US"/>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1"/>
            </a:lvl1pPr>
          </a:lstStyle>
          <a:p>
            <a:pPr>
              <a:defRPr/>
            </a:pPr>
            <a:endParaRPr lang="en-US"/>
          </a:p>
        </p:txBody>
      </p:sp>
      <p:sp>
        <p:nvSpPr>
          <p:cNvPr id="3" name="Rectangle 5"/>
          <p:cNvSpPr>
            <a:spLocks noGrp="1" noChangeArrowheads="1"/>
          </p:cNvSpPr>
          <p:nvPr>
            <p:ph type="ftr" sz="quarter" idx="11"/>
          </p:nvPr>
        </p:nvSpPr>
        <p:spPr/>
        <p:txBody>
          <a:bodyPr/>
          <a:lstStyle>
            <a:lvl1pPr>
              <a:defRPr kumimoji="1"/>
            </a:lvl1pPr>
          </a:lstStyle>
          <a:p>
            <a:pPr>
              <a:defRPr/>
            </a:pPr>
            <a:endParaRPr lang="en-US"/>
          </a:p>
        </p:txBody>
      </p:sp>
      <p:sp>
        <p:nvSpPr>
          <p:cNvPr id="4" name="Rectangle 6"/>
          <p:cNvSpPr>
            <a:spLocks noGrp="1" noChangeArrowheads="1"/>
          </p:cNvSpPr>
          <p:nvPr>
            <p:ph type="sldNum" sz="quarter" idx="12"/>
          </p:nvPr>
        </p:nvSpPr>
        <p:spPr/>
        <p:txBody>
          <a:bodyPr/>
          <a:lstStyle>
            <a:lvl1pPr>
              <a:defRPr kumimoji="1"/>
            </a:lvl1pPr>
          </a:lstStyle>
          <a:p>
            <a:pPr>
              <a:defRPr/>
            </a:pPr>
            <a:fld id="{02515CA0-1AAB-44A9-BBD8-F9099D2E43DC}"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343EF381-5173-479C-8A0B-3ABE2AFC5C7E}"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2273B512-FDEB-441B-8BEB-BF833F2A5853}"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77DE1B38-BEE7-4DB3-9242-60F0745C0311}" type="slidenum">
              <a:rPr lang="en-US"/>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C95F15BC-D6C2-439F-93EE-AA4950DBBAA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99D0AC91-CD91-4D5D-9D3C-448C30A1772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kumimoji="1">
                <a:ea typeface="新細明體" pitchFamily="18" charset="-120"/>
              </a:defRPr>
            </a:lvl1pPr>
          </a:lstStyle>
          <a:p>
            <a:pPr>
              <a:defRPr/>
            </a:pPr>
            <a:fld id="{715FA67E-3A27-4380-B53F-D8837F05F4B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kumimoji="1">
                <a:ea typeface="新細明體" pitchFamily="18" charset="-120"/>
              </a:defRPr>
            </a:lvl1pPr>
          </a:lstStyle>
          <a:p>
            <a:pPr>
              <a:defRPr/>
            </a:pPr>
            <a:fld id="{322F84CC-842F-4B6C-A8CE-52C88BD4B7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ADA2C2-0D14-49B2-AF1A-48F4038B454B}" type="slidenum">
              <a:rPr lang="zh-TW" altLang="en-US"/>
              <a:pPr>
                <a:defRPr/>
              </a:pPr>
              <a:t>‹#›</a:t>
            </a:fld>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a:ea typeface="新細明體" pitchFamily="18" charset="-120"/>
              </a:defRPr>
            </a:lvl1pPr>
          </a:lstStyle>
          <a:p>
            <a:pPr>
              <a:defRPr/>
            </a:pPr>
            <a:fld id="{46A390FB-4F0E-4571-947D-C3A6B73C76D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A73BEA27-9CA6-4BA1-81BF-53E03B76CB8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5D0F784D-D5B5-40F1-BE81-D2691048023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286F87B5-C4B6-46D2-9790-C8C8DF72D65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C54B5EB8-167D-4FFD-BD86-5D43E1C723E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B7216604-2CA3-4DDC-A102-645D258FA05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6C860847-CA78-4FDD-81F1-39034939724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D713D8B1-F5E6-4FE3-9A96-FE73848D5A3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6A958DB1-3CF0-446F-8F1B-73E124DE952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a:defRPr kumimoji="1">
                <a:ea typeface="新細明體" pitchFamily="18" charset="-120"/>
              </a:defRPr>
            </a:lvl1pPr>
          </a:lstStyle>
          <a:p>
            <a:pPr>
              <a:defRPr/>
            </a:pPr>
            <a:fld id="{95FD577C-9797-4D3B-91CE-D238FB8D68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F056CB2-72C8-4DDB-90E4-02B00BA8F783}" type="slidenum">
              <a:rPr lang="zh-TW" altLang="en-US"/>
              <a:pPr>
                <a:defRPr/>
              </a:pPr>
              <a:t>‹#›</a:t>
            </a:fld>
            <a:endParaRPr lang="en-US" altLang="zh-TW"/>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a:defRPr kumimoji="1">
                <a:ea typeface="新細明體" pitchFamily="18" charset="-120"/>
              </a:defRPr>
            </a:lvl1pPr>
          </a:lstStyle>
          <a:p>
            <a:pPr>
              <a:defRPr/>
            </a:pPr>
            <a:fld id="{D5B16EFA-00D3-421C-9743-5EB2097DA0E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a:defRPr kumimoji="1">
                <a:ea typeface="新細明體" pitchFamily="18" charset="-120"/>
              </a:defRPr>
            </a:lvl1pPr>
          </a:lstStyle>
          <a:p>
            <a:pPr>
              <a:defRPr/>
            </a:pPr>
            <a:fld id="{6E49EAA4-D043-408D-9C89-163DE98414E5}"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E94FD381-0C89-48B3-9747-6C94FF5BA45F}"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EE5BF672-B637-4EC4-A52C-6A8CB5B8808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D8D70FAC-225E-4299-8794-308BA35D3342}"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B3DF5C5F-EE7F-41C4-96FE-CC9C5EC8914D}"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7B9646AC-57F2-4C86-BC2C-E9B84AE40452}"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CF86CE7A-4EF4-4C65-8AB6-E20359832AC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2287094F-6862-48D3-9905-99A6F3D20F3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935EDBE4-A985-4EF2-BFD8-8592C6F202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968DFE8F-2790-4C8B-8F3E-C0919F9FC509}" type="slidenum">
              <a:rPr lang="zh-TW" altLang="en-US"/>
              <a:pPr>
                <a:defRPr/>
              </a:pPr>
              <a:t>‹#›</a:t>
            </a:fld>
            <a:endParaRPr lang="en-US" altLang="zh-TW"/>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kumimoji="1">
                <a:ea typeface="新細明體" pitchFamily="18" charset="-120"/>
              </a:defRPr>
            </a:lvl1pPr>
          </a:lstStyle>
          <a:p>
            <a:pPr>
              <a:defRPr/>
            </a:pPr>
            <a:fld id="{8B92D7C2-7537-44C0-8CF4-B5A893ADAAA8}"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kumimoji="1">
                <a:ea typeface="新細明體" pitchFamily="18" charset="-120"/>
              </a:defRPr>
            </a:lvl1pPr>
          </a:lstStyle>
          <a:p>
            <a:pPr>
              <a:defRPr/>
            </a:pPr>
            <a:fld id="{5BAEE49E-976D-479A-9AE5-6454EE29F38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a:ea typeface="新細明體" pitchFamily="18" charset="-120"/>
              </a:defRPr>
            </a:lvl1pPr>
          </a:lstStyle>
          <a:p>
            <a:pPr>
              <a:defRPr/>
            </a:pPr>
            <a:fld id="{41837D94-394D-4BF4-ABDC-4634E77444BA}"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A2D88174-0B15-444D-8586-02C5AEB334B6}"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565587A6-4C95-42E4-875D-380DF054DFC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10601C98-61FA-4D0F-95FF-12975B82D82B}"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C391391B-9BD3-4F58-B1EB-4F524C9ECB01}"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DAF2E6EF-64A4-4474-9585-6BF2018F56A5}"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94D84D97-3F3F-4263-98F0-DAE88AF16095}"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515EE45A-E8A9-4641-8A95-97A46E48B2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0690ED8-3D39-458A-B171-D0C6BF86F5FB}" type="slidenum">
              <a:rPr lang="zh-TW" altLang="en-US"/>
              <a:pPr>
                <a:defRPr/>
              </a:pPr>
              <a:t>‹#›</a:t>
            </a:fld>
            <a:endParaRPr lang="en-US" altLang="zh-TW"/>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24F5FD62-A615-4B88-9CEE-E33044970A59}"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kumimoji="1">
                <a:ea typeface="新細明體" pitchFamily="18" charset="-120"/>
              </a:defRPr>
            </a:lvl1pPr>
          </a:lstStyle>
          <a:p>
            <a:pPr>
              <a:defRPr/>
            </a:pPr>
            <a:fld id="{D8916311-2E98-4DA7-B7A3-C762B0EA14DC}"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kumimoji="1">
                <a:ea typeface="新細明體" pitchFamily="18" charset="-120"/>
              </a:defRPr>
            </a:lvl1pPr>
          </a:lstStyle>
          <a:p>
            <a:pPr>
              <a:defRPr/>
            </a:pPr>
            <a:fld id="{13EF387F-724E-46E2-88C9-3D38FA6EEEDE}"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a:ea typeface="新細明體" pitchFamily="18" charset="-120"/>
              </a:defRPr>
            </a:lvl1pPr>
          </a:lstStyle>
          <a:p>
            <a:pPr>
              <a:defRPr/>
            </a:pPr>
            <a:fld id="{97ADBD6C-76A5-47F3-9CD8-8242FF3FE1EF}"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01235877-6AD4-4593-8A31-456162A46B6A}"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87385F6C-D586-47FF-8A5C-9363472CDB2F}"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1A154678-8B41-46E6-AA89-9FC5AA6E8FE8}"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F713EB55-746E-4D77-BEAF-CCD8ED093B9A}"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C3590AC7-283A-4B65-ADFB-EE0F63D06F1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F3470813-FF10-4E64-9070-058F64A15B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3592BBA-557B-4D4E-9B8B-3A87816A7135}" type="slidenum">
              <a:rPr lang="zh-TW" altLang="en-US"/>
              <a:pPr>
                <a:defRPr/>
              </a:pPr>
              <a:t>‹#›</a:t>
            </a:fld>
            <a:endParaRPr lang="en-US" altLang="zh-TW"/>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23E156C5-8B49-4450-B2FD-1136BBE0C7C5}"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84795F2F-9539-4480-9B3B-257ED921F71E}"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kumimoji="1">
                <a:ea typeface="新細明體" pitchFamily="18" charset="-120"/>
              </a:defRPr>
            </a:lvl1pPr>
          </a:lstStyle>
          <a:p>
            <a:pPr>
              <a:defRPr/>
            </a:pPr>
            <a:fld id="{4866394E-CCE5-443A-B56E-42DE5049D425}"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kumimoji="1">
                <a:ea typeface="新細明體" pitchFamily="18" charset="-120"/>
              </a:defRPr>
            </a:lvl1pPr>
          </a:lstStyle>
          <a:p>
            <a:pPr>
              <a:defRPr/>
            </a:pPr>
            <a:fld id="{8BB39546-98BE-472C-90EE-69B6D8B58AD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a:ea typeface="新細明體" pitchFamily="18" charset="-120"/>
              </a:defRPr>
            </a:lvl1pPr>
          </a:lstStyle>
          <a:p>
            <a:pPr>
              <a:defRPr/>
            </a:pPr>
            <a:fld id="{7BAEC3A5-C9C8-4A46-B0AA-AFDA4C6EEAF5}"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5662E194-9341-4BF8-928E-A7D776A52D3A}"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ea typeface="新細明體" pitchFamily="18" charset="-120"/>
              </a:defRPr>
            </a:lvl1pPr>
          </a:lstStyle>
          <a:p>
            <a:pPr>
              <a:defRPr/>
            </a:pPr>
            <a:fld id="{5CA7E71B-96ED-4D7A-A927-9A205403A44A}"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08A0C619-0C93-4E50-BA09-3105C772D82C}"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ea typeface="新細明體" pitchFamily="18" charset="-120"/>
              </a:defRPr>
            </a:lvl1pPr>
          </a:lstStyle>
          <a:p>
            <a:pPr>
              <a:defRPr/>
            </a:pPr>
            <a:fld id="{398B715D-3771-4A8E-A262-DE52E50DE0B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12DD0483-CAB7-47EE-AF27-78DAE1B1FA57}"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1284CD3-346E-4AD4-8E44-61760FF82BD9}" type="slidenum">
              <a:rPr lang="zh-TW" altLang="en-US"/>
              <a:pPr>
                <a:defRPr/>
              </a:pPr>
              <a:t>‹#›</a:t>
            </a:fld>
            <a:endParaRPr lang="en-US" altLang="zh-TW"/>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31372384-CDB4-4C11-B190-149A9F92C170}" type="slidenum">
              <a:rPr lang="ar-SA"/>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B6FCF4FF-C2FE-4A69-8D26-4E1544CF5051}" type="slidenum">
              <a:rPr lang="ar-SA"/>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ADEF7634-20BA-4B2B-A16B-C36A18E8605A}" type="slidenum">
              <a:rPr lang="ar-SA"/>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C2B3A812-9646-4561-8A99-77364C4B60E2}" type="slidenum">
              <a:rPr lang="ar-SA"/>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C8DA1480-E07F-464E-82FC-9E68FEB0C491}" type="slidenum">
              <a:rPr lang="ar-SA"/>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01F01860-74EE-45CE-958B-930E46C3E33C}" type="slidenum">
              <a:rPr lang="ar-SA"/>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A06DC5FC-1D23-4491-B73A-F0CC4697328F}" type="slidenum">
              <a:rPr lang="ar-SA"/>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F0BF3174-A426-4843-9746-133C5D43CF14}" type="slidenum">
              <a:rPr lang="ar-SA"/>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A54484B6-D018-4856-9635-80A594B4D119}" type="slidenum">
              <a:rPr lang="ar-SA"/>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kumimoji="1">
                <a:latin typeface="Times New Roman" pitchFamily="18"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kumimoji="1">
                <a:latin typeface="Times New Roman" pitchFamily="18" charset="0"/>
                <a:ea typeface="新細明體" pitchFamily="18" charset="-120"/>
              </a:defRPr>
            </a:lvl1pPr>
          </a:lstStyle>
          <a:p>
            <a:pPr>
              <a:defRPr/>
            </a:pPr>
            <a:fld id="{E428216C-E596-499A-A0B6-B4B37F94ACE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13A89A0-F417-4114-9869-A9BC817B2EF1}" type="slidenum">
              <a:rPr lang="zh-TW" altLang="en-US"/>
              <a:pPr>
                <a:defRPr/>
              </a:pPr>
              <a:t>‹#›</a:t>
            </a:fld>
            <a:endParaRPr lang="en-US" altLang="zh-TW"/>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7B5ED3EF-B3BF-42C8-9276-1F001B14B5C6}"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E6C0210D-CBE1-4C64-9567-FDE628741D90}"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1A8B19BD-8CEE-4B5F-BD79-01BBEEADA513}"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CC239397-9C9D-4274-B58B-AA414E46850A}"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8" name="Footer Placeholder 7"/>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a:defRPr kumimoji="1">
                <a:ea typeface="新細明體" pitchFamily="18" charset="-120"/>
              </a:defRPr>
            </a:lvl1pPr>
          </a:lstStyle>
          <a:p>
            <a:pPr>
              <a:defRPr/>
            </a:pPr>
            <a:fld id="{FE6D6651-9C9E-40FA-884E-958D0BDF1D20}"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4" name="Footer Placeholder 3"/>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a:defRPr kumimoji="1">
                <a:ea typeface="新細明體" pitchFamily="18" charset="-120"/>
              </a:defRPr>
            </a:lvl1pPr>
          </a:lstStyle>
          <a:p>
            <a:pPr>
              <a:defRPr/>
            </a:pPr>
            <a:fld id="{E31FD667-17F5-437A-B358-43127F383AF5}"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3" name="Footer Placeholder 2"/>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4" name="Slide Number Placeholder 3"/>
          <p:cNvSpPr>
            <a:spLocks noGrp="1"/>
          </p:cNvSpPr>
          <p:nvPr>
            <p:ph type="sldNum" sz="quarter" idx="12"/>
          </p:nvPr>
        </p:nvSpPr>
        <p:spPr/>
        <p:txBody>
          <a:bodyPr/>
          <a:lstStyle>
            <a:lvl1pPr>
              <a:defRPr kumimoji="1">
                <a:ea typeface="新細明體" pitchFamily="18" charset="-120"/>
              </a:defRPr>
            </a:lvl1pPr>
          </a:lstStyle>
          <a:p>
            <a:pPr>
              <a:defRPr/>
            </a:pPr>
            <a:fld id="{149D63ED-3EE1-457D-A2AB-FAA748FE0F4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3FCF0EEC-4A4A-4BAA-A36A-FE1254267178}"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6" name="Footer Placeholder 5"/>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ea typeface="新細明體" pitchFamily="18" charset="-120"/>
              </a:defRPr>
            </a:lvl1pPr>
          </a:lstStyle>
          <a:p>
            <a:pPr>
              <a:defRPr/>
            </a:pPr>
            <a:fld id="{0C486999-F4C4-4C1C-937D-98505DDA7FEA}"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kumimoji="1">
                <a:ea typeface="新細明體" pitchFamily="18" charset="-120"/>
              </a:defRPr>
            </a:lvl1pPr>
          </a:lstStyle>
          <a:p>
            <a:pPr>
              <a:defRPr/>
            </a:pPr>
            <a:endParaRPr lang="en-US"/>
          </a:p>
        </p:txBody>
      </p:sp>
      <p:sp>
        <p:nvSpPr>
          <p:cNvPr id="5" name="Footer Placeholder 4"/>
          <p:cNvSpPr>
            <a:spLocks noGrp="1"/>
          </p:cNvSpPr>
          <p:nvPr>
            <p:ph type="ftr" sz="quarter" idx="11"/>
          </p:nvPr>
        </p:nvSpPr>
        <p:spPr/>
        <p:txBody>
          <a:bodyPr/>
          <a:lstStyle>
            <a:lvl1pPr>
              <a:defRPr kumimoji="1">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ea typeface="新細明體" pitchFamily="18" charset="-120"/>
              </a:defRPr>
            </a:lvl1pPr>
          </a:lstStyle>
          <a:p>
            <a:pPr>
              <a:defRPr/>
            </a:pPr>
            <a:fld id="{37AE21F8-F76A-414C-A8C4-068E36FD07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2.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theme" Target="../theme/theme23.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defRPr kumimoji="0" sz="14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kumimoji="0" sz="14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kumimoji="0" sz="1400">
                <a:ea typeface="新細明體" pitchFamily="18" charset="-120"/>
              </a:defRPr>
            </a:lvl1pPr>
          </a:lstStyle>
          <a:p>
            <a:pPr>
              <a:defRPr/>
            </a:pPr>
            <a:fld id="{B8D1F20F-6F66-4A7F-9B2E-6ADFAAAB8FDB}"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8658" r:id="rId1"/>
    <p:sldLayoutId id="2147488659" r:id="rId2"/>
    <p:sldLayoutId id="2147488660" r:id="rId3"/>
    <p:sldLayoutId id="2147488661" r:id="rId4"/>
    <p:sldLayoutId id="2147488662" r:id="rId5"/>
    <p:sldLayoutId id="2147488663" r:id="rId6"/>
    <p:sldLayoutId id="2147488664" r:id="rId7"/>
    <p:sldLayoutId id="2147488665" r:id="rId8"/>
    <p:sldLayoutId id="2147488666" r:id="rId9"/>
    <p:sldLayoutId id="2147488667" r:id="rId10"/>
    <p:sldLayoutId id="2147488668" r:id="rId11"/>
    <p:sldLayoutId id="2147488704" r:id="rId12"/>
  </p:sldLayoutIdLst>
  <p:txStyles>
    <p:titleStyle>
      <a:lvl1pPr algn="ctr" rtl="0" eaLnBrk="0" fontAlgn="base" hangingPunct="0">
        <a:spcBef>
          <a:spcPct val="0"/>
        </a:spcBef>
        <a:spcAft>
          <a:spcPct val="0"/>
        </a:spcAft>
        <a:defRPr kumimoji="1" sz="4400">
          <a:solidFill>
            <a:schemeClr val="tx2"/>
          </a:solidFill>
          <a:latin typeface="+mj-lt"/>
          <a:ea typeface="PMingLiU" pitchFamily="18"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5pPr>
      <a:lvl6pPr marL="457039"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079"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119"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159"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PMingLiU" pitchFamily="18" charset="-120"/>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PMingLiU" pitchFamily="18" charset="-120"/>
        </a:defRPr>
      </a:lvl2pPr>
      <a:lvl3pPr marL="1141413" indent="-227013" algn="l" rtl="0" eaLnBrk="0" fontAlgn="base" hangingPunct="0">
        <a:spcBef>
          <a:spcPct val="20000"/>
        </a:spcBef>
        <a:spcAft>
          <a:spcPct val="0"/>
        </a:spcAft>
        <a:buChar char="•"/>
        <a:defRPr kumimoji="1" sz="2400">
          <a:solidFill>
            <a:schemeClr val="tx1"/>
          </a:solidFill>
          <a:latin typeface="+mn-lt"/>
          <a:ea typeface="PMingLiU" pitchFamily="18" charset="-120"/>
        </a:defRPr>
      </a:lvl3pPr>
      <a:lvl4pPr marL="1598613" indent="-227013" algn="l" rtl="0" eaLnBrk="0" fontAlgn="base" hangingPunct="0">
        <a:spcBef>
          <a:spcPct val="20000"/>
        </a:spcBef>
        <a:spcAft>
          <a:spcPct val="0"/>
        </a:spcAft>
        <a:buChar char="–"/>
        <a:defRPr kumimoji="1" sz="2000">
          <a:solidFill>
            <a:schemeClr val="tx1"/>
          </a:solidFill>
          <a:latin typeface="+mn-lt"/>
          <a:ea typeface="PMingLiU" pitchFamily="18" charset="-120"/>
        </a:defRPr>
      </a:lvl4pPr>
      <a:lvl5pPr marL="2055813" indent="-227013" algn="l" rtl="0" eaLnBrk="0" fontAlgn="base" hangingPunct="0">
        <a:spcBef>
          <a:spcPct val="20000"/>
        </a:spcBef>
        <a:spcAft>
          <a:spcPct val="0"/>
        </a:spcAft>
        <a:buChar char="»"/>
        <a:defRPr kumimoji="1" sz="2000">
          <a:solidFill>
            <a:schemeClr val="tx1"/>
          </a:solidFill>
          <a:latin typeface="+mn-lt"/>
          <a:ea typeface="PMingLiU" pitchFamily="18" charset="-120"/>
        </a:defRPr>
      </a:lvl5pPr>
      <a:lvl6pPr marL="2513718" indent="-228519" algn="l" rtl="0" fontAlgn="base">
        <a:spcBef>
          <a:spcPct val="20000"/>
        </a:spcBef>
        <a:spcAft>
          <a:spcPct val="0"/>
        </a:spcAft>
        <a:buChar char="»"/>
        <a:defRPr kumimoji="1" sz="2000">
          <a:solidFill>
            <a:schemeClr val="tx1"/>
          </a:solidFill>
          <a:latin typeface="+mn-lt"/>
          <a:ea typeface="+mn-ea"/>
        </a:defRPr>
      </a:lvl6pPr>
      <a:lvl7pPr marL="2970758" indent="-228519" algn="l" rtl="0" fontAlgn="base">
        <a:spcBef>
          <a:spcPct val="20000"/>
        </a:spcBef>
        <a:spcAft>
          <a:spcPct val="0"/>
        </a:spcAft>
        <a:buChar char="»"/>
        <a:defRPr kumimoji="1" sz="2000">
          <a:solidFill>
            <a:schemeClr val="tx1"/>
          </a:solidFill>
          <a:latin typeface="+mn-lt"/>
          <a:ea typeface="+mn-ea"/>
        </a:defRPr>
      </a:lvl7pPr>
      <a:lvl8pPr marL="3427797" indent="-228519" algn="l" rtl="0" fontAlgn="base">
        <a:spcBef>
          <a:spcPct val="20000"/>
        </a:spcBef>
        <a:spcAft>
          <a:spcPct val="0"/>
        </a:spcAft>
        <a:buChar char="»"/>
        <a:defRPr kumimoji="1" sz="2000">
          <a:solidFill>
            <a:schemeClr val="tx1"/>
          </a:solidFill>
          <a:latin typeface="+mn-lt"/>
          <a:ea typeface="+mn-ea"/>
        </a:defRPr>
      </a:lvl8pPr>
      <a:lvl9pPr marL="3884837" indent="-228519" algn="l" rtl="0" fontAlgn="base">
        <a:spcBef>
          <a:spcPct val="20000"/>
        </a:spcBef>
        <a:spcAft>
          <a:spcPct val="0"/>
        </a:spcAft>
        <a:buChar char="»"/>
        <a:defRPr kumimoji="1" sz="2000">
          <a:solidFill>
            <a:schemeClr val="tx1"/>
          </a:solidFill>
          <a:latin typeface="+mn-lt"/>
          <a:ea typeface="+mn-ea"/>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wrap="square" lIns="91407" tIns="45704" rIns="91407" bIns="45704" numCol="1" anchor="b" anchorCtr="0" compatLnSpc="1">
            <a:prstTxWarp prst="textNoShape">
              <a:avLst/>
            </a:prstTxWarp>
            <a:noAutofit/>
          </a:bodyPr>
          <a:lstStyle/>
          <a:p>
            <a:pPr lvl="0"/>
            <a:r>
              <a:rPr lang="el-GR" smtClean="0"/>
              <a:t>Στυλ κύριου τίτλου</a:t>
            </a:r>
            <a:endParaRPr lang="en-US"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wrap="square" lIns="91407" tIns="45704" rIns="45704" bIns="45704" numCol="1" anchor="ctr" anchorCtr="0" compatLnSpc="1">
            <a:prstTxWarp prst="textNoShape">
              <a:avLst/>
            </a:prstTxWarp>
          </a:bodyPr>
          <a:lstStyle>
            <a:lvl1pPr algn="r">
              <a:defRPr kumimoji="0" sz="1200">
                <a:solidFill>
                  <a:srgbClr val="595959"/>
                </a:solidFill>
                <a:latin typeface="Century Gothic" pitchFamily="34" charset="0"/>
                <a:ea typeface="ＭＳ Ｐゴシック" pitchFamily="34" charset="-128"/>
              </a:defRPr>
            </a:lvl1pPr>
          </a:lstStyle>
          <a:p>
            <a:pPr>
              <a:defRPr/>
            </a:pPr>
            <a:fld id="{F6E12119-9763-4A20-ADFD-27F2B6090F8A}" type="datetimeFigureOut">
              <a:rPr lang="el-GR"/>
              <a:pPr>
                <a:defRPr/>
              </a:pPr>
              <a:t>27/1/2015</a:t>
            </a:fld>
            <a:endParaRPr lang="el-G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04" tIns="45704" rIns="91407" bIns="45704" rtlCol="0" anchor="ctr"/>
          <a:lstStyle>
            <a:lvl1pPr algn="l" fontAlgn="auto">
              <a:spcBef>
                <a:spcPts val="0"/>
              </a:spcBef>
              <a:spcAft>
                <a:spcPts val="0"/>
              </a:spcAft>
              <a:defRPr kumimoji="0" sz="1200">
                <a:solidFill>
                  <a:prstClr val="black">
                    <a:lumMod val="65000"/>
                    <a:lumOff val="35000"/>
                  </a:prstClr>
                </a:solidFill>
                <a:latin typeface="Century Gothic" pitchFamily="34" charset="0"/>
                <a:ea typeface="+mn-ea"/>
                <a:cs typeface="+mn-cs"/>
              </a:defRPr>
            </a:lvl1pPr>
          </a:lstStyle>
          <a:p>
            <a:pPr>
              <a:defRPr/>
            </a:pPr>
            <a:endParaRPr lang="el-G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22" tIns="45704" rIns="45704" bIns="45704" numCol="1" anchor="ctr" anchorCtr="0" compatLnSpc="1">
            <a:prstTxWarp prst="textNoShape">
              <a:avLst/>
            </a:prstTxWarp>
          </a:bodyPr>
          <a:lstStyle>
            <a:lvl1pPr>
              <a:defRPr kumimoji="0" sz="1200">
                <a:solidFill>
                  <a:srgbClr val="595959"/>
                </a:solidFill>
                <a:latin typeface="Century Gothic" pitchFamily="34" charset="0"/>
                <a:ea typeface="ＭＳ Ｐゴシック" pitchFamily="34" charset="-128"/>
              </a:defRPr>
            </a:lvl1pPr>
          </a:lstStyle>
          <a:p>
            <a:pPr>
              <a:defRPr/>
            </a:pPr>
            <a:fld id="{0EC863F8-E8EA-48D4-ACCB-F7952AE9B43B}" type="slidenum">
              <a:rPr lang="el-GR"/>
              <a:pPr>
                <a:defRPr/>
              </a:pPr>
              <a:t>‹#›</a:t>
            </a:fld>
            <a:endParaRPr lang="el-G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kumimoji="0" lang="en-US" sz="1800" dirty="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kumimoji="0" lang="en-US" sz="1800"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8793" r:id="rId1"/>
    <p:sldLayoutId id="2147488794" r:id="rId2"/>
    <p:sldLayoutId id="2147488795" r:id="rId3"/>
    <p:sldLayoutId id="2147488796" r:id="rId4"/>
    <p:sldLayoutId id="2147488797" r:id="rId5"/>
    <p:sldLayoutId id="2147488798" r:id="rId6"/>
    <p:sldLayoutId id="2147488799" r:id="rId7"/>
    <p:sldLayoutId id="2147488800" r:id="rId8"/>
    <p:sldLayoutId id="2147488801" r:id="rId9"/>
    <p:sldLayoutId id="2147488802" r:id="rId10"/>
    <p:sldLayoutId id="2147488803" r:id="rId11"/>
  </p:sldLayoutIdLst>
  <p:transition spd="slow">
    <p:push dir="r"/>
  </p:transition>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S PGothic" pitchFamily="34" charset="-128"/>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MS PGothic" pitchFamily="34" charset="-128"/>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MS PGothic" pitchFamily="34" charset="-128"/>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MS PGothic" pitchFamily="34" charset="-128"/>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MS PGothic" pitchFamily="34" charset="-128"/>
          <a:cs typeface="ＭＳ Ｐゴシック" charset="0"/>
        </a:defRPr>
      </a:lvl5pPr>
      <a:lvl6pPr marL="457039" algn="ctr" rtl="0" fontAlgn="base">
        <a:lnSpc>
          <a:spcPts val="5797"/>
        </a:lnSpc>
        <a:spcBef>
          <a:spcPct val="0"/>
        </a:spcBef>
        <a:spcAft>
          <a:spcPct val="0"/>
        </a:spcAft>
        <a:defRPr sz="5400">
          <a:solidFill>
            <a:schemeClr val="tx2"/>
          </a:solidFill>
          <a:latin typeface="Palatino Linotype" pitchFamily="18" charset="0"/>
        </a:defRPr>
      </a:lvl6pPr>
      <a:lvl7pPr marL="914079" algn="ctr" rtl="0" fontAlgn="base">
        <a:lnSpc>
          <a:spcPts val="5797"/>
        </a:lnSpc>
        <a:spcBef>
          <a:spcPct val="0"/>
        </a:spcBef>
        <a:spcAft>
          <a:spcPct val="0"/>
        </a:spcAft>
        <a:defRPr sz="5400">
          <a:solidFill>
            <a:schemeClr val="tx2"/>
          </a:solidFill>
          <a:latin typeface="Palatino Linotype" pitchFamily="18" charset="0"/>
        </a:defRPr>
      </a:lvl7pPr>
      <a:lvl8pPr marL="1371119" algn="ctr" rtl="0" fontAlgn="base">
        <a:lnSpc>
          <a:spcPts val="5797"/>
        </a:lnSpc>
        <a:spcBef>
          <a:spcPct val="0"/>
        </a:spcBef>
        <a:spcAft>
          <a:spcPct val="0"/>
        </a:spcAft>
        <a:defRPr sz="5400">
          <a:solidFill>
            <a:schemeClr val="tx2"/>
          </a:solidFill>
          <a:latin typeface="Palatino Linotype" pitchFamily="18" charset="0"/>
        </a:defRPr>
      </a:lvl8pPr>
      <a:lvl9pPr marL="1828159" algn="ctr" rtl="0" fontAlgn="base">
        <a:lnSpc>
          <a:spcPts val="5797"/>
        </a:lnSpc>
        <a:spcBef>
          <a:spcPct val="0"/>
        </a:spcBef>
        <a:spcAft>
          <a:spcPct val="0"/>
        </a:spcAft>
        <a:defRPr sz="5400">
          <a:solidFill>
            <a:schemeClr val="tx2"/>
          </a:solidFill>
          <a:latin typeface="Palatino Linotype" pitchFamily="18" charset="0"/>
        </a:defRPr>
      </a:lvl9pPr>
    </p:titleStyle>
    <p:bodyStyle>
      <a:lvl1pPr marL="341313" indent="-341313" algn="l" rtl="0" eaLnBrk="0" fontAlgn="base" hangingPunct="0">
        <a:spcBef>
          <a:spcPct val="20000"/>
        </a:spcBef>
        <a:spcAft>
          <a:spcPct val="0"/>
        </a:spcAft>
        <a:buFont typeface="Arial" pitchFamily="34" charset="0"/>
        <a:buChar char="•"/>
        <a:defRPr sz="2400" kern="1200">
          <a:solidFill>
            <a:srgbClr val="7F7F7F"/>
          </a:solidFill>
          <a:latin typeface="+mj-lt"/>
          <a:ea typeface="MS PGothic" pitchFamily="34" charset="-128"/>
          <a:cs typeface="ＭＳ Ｐゴシック" charset="0"/>
        </a:defRPr>
      </a:lvl1pPr>
      <a:lvl2pPr marL="741363" indent="-284163" algn="l" rtl="0" eaLnBrk="0" fontAlgn="base" hangingPunct="0">
        <a:spcBef>
          <a:spcPct val="20000"/>
        </a:spcBef>
        <a:spcAft>
          <a:spcPct val="0"/>
        </a:spcAft>
        <a:buFont typeface="Courier New" pitchFamily="49" charset="0"/>
        <a:buChar char="o"/>
        <a:defRPr sz="1600" kern="1200">
          <a:solidFill>
            <a:srgbClr val="7F7F7F"/>
          </a:solidFill>
          <a:latin typeface="+mj-lt"/>
          <a:ea typeface="MS PGothic" pitchFamily="34" charset="-128"/>
          <a:cs typeface="+mn-cs"/>
        </a:defRPr>
      </a:lvl2pPr>
      <a:lvl3pPr marL="1141413" indent="-227013" algn="l" rtl="0" eaLnBrk="0" fontAlgn="base" hangingPunct="0">
        <a:spcBef>
          <a:spcPct val="20000"/>
        </a:spcBef>
        <a:spcAft>
          <a:spcPct val="0"/>
        </a:spcAft>
        <a:buFont typeface="Arial" pitchFamily="34" charset="0"/>
        <a:buChar char="•"/>
        <a:defRPr sz="1600" kern="1200">
          <a:solidFill>
            <a:srgbClr val="7F7F7F"/>
          </a:solidFill>
          <a:latin typeface="+mj-lt"/>
          <a:ea typeface="MS PGothic" pitchFamily="34" charset="-128"/>
          <a:cs typeface="+mn-cs"/>
        </a:defRPr>
      </a:lvl3pPr>
      <a:lvl4pPr marL="1598613" indent="-227013" algn="l" rtl="0" eaLnBrk="0" fontAlgn="base" hangingPunct="0">
        <a:spcBef>
          <a:spcPct val="20000"/>
        </a:spcBef>
        <a:spcAft>
          <a:spcPct val="0"/>
        </a:spcAft>
        <a:buFont typeface="Courier New" pitchFamily="49" charset="0"/>
        <a:buChar char="o"/>
        <a:defRPr sz="1600" kern="1200">
          <a:solidFill>
            <a:srgbClr val="7F7F7F"/>
          </a:solidFill>
          <a:latin typeface="+mj-lt"/>
          <a:ea typeface="MS PGothic" pitchFamily="34" charset="-128"/>
          <a:cs typeface="+mn-cs"/>
        </a:defRPr>
      </a:lvl4pPr>
      <a:lvl5pPr marL="2055813" indent="-227013" algn="l" rtl="0" eaLnBrk="0" fontAlgn="base" hangingPunct="0">
        <a:spcBef>
          <a:spcPct val="20000"/>
        </a:spcBef>
        <a:spcAft>
          <a:spcPct val="0"/>
        </a:spcAft>
        <a:buFont typeface="Arial" pitchFamily="34" charset="0"/>
        <a:buChar char="•"/>
        <a:defRPr sz="1600" kern="1200">
          <a:solidFill>
            <a:srgbClr val="7F7F7F"/>
          </a:solidFill>
          <a:latin typeface="+mj-lt"/>
          <a:ea typeface="MS PGothic" pitchFamily="34" charset="-128"/>
          <a:cs typeface="+mn-cs"/>
        </a:defRPr>
      </a:lvl5pPr>
      <a:lvl6pPr marL="2513718" indent="-228519" algn="l" defTabSz="91407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0758" indent="-228519" algn="l" defTabSz="91407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7797" indent="-228519" algn="l" defTabSz="91407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4837" indent="-228519" algn="l" defTabSz="91407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kumimoji="0" sz="1400" b="0">
                <a:solidFill>
                  <a:srgbClr val="000000"/>
                </a:solidFill>
                <a:ea typeface="+mn-ea"/>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kumimoji="0" sz="1400" b="0">
                <a:solidFill>
                  <a:srgbClr val="000000"/>
                </a:solidFill>
                <a:ea typeface="+mn-ea"/>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kumimoji="0" sz="1400" b="0">
                <a:solidFill>
                  <a:srgbClr val="000000"/>
                </a:solidFill>
                <a:ea typeface="+mn-ea"/>
              </a:defRPr>
            </a:lvl1pPr>
          </a:lstStyle>
          <a:p>
            <a:pPr>
              <a:defRPr/>
            </a:pPr>
            <a:fld id="{DB8C4642-8D0C-4B97-8E3A-650696967B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815" r:id="rId1"/>
    <p:sldLayoutId id="2147488816" r:id="rId2"/>
    <p:sldLayoutId id="2147488817" r:id="rId3"/>
    <p:sldLayoutId id="2147488818" r:id="rId4"/>
    <p:sldLayoutId id="2147488819" r:id="rId5"/>
    <p:sldLayoutId id="2147488820" r:id="rId6"/>
    <p:sldLayoutId id="2147488821" r:id="rId7"/>
    <p:sldLayoutId id="2147488822" r:id="rId8"/>
    <p:sldLayoutId id="2147488823" r:id="rId9"/>
    <p:sldLayoutId id="2147488824" r:id="rId10"/>
    <p:sldLayoutId id="21474888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eaLnBrk="0" fontAlgn="base" hangingPunct="0">
        <a:spcBef>
          <a:spcPct val="0"/>
        </a:spcBef>
        <a:spcAft>
          <a:spcPct val="0"/>
        </a:spcAft>
        <a:defRPr sz="4400">
          <a:solidFill>
            <a:schemeClr val="tx2"/>
          </a:solidFill>
          <a:latin typeface="Times New Roman" pitchFamily="18" charset="0"/>
        </a:defRPr>
      </a:lvl6pPr>
      <a:lvl7pPr marL="914079" algn="ctr" rtl="0" eaLnBrk="0" fontAlgn="base" hangingPunct="0">
        <a:spcBef>
          <a:spcPct val="0"/>
        </a:spcBef>
        <a:spcAft>
          <a:spcPct val="0"/>
        </a:spcAft>
        <a:defRPr sz="4400">
          <a:solidFill>
            <a:schemeClr val="tx2"/>
          </a:solidFill>
          <a:latin typeface="Times New Roman" pitchFamily="18" charset="0"/>
        </a:defRPr>
      </a:lvl7pPr>
      <a:lvl8pPr marL="1371119" algn="ctr" rtl="0" eaLnBrk="0" fontAlgn="base" hangingPunct="0">
        <a:spcBef>
          <a:spcPct val="0"/>
        </a:spcBef>
        <a:spcAft>
          <a:spcPct val="0"/>
        </a:spcAft>
        <a:defRPr sz="4400">
          <a:solidFill>
            <a:schemeClr val="tx2"/>
          </a:solidFill>
          <a:latin typeface="Times New Roman" pitchFamily="18" charset="0"/>
        </a:defRPr>
      </a:lvl8pPr>
      <a:lvl9pPr marL="1828159" algn="ctr" rtl="0" eaLnBrk="0" fontAlgn="base" hangingPunct="0">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eaLnBrk="0" fontAlgn="base" hangingPunct="0">
        <a:spcBef>
          <a:spcPct val="20000"/>
        </a:spcBef>
        <a:spcAft>
          <a:spcPct val="0"/>
        </a:spcAft>
        <a:buChar char="»"/>
        <a:defRPr sz="2000">
          <a:solidFill>
            <a:schemeClr val="tx1"/>
          </a:solidFill>
          <a:latin typeface="+mn-lt"/>
        </a:defRPr>
      </a:lvl6pPr>
      <a:lvl7pPr marL="2970758" indent="-228519" algn="l" rtl="0" eaLnBrk="0" fontAlgn="base" hangingPunct="0">
        <a:spcBef>
          <a:spcPct val="20000"/>
        </a:spcBef>
        <a:spcAft>
          <a:spcPct val="0"/>
        </a:spcAft>
        <a:buChar char="»"/>
        <a:defRPr sz="2000">
          <a:solidFill>
            <a:schemeClr val="tx1"/>
          </a:solidFill>
          <a:latin typeface="+mn-lt"/>
        </a:defRPr>
      </a:lvl7pPr>
      <a:lvl8pPr marL="3427797" indent="-228519" algn="l" rtl="0" eaLnBrk="0" fontAlgn="base" hangingPunct="0">
        <a:spcBef>
          <a:spcPct val="20000"/>
        </a:spcBef>
        <a:spcAft>
          <a:spcPct val="0"/>
        </a:spcAft>
        <a:buChar char="»"/>
        <a:defRPr sz="2000">
          <a:solidFill>
            <a:schemeClr val="tx1"/>
          </a:solidFill>
          <a:latin typeface="+mn-lt"/>
        </a:defRPr>
      </a:lvl8pPr>
      <a:lvl9pPr marL="3884837" indent="-228519"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kumimoji="0" sz="1400" b="0">
                <a:solidFill>
                  <a:srgbClr val="000000"/>
                </a:solidFill>
                <a:ea typeface="+mn-ea"/>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kumimoji="0" sz="1400" b="0">
                <a:solidFill>
                  <a:srgbClr val="000000"/>
                </a:solidFill>
                <a:ea typeface="+mn-ea"/>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kumimoji="0" sz="1400" b="0">
                <a:solidFill>
                  <a:srgbClr val="000000"/>
                </a:solidFill>
                <a:ea typeface="+mn-ea"/>
              </a:defRPr>
            </a:lvl1pPr>
          </a:lstStyle>
          <a:p>
            <a:pPr>
              <a:defRPr/>
            </a:pPr>
            <a:fld id="{AFC5CD91-3DE8-4D09-A4BA-0B6C18B608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826" r:id="rId1"/>
    <p:sldLayoutId id="2147488827" r:id="rId2"/>
    <p:sldLayoutId id="2147488828" r:id="rId3"/>
    <p:sldLayoutId id="2147488829" r:id="rId4"/>
    <p:sldLayoutId id="2147488830" r:id="rId5"/>
    <p:sldLayoutId id="2147488831" r:id="rId6"/>
    <p:sldLayoutId id="2147488832" r:id="rId7"/>
    <p:sldLayoutId id="2147488833" r:id="rId8"/>
    <p:sldLayoutId id="2147488834" r:id="rId9"/>
    <p:sldLayoutId id="2147488835" r:id="rId10"/>
    <p:sldLayoutId id="21474888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eaLnBrk="0" fontAlgn="base" hangingPunct="0">
        <a:spcBef>
          <a:spcPct val="0"/>
        </a:spcBef>
        <a:spcAft>
          <a:spcPct val="0"/>
        </a:spcAft>
        <a:defRPr sz="4400">
          <a:solidFill>
            <a:schemeClr val="tx2"/>
          </a:solidFill>
          <a:latin typeface="Times New Roman" pitchFamily="18" charset="0"/>
        </a:defRPr>
      </a:lvl6pPr>
      <a:lvl7pPr marL="914079" algn="ctr" rtl="0" eaLnBrk="0" fontAlgn="base" hangingPunct="0">
        <a:spcBef>
          <a:spcPct val="0"/>
        </a:spcBef>
        <a:spcAft>
          <a:spcPct val="0"/>
        </a:spcAft>
        <a:defRPr sz="4400">
          <a:solidFill>
            <a:schemeClr val="tx2"/>
          </a:solidFill>
          <a:latin typeface="Times New Roman" pitchFamily="18" charset="0"/>
        </a:defRPr>
      </a:lvl7pPr>
      <a:lvl8pPr marL="1371119" algn="ctr" rtl="0" eaLnBrk="0" fontAlgn="base" hangingPunct="0">
        <a:spcBef>
          <a:spcPct val="0"/>
        </a:spcBef>
        <a:spcAft>
          <a:spcPct val="0"/>
        </a:spcAft>
        <a:defRPr sz="4400">
          <a:solidFill>
            <a:schemeClr val="tx2"/>
          </a:solidFill>
          <a:latin typeface="Times New Roman" pitchFamily="18" charset="0"/>
        </a:defRPr>
      </a:lvl8pPr>
      <a:lvl9pPr marL="1828159" algn="ctr" rtl="0" eaLnBrk="0" fontAlgn="base" hangingPunct="0">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eaLnBrk="0" fontAlgn="base" hangingPunct="0">
        <a:spcBef>
          <a:spcPct val="20000"/>
        </a:spcBef>
        <a:spcAft>
          <a:spcPct val="0"/>
        </a:spcAft>
        <a:buChar char="»"/>
        <a:defRPr sz="2000">
          <a:solidFill>
            <a:schemeClr val="tx1"/>
          </a:solidFill>
          <a:latin typeface="+mn-lt"/>
        </a:defRPr>
      </a:lvl6pPr>
      <a:lvl7pPr marL="2970758" indent="-228519" algn="l" rtl="0" eaLnBrk="0" fontAlgn="base" hangingPunct="0">
        <a:spcBef>
          <a:spcPct val="20000"/>
        </a:spcBef>
        <a:spcAft>
          <a:spcPct val="0"/>
        </a:spcAft>
        <a:buChar char="»"/>
        <a:defRPr sz="2000">
          <a:solidFill>
            <a:schemeClr val="tx1"/>
          </a:solidFill>
          <a:latin typeface="+mn-lt"/>
        </a:defRPr>
      </a:lvl7pPr>
      <a:lvl8pPr marL="3427797" indent="-228519" algn="l" rtl="0" eaLnBrk="0" fontAlgn="base" hangingPunct="0">
        <a:spcBef>
          <a:spcPct val="20000"/>
        </a:spcBef>
        <a:spcAft>
          <a:spcPct val="0"/>
        </a:spcAft>
        <a:buChar char="»"/>
        <a:defRPr sz="2000">
          <a:solidFill>
            <a:schemeClr val="tx1"/>
          </a:solidFill>
          <a:latin typeface="+mn-lt"/>
        </a:defRPr>
      </a:lvl8pPr>
      <a:lvl9pPr marL="3884837" indent="-228519"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kumimoji="0" sz="1400">
                <a:solidFill>
                  <a:srgbClr val="000000"/>
                </a:solidFill>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kumimoji="0" sz="1400">
                <a:solidFill>
                  <a:srgbClr val="000000"/>
                </a:solidFill>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kumimoji="0" sz="1400">
                <a:solidFill>
                  <a:srgbClr val="000000"/>
                </a:solidFill>
                <a:latin typeface="Times" charset="0"/>
                <a:ea typeface="+mn-ea"/>
                <a:cs typeface="+mn-cs"/>
              </a:defRPr>
            </a:lvl1pPr>
          </a:lstStyle>
          <a:p>
            <a:pPr>
              <a:defRPr/>
            </a:pPr>
            <a:fld id="{CADCE955-4B5A-4395-8F7E-4C8B481AAD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837" r:id="rId1"/>
    <p:sldLayoutId id="2147488838" r:id="rId2"/>
    <p:sldLayoutId id="2147488839" r:id="rId3"/>
    <p:sldLayoutId id="2147488840" r:id="rId4"/>
    <p:sldLayoutId id="2147488841" r:id="rId5"/>
    <p:sldLayoutId id="2147488842" r:id="rId6"/>
    <p:sldLayoutId id="2147488843" r:id="rId7"/>
    <p:sldLayoutId id="2147488844" r:id="rId8"/>
    <p:sldLayoutId id="2147488845" r:id="rId9"/>
    <p:sldLayoutId id="2147488846" r:id="rId10"/>
    <p:sldLayoutId id="2147488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039" algn="ctr" rtl="0" eaLnBrk="0" fontAlgn="base" hangingPunct="0">
        <a:spcBef>
          <a:spcPct val="0"/>
        </a:spcBef>
        <a:spcAft>
          <a:spcPct val="0"/>
        </a:spcAft>
        <a:defRPr sz="4400">
          <a:solidFill>
            <a:schemeClr val="tx2"/>
          </a:solidFill>
          <a:latin typeface="Times" charset="0"/>
        </a:defRPr>
      </a:lvl6pPr>
      <a:lvl7pPr marL="914079" algn="ctr" rtl="0" eaLnBrk="0" fontAlgn="base" hangingPunct="0">
        <a:spcBef>
          <a:spcPct val="0"/>
        </a:spcBef>
        <a:spcAft>
          <a:spcPct val="0"/>
        </a:spcAft>
        <a:defRPr sz="4400">
          <a:solidFill>
            <a:schemeClr val="tx2"/>
          </a:solidFill>
          <a:latin typeface="Times" charset="0"/>
        </a:defRPr>
      </a:lvl7pPr>
      <a:lvl8pPr marL="1371119" algn="ctr" rtl="0" eaLnBrk="0" fontAlgn="base" hangingPunct="0">
        <a:spcBef>
          <a:spcPct val="0"/>
        </a:spcBef>
        <a:spcAft>
          <a:spcPct val="0"/>
        </a:spcAft>
        <a:defRPr sz="4400">
          <a:solidFill>
            <a:schemeClr val="tx2"/>
          </a:solidFill>
          <a:latin typeface="Times" charset="0"/>
        </a:defRPr>
      </a:lvl8pPr>
      <a:lvl9pPr marL="1828159" algn="ctr" rtl="0" eaLnBrk="0" fontAlgn="base" hangingPunct="0">
        <a:spcBef>
          <a:spcPct val="0"/>
        </a:spcBef>
        <a:spcAft>
          <a:spcPct val="0"/>
        </a:spcAft>
        <a:defRPr sz="4400">
          <a:solidFill>
            <a:schemeClr val="tx2"/>
          </a:solidFill>
          <a:latin typeface="Times"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S PGothic" pitchFamily="34" charset="-128"/>
        </a:defRPr>
      </a:lvl2pPr>
      <a:lvl3pPr marL="1141413" indent="-227013" algn="l" rtl="0" eaLnBrk="0" fontAlgn="base" hangingPunct="0">
        <a:spcBef>
          <a:spcPct val="20000"/>
        </a:spcBef>
        <a:spcAft>
          <a:spcPct val="0"/>
        </a:spcAft>
        <a:buChar char="•"/>
        <a:defRPr sz="2400">
          <a:solidFill>
            <a:schemeClr val="tx1"/>
          </a:solidFill>
          <a:latin typeface="+mn-lt"/>
          <a:ea typeface="MS PGothic" pitchFamily="34" charset="-128"/>
        </a:defRPr>
      </a:lvl3pPr>
      <a:lvl4pPr marL="1598613" indent="-227013" algn="l" rtl="0" eaLnBrk="0" fontAlgn="base" hangingPunct="0">
        <a:spcBef>
          <a:spcPct val="20000"/>
        </a:spcBef>
        <a:spcAft>
          <a:spcPct val="0"/>
        </a:spcAft>
        <a:buChar char="–"/>
        <a:defRPr sz="2000">
          <a:solidFill>
            <a:schemeClr val="tx1"/>
          </a:solidFill>
          <a:latin typeface="+mn-lt"/>
          <a:ea typeface="MS PGothic" pitchFamily="34" charset="-128"/>
        </a:defRPr>
      </a:lvl4pPr>
      <a:lvl5pPr marL="2055813" indent="-227013" algn="l" rtl="0" eaLnBrk="0" fontAlgn="base" hangingPunct="0">
        <a:spcBef>
          <a:spcPct val="20000"/>
        </a:spcBef>
        <a:spcAft>
          <a:spcPct val="0"/>
        </a:spcAft>
        <a:buChar char="»"/>
        <a:defRPr sz="2000">
          <a:solidFill>
            <a:schemeClr val="tx1"/>
          </a:solidFill>
          <a:latin typeface="+mn-lt"/>
          <a:ea typeface="MS PGothic" pitchFamily="34" charset="-128"/>
        </a:defRPr>
      </a:lvl5pPr>
      <a:lvl6pPr marL="2513718" indent="-228519" algn="l" rtl="0" eaLnBrk="0" fontAlgn="base" hangingPunct="0">
        <a:spcBef>
          <a:spcPct val="20000"/>
        </a:spcBef>
        <a:spcAft>
          <a:spcPct val="0"/>
        </a:spcAft>
        <a:buChar char="»"/>
        <a:defRPr sz="2000">
          <a:solidFill>
            <a:schemeClr val="tx1"/>
          </a:solidFill>
          <a:latin typeface="+mn-lt"/>
          <a:ea typeface="ＭＳ Ｐゴシック" charset="-128"/>
        </a:defRPr>
      </a:lvl6pPr>
      <a:lvl7pPr marL="2970758" indent="-228519" algn="l" rtl="0" eaLnBrk="0" fontAlgn="base" hangingPunct="0">
        <a:spcBef>
          <a:spcPct val="20000"/>
        </a:spcBef>
        <a:spcAft>
          <a:spcPct val="0"/>
        </a:spcAft>
        <a:buChar char="»"/>
        <a:defRPr sz="2000">
          <a:solidFill>
            <a:schemeClr val="tx1"/>
          </a:solidFill>
          <a:latin typeface="+mn-lt"/>
          <a:ea typeface="ＭＳ Ｐゴシック" charset="-128"/>
        </a:defRPr>
      </a:lvl7pPr>
      <a:lvl8pPr marL="3427797" indent="-228519" algn="l" rtl="0" eaLnBrk="0" fontAlgn="base" hangingPunct="0">
        <a:spcBef>
          <a:spcPct val="20000"/>
        </a:spcBef>
        <a:spcAft>
          <a:spcPct val="0"/>
        </a:spcAft>
        <a:buChar char="»"/>
        <a:defRPr sz="2000">
          <a:solidFill>
            <a:schemeClr val="tx1"/>
          </a:solidFill>
          <a:latin typeface="+mn-lt"/>
          <a:ea typeface="ＭＳ Ｐゴシック" charset="-128"/>
        </a:defRPr>
      </a:lvl8pPr>
      <a:lvl9pPr marL="3884837" indent="-228519"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defRPr kumimoji="0" sz="1400">
                <a:solidFill>
                  <a:srgbClr val="000000"/>
                </a:solidFill>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kumimoji="0" sz="1400">
                <a:solidFill>
                  <a:srgbClr val="000000"/>
                </a:solidFill>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kumimoji="0" sz="1400">
                <a:solidFill>
                  <a:srgbClr val="000000"/>
                </a:solidFill>
                <a:ea typeface="+mn-ea"/>
              </a:defRPr>
            </a:lvl1pPr>
          </a:lstStyle>
          <a:p>
            <a:pPr>
              <a:defRPr/>
            </a:pPr>
            <a:fld id="{0B272A1B-AE52-4C39-8D34-029C482080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859" r:id="rId1"/>
    <p:sldLayoutId id="2147488860" r:id="rId2"/>
    <p:sldLayoutId id="2147488861" r:id="rId3"/>
    <p:sldLayoutId id="2147488862" r:id="rId4"/>
    <p:sldLayoutId id="2147488863" r:id="rId5"/>
    <p:sldLayoutId id="2147488864" r:id="rId6"/>
    <p:sldLayoutId id="2147488865" r:id="rId7"/>
    <p:sldLayoutId id="2147488866" r:id="rId8"/>
    <p:sldLayoutId id="2147488867" r:id="rId9"/>
    <p:sldLayoutId id="2147488868" r:id="rId10"/>
    <p:sldLayoutId id="21474888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fontAlgn="base">
        <a:spcBef>
          <a:spcPct val="0"/>
        </a:spcBef>
        <a:spcAft>
          <a:spcPct val="0"/>
        </a:spcAft>
        <a:defRPr sz="4400">
          <a:solidFill>
            <a:schemeClr val="tx2"/>
          </a:solidFill>
          <a:latin typeface="Times New Roman" pitchFamily="18" charset="0"/>
        </a:defRPr>
      </a:lvl6pPr>
      <a:lvl7pPr marL="914079" algn="ctr" rtl="0" fontAlgn="base">
        <a:spcBef>
          <a:spcPct val="0"/>
        </a:spcBef>
        <a:spcAft>
          <a:spcPct val="0"/>
        </a:spcAft>
        <a:defRPr sz="4400">
          <a:solidFill>
            <a:schemeClr val="tx2"/>
          </a:solidFill>
          <a:latin typeface="Times New Roman" pitchFamily="18" charset="0"/>
        </a:defRPr>
      </a:lvl7pPr>
      <a:lvl8pPr marL="1371119" algn="ctr" rtl="0" fontAlgn="base">
        <a:spcBef>
          <a:spcPct val="0"/>
        </a:spcBef>
        <a:spcAft>
          <a:spcPct val="0"/>
        </a:spcAft>
        <a:defRPr sz="4400">
          <a:solidFill>
            <a:schemeClr val="tx2"/>
          </a:solidFill>
          <a:latin typeface="Times New Roman" pitchFamily="18" charset="0"/>
        </a:defRPr>
      </a:lvl8pPr>
      <a:lvl9pPr marL="1828159"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fontAlgn="base">
        <a:spcBef>
          <a:spcPct val="20000"/>
        </a:spcBef>
        <a:spcAft>
          <a:spcPct val="0"/>
        </a:spcAft>
        <a:buChar char="»"/>
        <a:defRPr sz="2000">
          <a:solidFill>
            <a:schemeClr val="tx1"/>
          </a:solidFill>
          <a:latin typeface="+mn-lt"/>
        </a:defRPr>
      </a:lvl6pPr>
      <a:lvl7pPr marL="2970758" indent="-228519" algn="l" rtl="0" fontAlgn="base">
        <a:spcBef>
          <a:spcPct val="20000"/>
        </a:spcBef>
        <a:spcAft>
          <a:spcPct val="0"/>
        </a:spcAft>
        <a:buChar char="»"/>
        <a:defRPr sz="2000">
          <a:solidFill>
            <a:schemeClr val="tx1"/>
          </a:solidFill>
          <a:latin typeface="+mn-lt"/>
        </a:defRPr>
      </a:lvl7pPr>
      <a:lvl8pPr marL="3427797" indent="-228519" algn="l" rtl="0" fontAlgn="base">
        <a:spcBef>
          <a:spcPct val="20000"/>
        </a:spcBef>
        <a:spcAft>
          <a:spcPct val="0"/>
        </a:spcAft>
        <a:buChar char="»"/>
        <a:defRPr sz="2000">
          <a:solidFill>
            <a:schemeClr val="tx1"/>
          </a:solidFill>
          <a:latin typeface="+mn-lt"/>
        </a:defRPr>
      </a:lvl8pPr>
      <a:lvl9pPr marL="3884837" indent="-228519"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bwMode="auto">
          <a:xfrm>
            <a:off x="671513" y="568325"/>
            <a:ext cx="7805737" cy="11445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483" name="Rectangle 2"/>
          <p:cNvSpPr>
            <a:spLocks noGrp="1" noChangeArrowheads="1"/>
          </p:cNvSpPr>
          <p:nvPr>
            <p:ph type="body" idx="1"/>
          </p:nvPr>
        </p:nvSpPr>
        <p:spPr bwMode="auto">
          <a:xfrm>
            <a:off x="671513" y="1906588"/>
            <a:ext cx="7805737" cy="4319587"/>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8669" r:id="rId1"/>
    <p:sldLayoutId id="2147488670" r:id="rId2"/>
    <p:sldLayoutId id="2147488671" r:id="rId3"/>
    <p:sldLayoutId id="2147488672" r:id="rId4"/>
    <p:sldLayoutId id="2147488673" r:id="rId5"/>
    <p:sldLayoutId id="2147488674" r:id="rId6"/>
    <p:sldLayoutId id="2147488675" r:id="rId7"/>
    <p:sldLayoutId id="2147488676" r:id="rId8"/>
    <p:sldLayoutId id="2147488677" r:id="rId9"/>
    <p:sldLayoutId id="2147488678" r:id="rId10"/>
    <p:sldLayoutId id="2147488679" r:id="rId11"/>
  </p:sldLayoutIdLst>
  <p:txStyles>
    <p:titleStyle>
      <a:lvl1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2pPr>
      <a:lvl3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3pPr>
      <a:lvl4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4pPr>
      <a:lvl5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5pPr>
      <a:lvl6pPr marL="1393452" indent="-195774" algn="ctr" defTabSz="414581"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6pPr>
      <a:lvl7pPr marL="1808034" indent="-195774" algn="ctr" defTabSz="414581"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7pPr>
      <a:lvl8pPr marL="2222613" indent="-195774" algn="ctr" defTabSz="414581"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8pPr>
      <a:lvl9pPr marL="2637194" indent="-195774" algn="ctr" defTabSz="414581"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9pPr>
    </p:titleStyle>
    <p:bodyStyle>
      <a:lvl1pPr marL="388938" indent="-292100" algn="l" defTabSz="412750" rtl="0" eaLnBrk="0" fontAlgn="base" hangingPunct="0">
        <a:lnSpc>
          <a:spcPct val="93000"/>
        </a:lnSpc>
        <a:spcBef>
          <a:spcPct val="0"/>
        </a:spcBef>
        <a:spcAft>
          <a:spcPts val="800"/>
        </a:spcAft>
        <a:buClr>
          <a:srgbClr val="000000"/>
        </a:buClr>
        <a:buSzPct val="100000"/>
        <a:buFont typeface="Arial" pitchFamily="34" charset="0"/>
        <a:buChar char="•"/>
        <a:defRPr>
          <a:solidFill>
            <a:srgbClr val="000000"/>
          </a:solidFill>
          <a:latin typeface="+mn-lt"/>
          <a:ea typeface="+mn-ea"/>
          <a:cs typeface="+mn-cs"/>
        </a:defRPr>
      </a:lvl1pPr>
      <a:lvl2pPr marL="781050" indent="-258763" algn="l" defTabSz="412750"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3163" indent="-193675" algn="l" defTabSz="412750"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3688" indent="-193675" algn="l" defTabSz="412750"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5800" indent="-193675" algn="l" defTabSz="412750"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2323" indent="-195774" algn="l" defTabSz="414581"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86904" indent="-195774" algn="l" defTabSz="414581"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201484" indent="-195774" algn="l" defTabSz="414581"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616064" indent="-195774" algn="l" defTabSz="414581"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p:bodyStyle>
    <p:otherStyle>
      <a:defPPr>
        <a:defRPr lang="el-GR"/>
      </a:defPPr>
      <a:lvl1pPr marL="0" algn="l" defTabSz="829161" rtl="0" eaLnBrk="1" latinLnBrk="0" hangingPunct="1">
        <a:defRPr sz="1600" kern="1200">
          <a:solidFill>
            <a:schemeClr val="tx1"/>
          </a:solidFill>
          <a:latin typeface="+mn-lt"/>
          <a:ea typeface="+mn-ea"/>
          <a:cs typeface="+mn-cs"/>
        </a:defRPr>
      </a:lvl1pPr>
      <a:lvl2pPr marL="414581" algn="l" defTabSz="829161" rtl="0" eaLnBrk="1" latinLnBrk="0" hangingPunct="1">
        <a:defRPr sz="1600" kern="1200">
          <a:solidFill>
            <a:schemeClr val="tx1"/>
          </a:solidFill>
          <a:latin typeface="+mn-lt"/>
          <a:ea typeface="+mn-ea"/>
          <a:cs typeface="+mn-cs"/>
        </a:defRPr>
      </a:lvl2pPr>
      <a:lvl3pPr marL="829161" algn="l" defTabSz="829161" rtl="0" eaLnBrk="1" latinLnBrk="0" hangingPunct="1">
        <a:defRPr sz="1600" kern="1200">
          <a:solidFill>
            <a:schemeClr val="tx1"/>
          </a:solidFill>
          <a:latin typeface="+mn-lt"/>
          <a:ea typeface="+mn-ea"/>
          <a:cs typeface="+mn-cs"/>
        </a:defRPr>
      </a:lvl3pPr>
      <a:lvl4pPr marL="1243741" algn="l" defTabSz="829161" rtl="0" eaLnBrk="1" latinLnBrk="0" hangingPunct="1">
        <a:defRPr sz="1600" kern="1200">
          <a:solidFill>
            <a:schemeClr val="tx1"/>
          </a:solidFill>
          <a:latin typeface="+mn-lt"/>
          <a:ea typeface="+mn-ea"/>
          <a:cs typeface="+mn-cs"/>
        </a:defRPr>
      </a:lvl4pPr>
      <a:lvl5pPr marL="1658323" algn="l" defTabSz="829161" rtl="0" eaLnBrk="1" latinLnBrk="0" hangingPunct="1">
        <a:defRPr sz="1600" kern="1200">
          <a:solidFill>
            <a:schemeClr val="tx1"/>
          </a:solidFill>
          <a:latin typeface="+mn-lt"/>
          <a:ea typeface="+mn-ea"/>
          <a:cs typeface="+mn-cs"/>
        </a:defRPr>
      </a:lvl5pPr>
      <a:lvl6pPr marL="2072904" algn="l" defTabSz="829161" rtl="0" eaLnBrk="1" latinLnBrk="0" hangingPunct="1">
        <a:defRPr sz="1600" kern="1200">
          <a:solidFill>
            <a:schemeClr val="tx1"/>
          </a:solidFill>
          <a:latin typeface="+mn-lt"/>
          <a:ea typeface="+mn-ea"/>
          <a:cs typeface="+mn-cs"/>
        </a:defRPr>
      </a:lvl6pPr>
      <a:lvl7pPr marL="2487484" algn="l" defTabSz="829161" rtl="0" eaLnBrk="1" latinLnBrk="0" hangingPunct="1">
        <a:defRPr sz="1600" kern="1200">
          <a:solidFill>
            <a:schemeClr val="tx1"/>
          </a:solidFill>
          <a:latin typeface="+mn-lt"/>
          <a:ea typeface="+mn-ea"/>
          <a:cs typeface="+mn-cs"/>
        </a:defRPr>
      </a:lvl7pPr>
      <a:lvl8pPr marL="2902065" algn="l" defTabSz="829161" rtl="0" eaLnBrk="1" latinLnBrk="0" hangingPunct="1">
        <a:defRPr sz="1600" kern="1200">
          <a:solidFill>
            <a:schemeClr val="tx1"/>
          </a:solidFill>
          <a:latin typeface="+mn-lt"/>
          <a:ea typeface="+mn-ea"/>
          <a:cs typeface="+mn-cs"/>
        </a:defRPr>
      </a:lvl8pPr>
      <a:lvl9pPr marL="3316645" algn="l" defTabSz="829161"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1D568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87338"/>
            <a:ext cx="9144000" cy="776287"/>
          </a:xfrm>
          <a:prstGeom prst="rect">
            <a:avLst/>
          </a:prstGeom>
          <a:noFill/>
          <a:ln w="9525">
            <a:noFill/>
            <a:miter lim="800000"/>
            <a:headEnd/>
            <a:tailEnd/>
          </a:ln>
          <a:effectLst/>
        </p:spPr>
        <p:txBody>
          <a:bodyPr vert="horz" wrap="square" lIns="91407" tIns="45704" rIns="91407" bIns="45704" numCol="1" anchor="ctr" anchorCtr="0" compatLnSpc="1">
            <a:prstTxWarp prst="textNoShape">
              <a:avLst/>
            </a:prstTxWarp>
          </a:bodyPr>
          <a:lstStyle/>
          <a:p>
            <a:pPr lvl="0"/>
            <a:r>
              <a:rPr lang="en-GB" smtClean="0"/>
              <a:t>Click to edit Master title style</a:t>
            </a:r>
          </a:p>
        </p:txBody>
      </p:sp>
      <p:sp>
        <p:nvSpPr>
          <p:cNvPr id="21507" name="Rectangle 3"/>
          <p:cNvSpPr>
            <a:spLocks noGrp="1" noChangeArrowheads="1"/>
          </p:cNvSpPr>
          <p:nvPr>
            <p:ph type="body" idx="1"/>
          </p:nvPr>
        </p:nvSpPr>
        <p:spPr bwMode="auto">
          <a:xfrm>
            <a:off x="696913" y="1528763"/>
            <a:ext cx="7772400" cy="4545012"/>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defRPr kumimoji="0" sz="1400" b="0">
                <a:solidFill>
                  <a:srgbClr val="000000"/>
                </a:solidFill>
                <a:latin typeface="+mn-lt"/>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kumimoji="0" sz="1400" b="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kumimoji="0" sz="1400" b="0">
                <a:solidFill>
                  <a:srgbClr val="000000"/>
                </a:solidFill>
                <a:latin typeface="+mn-lt"/>
                <a:ea typeface="+mn-ea"/>
              </a:defRPr>
            </a:lvl1pPr>
          </a:lstStyle>
          <a:p>
            <a:pPr>
              <a:defRPr/>
            </a:pPr>
            <a:fld id="{5257346B-8B87-4970-BEFA-6CEC212FB45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8870" r:id="rId1"/>
    <p:sldLayoutId id="2147488871" r:id="rId2"/>
    <p:sldLayoutId id="2147488872" r:id="rId3"/>
    <p:sldLayoutId id="2147488873" r:id="rId4"/>
    <p:sldLayoutId id="2147488874" r:id="rId5"/>
    <p:sldLayoutId id="2147488875" r:id="rId6"/>
    <p:sldLayoutId id="2147488876" r:id="rId7"/>
    <p:sldLayoutId id="2147488877" r:id="rId8"/>
    <p:sldLayoutId id="2147488878" r:id="rId9"/>
    <p:sldLayoutId id="2147488879" r:id="rId10"/>
    <p:sldLayoutId id="2147488880" r:id="rId11"/>
  </p:sldLayoutIdLst>
  <p:transition/>
  <p:txStyles>
    <p:titleStyle>
      <a:lvl1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5pPr>
      <a:lvl6pPr marL="457039" algn="ctr" rtl="0" fontAlgn="base">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6pPr>
      <a:lvl7pPr marL="914079" algn="ctr" rtl="0" fontAlgn="base">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7pPr>
      <a:lvl8pPr marL="1371119" algn="ctr" rtl="0" fontAlgn="base">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8pPr>
      <a:lvl9pPr marL="1828159" algn="ctr" rtl="0" fontAlgn="base">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9pPr>
    </p:titleStyle>
    <p:bodyStyle>
      <a:lvl1pPr marL="469900" indent="-469900" algn="l" rtl="0" eaLnBrk="0" fontAlgn="base" hangingPunct="0">
        <a:spcBef>
          <a:spcPct val="20000"/>
        </a:spcBef>
        <a:spcAft>
          <a:spcPct val="0"/>
        </a:spcAft>
        <a:buClr>
          <a:srgbClr val="FF3300"/>
        </a:buClr>
        <a:buSzPct val="125000"/>
        <a:buChar char="•"/>
        <a:defRPr sz="3200" b="1">
          <a:solidFill>
            <a:schemeClr val="bg1"/>
          </a:solidFill>
          <a:latin typeface="+mn-lt"/>
          <a:ea typeface="+mn-ea"/>
          <a:cs typeface="+mn-cs"/>
        </a:defRPr>
      </a:lvl1pPr>
      <a:lvl2pPr marL="1231900" indent="-469900" algn="l" rtl="0" eaLnBrk="0" fontAlgn="base" hangingPunct="0">
        <a:spcBef>
          <a:spcPct val="20000"/>
        </a:spcBef>
        <a:spcAft>
          <a:spcPct val="0"/>
        </a:spcAft>
        <a:buFont typeface="Wingdings" pitchFamily="2" charset="2"/>
        <a:buChar char="ü"/>
        <a:defRPr sz="2800" b="1">
          <a:solidFill>
            <a:srgbClr val="FFFF66"/>
          </a:solidFill>
          <a:latin typeface="+mn-lt"/>
        </a:defRPr>
      </a:lvl2pPr>
      <a:lvl3pPr marL="2090738" indent="-566738" algn="l" rtl="0" eaLnBrk="0" fontAlgn="base" hangingPunct="0">
        <a:spcBef>
          <a:spcPct val="20000"/>
        </a:spcBef>
        <a:spcAft>
          <a:spcPct val="0"/>
        </a:spcAft>
        <a:buChar char="•"/>
        <a:defRPr sz="2400" b="1">
          <a:solidFill>
            <a:schemeClr val="bg1"/>
          </a:solidFill>
          <a:latin typeface="+mn-lt"/>
        </a:defRPr>
      </a:lvl3pPr>
      <a:lvl4pPr marL="2509838" indent="-227013" algn="l" rtl="0" eaLnBrk="0" fontAlgn="base" hangingPunct="0">
        <a:spcBef>
          <a:spcPct val="20000"/>
        </a:spcBef>
        <a:spcAft>
          <a:spcPct val="0"/>
        </a:spcAft>
        <a:buChar char="–"/>
        <a:defRPr sz="2000" b="1">
          <a:solidFill>
            <a:schemeClr val="bg1"/>
          </a:solidFill>
          <a:latin typeface="+mn-lt"/>
        </a:defRPr>
      </a:lvl4pPr>
      <a:lvl5pPr marL="2928938" indent="-227013" algn="l" rtl="0" eaLnBrk="0" fontAlgn="base" hangingPunct="0">
        <a:spcBef>
          <a:spcPct val="20000"/>
        </a:spcBef>
        <a:spcAft>
          <a:spcPct val="0"/>
        </a:spcAft>
        <a:buChar char="»"/>
        <a:defRPr sz="2000" b="1">
          <a:solidFill>
            <a:schemeClr val="bg1"/>
          </a:solidFill>
          <a:latin typeface="+mn-lt"/>
        </a:defRPr>
      </a:lvl5pPr>
      <a:lvl6pPr marL="3386537" indent="-228519" algn="l" rtl="0" fontAlgn="base">
        <a:spcBef>
          <a:spcPct val="20000"/>
        </a:spcBef>
        <a:spcAft>
          <a:spcPct val="0"/>
        </a:spcAft>
        <a:buChar char="»"/>
        <a:defRPr sz="2000" b="1">
          <a:solidFill>
            <a:schemeClr val="bg1"/>
          </a:solidFill>
          <a:latin typeface="+mn-lt"/>
        </a:defRPr>
      </a:lvl6pPr>
      <a:lvl7pPr marL="3843576" indent="-228519" algn="l" rtl="0" fontAlgn="base">
        <a:spcBef>
          <a:spcPct val="20000"/>
        </a:spcBef>
        <a:spcAft>
          <a:spcPct val="0"/>
        </a:spcAft>
        <a:buChar char="»"/>
        <a:defRPr sz="2000" b="1">
          <a:solidFill>
            <a:schemeClr val="bg1"/>
          </a:solidFill>
          <a:latin typeface="+mn-lt"/>
        </a:defRPr>
      </a:lvl7pPr>
      <a:lvl8pPr marL="4300616" indent="-228519" algn="l" rtl="0" fontAlgn="base">
        <a:spcBef>
          <a:spcPct val="20000"/>
        </a:spcBef>
        <a:spcAft>
          <a:spcPct val="0"/>
        </a:spcAft>
        <a:buChar char="»"/>
        <a:defRPr sz="2000" b="1">
          <a:solidFill>
            <a:schemeClr val="bg1"/>
          </a:solidFill>
          <a:latin typeface="+mn-lt"/>
        </a:defRPr>
      </a:lvl8pPr>
      <a:lvl9pPr marL="4757656" indent="-228519" algn="l" rtl="0" fontAlgn="base">
        <a:spcBef>
          <a:spcPct val="20000"/>
        </a:spcBef>
        <a:spcAft>
          <a:spcPct val="0"/>
        </a:spcAft>
        <a:buChar char="»"/>
        <a:defRPr sz="2000" b="1">
          <a:solidFill>
            <a:schemeClr val="bg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1D568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87338"/>
            <a:ext cx="9144000" cy="776287"/>
          </a:xfrm>
          <a:prstGeom prst="rect">
            <a:avLst/>
          </a:prstGeom>
          <a:noFill/>
          <a:ln w="9525">
            <a:noFill/>
            <a:miter lim="800000"/>
            <a:headEnd/>
            <a:tailEnd/>
          </a:ln>
          <a:effectLst/>
        </p:spPr>
        <p:txBody>
          <a:bodyPr vert="horz" wrap="square" lIns="91407" tIns="45704" rIns="91407" bIns="45704" numCol="1" anchor="ctr" anchorCtr="0" compatLnSpc="1">
            <a:prstTxWarp prst="textNoShape">
              <a:avLst/>
            </a:prstTxWarp>
          </a:bodyPr>
          <a:lstStyle/>
          <a:p>
            <a:pPr lvl="0"/>
            <a:r>
              <a:rPr lang="en-GB" smtClean="0"/>
              <a:t>Click to edit Master title style</a:t>
            </a:r>
          </a:p>
        </p:txBody>
      </p:sp>
      <p:sp>
        <p:nvSpPr>
          <p:cNvPr id="22531" name="Rectangle 3"/>
          <p:cNvSpPr>
            <a:spLocks noGrp="1" noChangeArrowheads="1"/>
          </p:cNvSpPr>
          <p:nvPr>
            <p:ph type="body" idx="1"/>
          </p:nvPr>
        </p:nvSpPr>
        <p:spPr bwMode="auto">
          <a:xfrm>
            <a:off x="696913" y="1528763"/>
            <a:ext cx="7772400" cy="4545012"/>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defRPr kumimoji="0" sz="1400" b="0">
                <a:solidFill>
                  <a:srgbClr val="000000"/>
                </a:solidFill>
                <a:latin typeface="+mn-lt"/>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kumimoji="0" sz="1400" b="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kumimoji="0" sz="1400" b="0">
                <a:solidFill>
                  <a:srgbClr val="000000"/>
                </a:solidFill>
                <a:latin typeface="+mn-lt"/>
                <a:ea typeface="+mn-ea"/>
              </a:defRPr>
            </a:lvl1pPr>
          </a:lstStyle>
          <a:p>
            <a:pPr>
              <a:defRPr/>
            </a:pPr>
            <a:fld id="{45606AAE-5941-4646-934D-0CC0E5CF492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8881" r:id="rId1"/>
    <p:sldLayoutId id="2147488882" r:id="rId2"/>
    <p:sldLayoutId id="2147488883" r:id="rId3"/>
    <p:sldLayoutId id="2147488884" r:id="rId4"/>
    <p:sldLayoutId id="2147488885" r:id="rId5"/>
    <p:sldLayoutId id="2147488886" r:id="rId6"/>
    <p:sldLayoutId id="2147488887" r:id="rId7"/>
    <p:sldLayoutId id="2147488888" r:id="rId8"/>
    <p:sldLayoutId id="2147488889" r:id="rId9"/>
    <p:sldLayoutId id="2147488890" r:id="rId10"/>
    <p:sldLayoutId id="2147488891" r:id="rId11"/>
  </p:sldLayoutIdLst>
  <p:transition/>
  <p:txStyles>
    <p:titleStyle>
      <a:lvl1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5pPr>
      <a:lvl6pPr marL="457039" algn="ctr" rtl="0" fontAlgn="base">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6pPr>
      <a:lvl7pPr marL="914079" algn="ctr" rtl="0" fontAlgn="base">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7pPr>
      <a:lvl8pPr marL="1371119" algn="ctr" rtl="0" fontAlgn="base">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8pPr>
      <a:lvl9pPr marL="1828159" algn="ctr" rtl="0" fontAlgn="base">
        <a:spcBef>
          <a:spcPct val="0"/>
        </a:spcBef>
        <a:spcAft>
          <a:spcPct val="0"/>
        </a:spcAft>
        <a:defRPr sz="4400" b="1">
          <a:solidFill>
            <a:srgbClr val="FFFF66"/>
          </a:solidFill>
          <a:effectLst>
            <a:outerShdw blurRad="38100" dist="38100" dir="2700000" algn="tl">
              <a:srgbClr val="000000"/>
            </a:outerShdw>
          </a:effectLst>
          <a:latin typeface="Times New Roman" pitchFamily="18" charset="0"/>
        </a:defRPr>
      </a:lvl9pPr>
    </p:titleStyle>
    <p:bodyStyle>
      <a:lvl1pPr marL="469900" indent="-469900" algn="l" rtl="0" eaLnBrk="0" fontAlgn="base" hangingPunct="0">
        <a:spcBef>
          <a:spcPct val="20000"/>
        </a:spcBef>
        <a:spcAft>
          <a:spcPct val="0"/>
        </a:spcAft>
        <a:buClr>
          <a:srgbClr val="FF3300"/>
        </a:buClr>
        <a:buSzPct val="125000"/>
        <a:buChar char="•"/>
        <a:defRPr sz="3200" b="1">
          <a:solidFill>
            <a:schemeClr val="bg1"/>
          </a:solidFill>
          <a:latin typeface="+mn-lt"/>
          <a:ea typeface="+mn-ea"/>
          <a:cs typeface="+mn-cs"/>
        </a:defRPr>
      </a:lvl1pPr>
      <a:lvl2pPr marL="1231900" indent="-469900" algn="l" rtl="0" eaLnBrk="0" fontAlgn="base" hangingPunct="0">
        <a:spcBef>
          <a:spcPct val="20000"/>
        </a:spcBef>
        <a:spcAft>
          <a:spcPct val="0"/>
        </a:spcAft>
        <a:buFont typeface="Wingdings" pitchFamily="2" charset="2"/>
        <a:buChar char="ü"/>
        <a:defRPr sz="2800" b="1">
          <a:solidFill>
            <a:srgbClr val="FFFF66"/>
          </a:solidFill>
          <a:latin typeface="+mn-lt"/>
        </a:defRPr>
      </a:lvl2pPr>
      <a:lvl3pPr marL="2090738" indent="-566738" algn="l" rtl="0" eaLnBrk="0" fontAlgn="base" hangingPunct="0">
        <a:spcBef>
          <a:spcPct val="20000"/>
        </a:spcBef>
        <a:spcAft>
          <a:spcPct val="0"/>
        </a:spcAft>
        <a:buChar char="•"/>
        <a:defRPr sz="2400" b="1">
          <a:solidFill>
            <a:schemeClr val="bg1"/>
          </a:solidFill>
          <a:latin typeface="+mn-lt"/>
        </a:defRPr>
      </a:lvl3pPr>
      <a:lvl4pPr marL="2509838" indent="-227013" algn="l" rtl="0" eaLnBrk="0" fontAlgn="base" hangingPunct="0">
        <a:spcBef>
          <a:spcPct val="20000"/>
        </a:spcBef>
        <a:spcAft>
          <a:spcPct val="0"/>
        </a:spcAft>
        <a:buChar char="–"/>
        <a:defRPr sz="2000" b="1">
          <a:solidFill>
            <a:schemeClr val="bg1"/>
          </a:solidFill>
          <a:latin typeface="+mn-lt"/>
        </a:defRPr>
      </a:lvl4pPr>
      <a:lvl5pPr marL="2928938" indent="-227013" algn="l" rtl="0" eaLnBrk="0" fontAlgn="base" hangingPunct="0">
        <a:spcBef>
          <a:spcPct val="20000"/>
        </a:spcBef>
        <a:spcAft>
          <a:spcPct val="0"/>
        </a:spcAft>
        <a:buChar char="»"/>
        <a:defRPr sz="2000" b="1">
          <a:solidFill>
            <a:schemeClr val="bg1"/>
          </a:solidFill>
          <a:latin typeface="+mn-lt"/>
        </a:defRPr>
      </a:lvl5pPr>
      <a:lvl6pPr marL="3386537" indent="-228519" algn="l" rtl="0" fontAlgn="base">
        <a:spcBef>
          <a:spcPct val="20000"/>
        </a:spcBef>
        <a:spcAft>
          <a:spcPct val="0"/>
        </a:spcAft>
        <a:buChar char="»"/>
        <a:defRPr sz="2000" b="1">
          <a:solidFill>
            <a:schemeClr val="bg1"/>
          </a:solidFill>
          <a:latin typeface="+mn-lt"/>
        </a:defRPr>
      </a:lvl6pPr>
      <a:lvl7pPr marL="3843576" indent="-228519" algn="l" rtl="0" fontAlgn="base">
        <a:spcBef>
          <a:spcPct val="20000"/>
        </a:spcBef>
        <a:spcAft>
          <a:spcPct val="0"/>
        </a:spcAft>
        <a:buChar char="»"/>
        <a:defRPr sz="2000" b="1">
          <a:solidFill>
            <a:schemeClr val="bg1"/>
          </a:solidFill>
          <a:latin typeface="+mn-lt"/>
        </a:defRPr>
      </a:lvl7pPr>
      <a:lvl8pPr marL="4300616" indent="-228519" algn="l" rtl="0" fontAlgn="base">
        <a:spcBef>
          <a:spcPct val="20000"/>
        </a:spcBef>
        <a:spcAft>
          <a:spcPct val="0"/>
        </a:spcAft>
        <a:buChar char="»"/>
        <a:defRPr sz="2000" b="1">
          <a:solidFill>
            <a:schemeClr val="bg1"/>
          </a:solidFill>
          <a:latin typeface="+mn-lt"/>
        </a:defRPr>
      </a:lvl8pPr>
      <a:lvl9pPr marL="4757656" indent="-228519" algn="l" rtl="0" fontAlgn="base">
        <a:spcBef>
          <a:spcPct val="20000"/>
        </a:spcBef>
        <a:spcAft>
          <a:spcPct val="0"/>
        </a:spcAft>
        <a:buChar char="»"/>
        <a:defRPr sz="2000" b="1">
          <a:solidFill>
            <a:schemeClr val="bg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s-ES" smtClean="0"/>
              <a:t>Haga clic para modificar el estilo de título del patrón</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defRPr kumimoji="0" sz="1400">
                <a:solidFill>
                  <a:srgbClr val="000000"/>
                </a:solidFill>
                <a:ea typeface="+mn-ea"/>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kumimoji="0" sz="1400">
                <a:solidFill>
                  <a:srgbClr val="000000"/>
                </a:solidFill>
                <a:ea typeface="+mn-ea"/>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kumimoji="0" sz="1400">
                <a:solidFill>
                  <a:srgbClr val="000000"/>
                </a:solidFill>
                <a:ea typeface="+mn-ea"/>
              </a:defRPr>
            </a:lvl1pPr>
          </a:lstStyle>
          <a:p>
            <a:pPr>
              <a:defRPr/>
            </a:pPr>
            <a:fld id="{5ECFA135-DD30-4441-BD3F-E59322246F8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8892" r:id="rId1"/>
    <p:sldLayoutId id="2147488893" r:id="rId2"/>
    <p:sldLayoutId id="2147488894" r:id="rId3"/>
    <p:sldLayoutId id="2147488895" r:id="rId4"/>
    <p:sldLayoutId id="2147488896" r:id="rId5"/>
    <p:sldLayoutId id="2147488897" r:id="rId6"/>
    <p:sldLayoutId id="2147488898" r:id="rId7"/>
    <p:sldLayoutId id="2147488899" r:id="rId8"/>
    <p:sldLayoutId id="2147488900" r:id="rId9"/>
    <p:sldLayoutId id="2147488901" r:id="rId10"/>
    <p:sldLayoutId id="21474889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fontAlgn="base">
        <a:spcBef>
          <a:spcPct val="0"/>
        </a:spcBef>
        <a:spcAft>
          <a:spcPct val="0"/>
        </a:spcAft>
        <a:defRPr sz="4400">
          <a:solidFill>
            <a:schemeClr val="tx2"/>
          </a:solidFill>
          <a:latin typeface="Times New Roman" pitchFamily="18" charset="0"/>
        </a:defRPr>
      </a:lvl6pPr>
      <a:lvl7pPr marL="914079" algn="ctr" rtl="0" fontAlgn="base">
        <a:spcBef>
          <a:spcPct val="0"/>
        </a:spcBef>
        <a:spcAft>
          <a:spcPct val="0"/>
        </a:spcAft>
        <a:defRPr sz="4400">
          <a:solidFill>
            <a:schemeClr val="tx2"/>
          </a:solidFill>
          <a:latin typeface="Times New Roman" pitchFamily="18" charset="0"/>
        </a:defRPr>
      </a:lvl7pPr>
      <a:lvl8pPr marL="1371119" algn="ctr" rtl="0" fontAlgn="base">
        <a:spcBef>
          <a:spcPct val="0"/>
        </a:spcBef>
        <a:spcAft>
          <a:spcPct val="0"/>
        </a:spcAft>
        <a:defRPr sz="4400">
          <a:solidFill>
            <a:schemeClr val="tx2"/>
          </a:solidFill>
          <a:latin typeface="Times New Roman" pitchFamily="18" charset="0"/>
        </a:defRPr>
      </a:lvl8pPr>
      <a:lvl9pPr marL="1828159"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fontAlgn="base">
        <a:spcBef>
          <a:spcPct val="20000"/>
        </a:spcBef>
        <a:spcAft>
          <a:spcPct val="0"/>
        </a:spcAft>
        <a:buChar char="»"/>
        <a:defRPr sz="2000">
          <a:solidFill>
            <a:schemeClr val="tx1"/>
          </a:solidFill>
          <a:latin typeface="+mn-lt"/>
        </a:defRPr>
      </a:lvl6pPr>
      <a:lvl7pPr marL="2970758" indent="-228519" algn="l" rtl="0" fontAlgn="base">
        <a:spcBef>
          <a:spcPct val="20000"/>
        </a:spcBef>
        <a:spcAft>
          <a:spcPct val="0"/>
        </a:spcAft>
        <a:buChar char="»"/>
        <a:defRPr sz="2000">
          <a:solidFill>
            <a:schemeClr val="tx1"/>
          </a:solidFill>
          <a:latin typeface="+mn-lt"/>
        </a:defRPr>
      </a:lvl7pPr>
      <a:lvl8pPr marL="3427797" indent="-228519" algn="l" rtl="0" fontAlgn="base">
        <a:spcBef>
          <a:spcPct val="20000"/>
        </a:spcBef>
        <a:spcAft>
          <a:spcPct val="0"/>
        </a:spcAft>
        <a:buChar char="»"/>
        <a:defRPr sz="2000">
          <a:solidFill>
            <a:schemeClr val="tx1"/>
          </a:solidFill>
          <a:latin typeface="+mn-lt"/>
        </a:defRPr>
      </a:lvl8pPr>
      <a:lvl9pPr marL="3884837" indent="-228519"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07" tIns="45704" rIns="91407" bIns="45704" rtlCol="0" anchor="ctr"/>
          <a:lstStyle>
            <a:lvl1pPr algn="l" fontAlgn="auto">
              <a:spcBef>
                <a:spcPts val="0"/>
              </a:spcBef>
              <a:spcAft>
                <a:spcPts val="0"/>
              </a:spcAft>
              <a:defRPr kumimoji="0" sz="1200">
                <a:solidFill>
                  <a:prstClr val="black">
                    <a:tint val="75000"/>
                  </a:prstClr>
                </a:solidFill>
                <a:latin typeface="+mn-lt"/>
                <a:ea typeface="+mn-ea"/>
                <a:cs typeface="+mn-cs"/>
              </a:defRPr>
            </a:lvl1pPr>
          </a:lstStyle>
          <a:p>
            <a:pPr>
              <a:defRPr/>
            </a:pPr>
            <a:fld id="{62D5F90B-C5B2-45F5-9096-DE02E1852466}" type="datetimeFigureOut">
              <a:rPr lang="en-US"/>
              <a:pPr>
                <a:defRPr/>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7" tIns="45704" rIns="91407" bIns="45704" rtlCol="0" anchor="ctr"/>
          <a:lstStyle>
            <a:lvl1pPr algn="ctr" fontAlgn="auto">
              <a:spcBef>
                <a:spcPts val="0"/>
              </a:spcBef>
              <a:spcAft>
                <a:spcPts val="0"/>
              </a:spcAft>
              <a:defRPr kumimoji="0"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7" tIns="45704" rIns="91407" bIns="45704" rtlCol="0" anchor="ctr"/>
          <a:lstStyle>
            <a:lvl1pPr algn="r" fontAlgn="auto">
              <a:spcBef>
                <a:spcPts val="0"/>
              </a:spcBef>
              <a:spcAft>
                <a:spcPts val="0"/>
              </a:spcAft>
              <a:defRPr kumimoji="0" sz="1200">
                <a:solidFill>
                  <a:prstClr val="black">
                    <a:tint val="75000"/>
                  </a:prstClr>
                </a:solidFill>
                <a:latin typeface="+mn-lt"/>
                <a:ea typeface="+mn-ea"/>
                <a:cs typeface="+mn-cs"/>
              </a:defRPr>
            </a:lvl1pPr>
          </a:lstStyle>
          <a:p>
            <a:pPr>
              <a:defRPr/>
            </a:pPr>
            <a:fld id="{6D8CD509-4B93-4EF6-A6B4-CAB1B5116D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39" algn="ctr" rtl="0" fontAlgn="base">
        <a:spcBef>
          <a:spcPct val="0"/>
        </a:spcBef>
        <a:spcAft>
          <a:spcPct val="0"/>
        </a:spcAft>
        <a:defRPr sz="4400">
          <a:solidFill>
            <a:schemeClr val="tx1"/>
          </a:solidFill>
          <a:latin typeface="Calibri" pitchFamily="34" charset="0"/>
        </a:defRPr>
      </a:lvl6pPr>
      <a:lvl7pPr marL="914079" algn="ctr" rtl="0" fontAlgn="base">
        <a:spcBef>
          <a:spcPct val="0"/>
        </a:spcBef>
        <a:spcAft>
          <a:spcPct val="0"/>
        </a:spcAft>
        <a:defRPr sz="4400">
          <a:solidFill>
            <a:schemeClr val="tx1"/>
          </a:solidFill>
          <a:latin typeface="Calibri" pitchFamily="34" charset="0"/>
        </a:defRPr>
      </a:lvl7pPr>
      <a:lvl8pPr marL="1371119" algn="ctr" rtl="0" fontAlgn="base">
        <a:spcBef>
          <a:spcPct val="0"/>
        </a:spcBef>
        <a:spcAft>
          <a:spcPct val="0"/>
        </a:spcAft>
        <a:defRPr sz="4400">
          <a:solidFill>
            <a:schemeClr val="tx1"/>
          </a:solidFill>
          <a:latin typeface="Calibri" pitchFamily="34" charset="0"/>
        </a:defRPr>
      </a:lvl8pPr>
      <a:lvl9pPr marL="1828159"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kumimoji="0" sz="1400" b="0">
                <a:solidFill>
                  <a:srgbClr val="000000"/>
                </a:solidFill>
                <a:ea typeface="+mn-ea"/>
              </a:defRPr>
            </a:lvl1pPr>
          </a:lstStyle>
          <a:p>
            <a:pPr>
              <a:defRPr/>
            </a:pPr>
            <a:endParaRPr lang="en-US"/>
          </a:p>
        </p:txBody>
      </p:sp>
      <p:sp>
        <p:nvSpPr>
          <p:cNvPr id="162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kumimoji="0" sz="1400" b="0">
                <a:solidFill>
                  <a:srgbClr val="000000"/>
                </a:solidFill>
                <a:ea typeface="+mn-ea"/>
              </a:defRPr>
            </a:lvl1pPr>
          </a:lstStyle>
          <a:p>
            <a:pPr>
              <a:defRPr/>
            </a:pPr>
            <a:endParaRPr lang="en-US"/>
          </a:p>
        </p:txBody>
      </p:sp>
      <p:sp>
        <p:nvSpPr>
          <p:cNvPr id="162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kumimoji="0" sz="1400" b="0">
                <a:solidFill>
                  <a:srgbClr val="000000"/>
                </a:solidFill>
                <a:ea typeface="+mn-ea"/>
              </a:defRPr>
            </a:lvl1pPr>
          </a:lstStyle>
          <a:p>
            <a:pPr>
              <a:defRPr/>
            </a:pPr>
            <a:fld id="{2DFB9D37-C98A-4B95-AD9C-80E6187C0B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705" r:id="rId1"/>
    <p:sldLayoutId id="2147488706" r:id="rId2"/>
    <p:sldLayoutId id="2147488707" r:id="rId3"/>
    <p:sldLayoutId id="2147488708" r:id="rId4"/>
    <p:sldLayoutId id="2147488709" r:id="rId5"/>
    <p:sldLayoutId id="2147488710" r:id="rId6"/>
    <p:sldLayoutId id="2147488711" r:id="rId7"/>
    <p:sldLayoutId id="2147488712" r:id="rId8"/>
    <p:sldLayoutId id="2147488713" r:id="rId9"/>
    <p:sldLayoutId id="2147488714" r:id="rId10"/>
    <p:sldLayoutId id="21474887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fontAlgn="base">
        <a:spcBef>
          <a:spcPct val="0"/>
        </a:spcBef>
        <a:spcAft>
          <a:spcPct val="0"/>
        </a:spcAft>
        <a:defRPr sz="4400">
          <a:solidFill>
            <a:schemeClr val="tx2"/>
          </a:solidFill>
          <a:latin typeface="Times New Roman" pitchFamily="18" charset="0"/>
        </a:defRPr>
      </a:lvl6pPr>
      <a:lvl7pPr marL="914079" algn="ctr" rtl="0" fontAlgn="base">
        <a:spcBef>
          <a:spcPct val="0"/>
        </a:spcBef>
        <a:spcAft>
          <a:spcPct val="0"/>
        </a:spcAft>
        <a:defRPr sz="4400">
          <a:solidFill>
            <a:schemeClr val="tx2"/>
          </a:solidFill>
          <a:latin typeface="Times New Roman" pitchFamily="18" charset="0"/>
        </a:defRPr>
      </a:lvl7pPr>
      <a:lvl8pPr marL="1371119" algn="ctr" rtl="0" fontAlgn="base">
        <a:spcBef>
          <a:spcPct val="0"/>
        </a:spcBef>
        <a:spcAft>
          <a:spcPct val="0"/>
        </a:spcAft>
        <a:defRPr sz="4400">
          <a:solidFill>
            <a:schemeClr val="tx2"/>
          </a:solidFill>
          <a:latin typeface="Times New Roman" pitchFamily="18" charset="0"/>
        </a:defRPr>
      </a:lvl8pPr>
      <a:lvl9pPr marL="1828159"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fontAlgn="base">
        <a:spcBef>
          <a:spcPct val="20000"/>
        </a:spcBef>
        <a:spcAft>
          <a:spcPct val="0"/>
        </a:spcAft>
        <a:buChar char="»"/>
        <a:defRPr sz="2000">
          <a:solidFill>
            <a:schemeClr val="tx1"/>
          </a:solidFill>
          <a:latin typeface="+mn-lt"/>
        </a:defRPr>
      </a:lvl6pPr>
      <a:lvl7pPr marL="2970758" indent="-228519" algn="l" rtl="0" fontAlgn="base">
        <a:spcBef>
          <a:spcPct val="20000"/>
        </a:spcBef>
        <a:spcAft>
          <a:spcPct val="0"/>
        </a:spcAft>
        <a:buChar char="»"/>
        <a:defRPr sz="2000">
          <a:solidFill>
            <a:schemeClr val="tx1"/>
          </a:solidFill>
          <a:latin typeface="+mn-lt"/>
        </a:defRPr>
      </a:lvl7pPr>
      <a:lvl8pPr marL="3427797" indent="-228519" algn="l" rtl="0" fontAlgn="base">
        <a:spcBef>
          <a:spcPct val="20000"/>
        </a:spcBef>
        <a:spcAft>
          <a:spcPct val="0"/>
        </a:spcAft>
        <a:buChar char="»"/>
        <a:defRPr sz="2000">
          <a:solidFill>
            <a:schemeClr val="tx1"/>
          </a:solidFill>
          <a:latin typeface="+mn-lt"/>
        </a:defRPr>
      </a:lvl8pPr>
      <a:lvl9pPr marL="3884837" indent="-228519"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07" tIns="45704" rIns="91407" bIns="45704" rtlCol="0" anchor="ctr"/>
          <a:lstStyle>
            <a:lvl1pPr algn="l" eaLnBrk="0" hangingPunct="0">
              <a:defRPr kumimoji="0" sz="1200">
                <a:solidFill>
                  <a:prstClr val="black">
                    <a:tint val="75000"/>
                  </a:prstClr>
                </a:solidFill>
                <a:latin typeface="Tahoma"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7" tIns="45704" rIns="91407" bIns="45704" rtlCol="0" anchor="ctr"/>
          <a:lstStyle>
            <a:lvl1pPr algn="ctr" eaLnBrk="0" hangingPunct="0">
              <a:defRPr kumimoji="0" sz="1200">
                <a:solidFill>
                  <a:prstClr val="black">
                    <a:tint val="75000"/>
                  </a:prstClr>
                </a:solidFill>
                <a:latin typeface="Tahoma"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07" tIns="45704" rIns="91407" bIns="45704" numCol="1" anchor="ctr" anchorCtr="0" compatLnSpc="1">
            <a:prstTxWarp prst="textNoShape">
              <a:avLst/>
            </a:prstTxWarp>
          </a:bodyPr>
          <a:lstStyle>
            <a:lvl1pPr algn="r" eaLnBrk="0" hangingPunct="0">
              <a:defRPr kumimoji="0" sz="1200">
                <a:solidFill>
                  <a:srgbClr val="898989"/>
                </a:solidFill>
                <a:latin typeface="Tahoma" pitchFamily="34" charset="0"/>
                <a:ea typeface="MS PGothic" pitchFamily="34" charset="-128"/>
              </a:defRPr>
            </a:lvl1pPr>
          </a:lstStyle>
          <a:p>
            <a:pPr>
              <a:defRPr/>
            </a:pPr>
            <a:fld id="{0C7A8A04-5DBC-402E-A6B9-01416B65D7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914" r:id="rId1"/>
    <p:sldLayoutId id="2147488915" r:id="rId2"/>
    <p:sldLayoutId id="2147488916" r:id="rId3"/>
    <p:sldLayoutId id="2147488917" r:id="rId4"/>
    <p:sldLayoutId id="2147488918" r:id="rId5"/>
    <p:sldLayoutId id="2147488919" r:id="rId6"/>
    <p:sldLayoutId id="2147488920" r:id="rId7"/>
    <p:sldLayoutId id="2147488921" r:id="rId8"/>
    <p:sldLayoutId id="2147488922" r:id="rId9"/>
    <p:sldLayoutId id="2147488923" r:id="rId10"/>
    <p:sldLayoutId id="2147488924"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039" algn="ctr" rtl="0" fontAlgn="base">
        <a:spcBef>
          <a:spcPct val="0"/>
        </a:spcBef>
        <a:spcAft>
          <a:spcPct val="0"/>
        </a:spcAft>
        <a:defRPr sz="4400">
          <a:solidFill>
            <a:schemeClr val="tx1"/>
          </a:solidFill>
          <a:latin typeface="Calibri" pitchFamily="34" charset="0"/>
        </a:defRPr>
      </a:lvl6pPr>
      <a:lvl7pPr marL="914079" algn="ctr" rtl="0" fontAlgn="base">
        <a:spcBef>
          <a:spcPct val="0"/>
        </a:spcBef>
        <a:spcAft>
          <a:spcPct val="0"/>
        </a:spcAft>
        <a:defRPr sz="4400">
          <a:solidFill>
            <a:schemeClr val="tx1"/>
          </a:solidFill>
          <a:latin typeface="Calibri" pitchFamily="34" charset="0"/>
        </a:defRPr>
      </a:lvl7pPr>
      <a:lvl8pPr marL="1371119" algn="ctr" rtl="0" fontAlgn="base">
        <a:spcBef>
          <a:spcPct val="0"/>
        </a:spcBef>
        <a:spcAft>
          <a:spcPct val="0"/>
        </a:spcAft>
        <a:defRPr sz="4400">
          <a:solidFill>
            <a:schemeClr val="tx1"/>
          </a:solidFill>
          <a:latin typeface="Calibri" pitchFamily="34" charset="0"/>
        </a:defRPr>
      </a:lvl8pPr>
      <a:lvl9pPr marL="1828159"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07" tIns="45704" rIns="91407" bIns="45704" rtlCol="0" anchor="ctr"/>
          <a:lstStyle>
            <a:lvl1pPr algn="l" eaLnBrk="0" hangingPunct="0">
              <a:defRPr kumimoji="0" sz="1200">
                <a:solidFill>
                  <a:prstClr val="black">
                    <a:tint val="75000"/>
                  </a:prstClr>
                </a:solidFill>
                <a:latin typeface="Tahoma"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7" tIns="45704" rIns="91407" bIns="45704" rtlCol="0" anchor="ctr"/>
          <a:lstStyle>
            <a:lvl1pPr algn="ctr" eaLnBrk="0" hangingPunct="0">
              <a:defRPr kumimoji="0" sz="1200">
                <a:solidFill>
                  <a:prstClr val="black">
                    <a:tint val="75000"/>
                  </a:prstClr>
                </a:solidFill>
                <a:latin typeface="Tahoma"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07" tIns="45704" rIns="91407" bIns="45704" numCol="1" anchor="ctr" anchorCtr="0" compatLnSpc="1">
            <a:prstTxWarp prst="textNoShape">
              <a:avLst/>
            </a:prstTxWarp>
          </a:bodyPr>
          <a:lstStyle>
            <a:lvl1pPr algn="r" eaLnBrk="0" hangingPunct="0">
              <a:defRPr kumimoji="0" sz="1200">
                <a:solidFill>
                  <a:srgbClr val="898989"/>
                </a:solidFill>
                <a:latin typeface="Tahoma" pitchFamily="34" charset="0"/>
                <a:ea typeface="MS PGothic" pitchFamily="34" charset="-128"/>
              </a:defRPr>
            </a:lvl1pPr>
          </a:lstStyle>
          <a:p>
            <a:pPr>
              <a:defRPr/>
            </a:pPr>
            <a:fld id="{9FD8D6B9-B356-4666-A7E0-05CCD58E71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925" r:id="rId1"/>
    <p:sldLayoutId id="2147488926" r:id="rId2"/>
    <p:sldLayoutId id="2147488927" r:id="rId3"/>
    <p:sldLayoutId id="2147488928" r:id="rId4"/>
    <p:sldLayoutId id="2147488929" r:id="rId5"/>
    <p:sldLayoutId id="2147488930" r:id="rId6"/>
    <p:sldLayoutId id="2147488931" r:id="rId7"/>
    <p:sldLayoutId id="2147488932" r:id="rId8"/>
    <p:sldLayoutId id="2147488933" r:id="rId9"/>
    <p:sldLayoutId id="2147488934" r:id="rId10"/>
    <p:sldLayoutId id="2147488935"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039" algn="ctr" rtl="0" fontAlgn="base">
        <a:spcBef>
          <a:spcPct val="0"/>
        </a:spcBef>
        <a:spcAft>
          <a:spcPct val="0"/>
        </a:spcAft>
        <a:defRPr sz="4400">
          <a:solidFill>
            <a:schemeClr val="tx1"/>
          </a:solidFill>
          <a:latin typeface="Calibri" pitchFamily="34" charset="0"/>
        </a:defRPr>
      </a:lvl6pPr>
      <a:lvl7pPr marL="914079" algn="ctr" rtl="0" fontAlgn="base">
        <a:spcBef>
          <a:spcPct val="0"/>
        </a:spcBef>
        <a:spcAft>
          <a:spcPct val="0"/>
        </a:spcAft>
        <a:defRPr sz="4400">
          <a:solidFill>
            <a:schemeClr val="tx1"/>
          </a:solidFill>
          <a:latin typeface="Calibri" pitchFamily="34" charset="0"/>
        </a:defRPr>
      </a:lvl7pPr>
      <a:lvl8pPr marL="1371119" algn="ctr" rtl="0" fontAlgn="base">
        <a:spcBef>
          <a:spcPct val="0"/>
        </a:spcBef>
        <a:spcAft>
          <a:spcPct val="0"/>
        </a:spcAft>
        <a:defRPr sz="4400">
          <a:solidFill>
            <a:schemeClr val="tx1"/>
          </a:solidFill>
          <a:latin typeface="Calibri" pitchFamily="34" charset="0"/>
        </a:defRPr>
      </a:lvl8pPr>
      <a:lvl9pPr marL="1828159"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265113" y="458788"/>
            <a:ext cx="8532812" cy="684212"/>
          </a:xfrm>
          <a:prstGeom prst="rect">
            <a:avLst/>
          </a:prstGeom>
          <a:noFill/>
          <a:ln w="9525">
            <a:noFill/>
            <a:miter lim="800000"/>
            <a:headEnd/>
            <a:tailEnd/>
          </a:ln>
        </p:spPr>
        <p:txBody>
          <a:bodyPr vert="horz" wrap="square" lIns="82030" tIns="41015" rIns="82030" bIns="41015"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92150" y="1546225"/>
            <a:ext cx="8116888" cy="4370388"/>
          </a:xfrm>
          <a:prstGeom prst="rect">
            <a:avLst/>
          </a:prstGeom>
          <a:noFill/>
          <a:ln w="9525">
            <a:noFill/>
            <a:miter lim="800000"/>
            <a:headEnd/>
            <a:tailEnd/>
          </a:ln>
        </p:spPr>
        <p:txBody>
          <a:bodyPr vert="horz" wrap="square" lIns="82030" tIns="41015" rIns="82030" bIns="410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8680" r:id="rId1"/>
    <p:sldLayoutId id="2147488681" r:id="rId2"/>
    <p:sldLayoutId id="2147488682" r:id="rId3"/>
    <p:sldLayoutId id="2147488683" r:id="rId4"/>
    <p:sldLayoutId id="2147488684" r:id="rId5"/>
    <p:sldLayoutId id="2147488685" r:id="rId6"/>
    <p:sldLayoutId id="2147488686" r:id="rId7"/>
    <p:sldLayoutId id="2147488687" r:id="rId8"/>
    <p:sldLayoutId id="2147488688" r:id="rId9"/>
    <p:sldLayoutId id="2147488689" r:id="rId10"/>
    <p:sldLayoutId id="2147488690" r:id="rId11"/>
    <p:sldLayoutId id="2147488691" r:id="rId12"/>
  </p:sldLayoutIdLst>
  <p:transition/>
  <p:txStyles>
    <p:titleStyle>
      <a:lvl1pPr algn="ctr" rtl="0" eaLnBrk="0" fontAlgn="base" hangingPunct="0">
        <a:lnSpc>
          <a:spcPct val="90000"/>
        </a:lnSpc>
        <a:spcBef>
          <a:spcPct val="0"/>
        </a:spcBef>
        <a:spcAft>
          <a:spcPct val="0"/>
        </a:spcAft>
        <a:defRPr sz="3900">
          <a:solidFill>
            <a:schemeClr val="bg1"/>
          </a:solidFill>
          <a:latin typeface="+mj-lt"/>
          <a:ea typeface="+mj-ea"/>
          <a:cs typeface="+mj-cs"/>
        </a:defRPr>
      </a:lvl1pPr>
      <a:lvl2pPr algn="ctr" rtl="0" eaLnBrk="0" fontAlgn="base" hangingPunct="0">
        <a:lnSpc>
          <a:spcPct val="90000"/>
        </a:lnSpc>
        <a:spcBef>
          <a:spcPct val="0"/>
        </a:spcBef>
        <a:spcAft>
          <a:spcPct val="0"/>
        </a:spcAft>
        <a:defRPr sz="3900">
          <a:solidFill>
            <a:schemeClr val="bg1"/>
          </a:solidFill>
          <a:latin typeface="Arial Black" pitchFamily="34" charset="0"/>
        </a:defRPr>
      </a:lvl2pPr>
      <a:lvl3pPr algn="ctr" rtl="0" eaLnBrk="0" fontAlgn="base" hangingPunct="0">
        <a:lnSpc>
          <a:spcPct val="90000"/>
        </a:lnSpc>
        <a:spcBef>
          <a:spcPct val="0"/>
        </a:spcBef>
        <a:spcAft>
          <a:spcPct val="0"/>
        </a:spcAft>
        <a:defRPr sz="3900">
          <a:solidFill>
            <a:schemeClr val="bg1"/>
          </a:solidFill>
          <a:latin typeface="Arial Black" pitchFamily="34" charset="0"/>
        </a:defRPr>
      </a:lvl3pPr>
      <a:lvl4pPr algn="ctr" rtl="0" eaLnBrk="0" fontAlgn="base" hangingPunct="0">
        <a:lnSpc>
          <a:spcPct val="90000"/>
        </a:lnSpc>
        <a:spcBef>
          <a:spcPct val="0"/>
        </a:spcBef>
        <a:spcAft>
          <a:spcPct val="0"/>
        </a:spcAft>
        <a:defRPr sz="3900">
          <a:solidFill>
            <a:schemeClr val="bg1"/>
          </a:solidFill>
          <a:latin typeface="Arial Black" pitchFamily="34" charset="0"/>
        </a:defRPr>
      </a:lvl4pPr>
      <a:lvl5pPr algn="ctr" rtl="0" eaLnBrk="0" fontAlgn="base" hangingPunct="0">
        <a:lnSpc>
          <a:spcPct val="90000"/>
        </a:lnSpc>
        <a:spcBef>
          <a:spcPct val="0"/>
        </a:spcBef>
        <a:spcAft>
          <a:spcPct val="0"/>
        </a:spcAft>
        <a:defRPr sz="3900">
          <a:solidFill>
            <a:schemeClr val="bg1"/>
          </a:solidFill>
          <a:latin typeface="Arial Black" pitchFamily="34" charset="0"/>
        </a:defRPr>
      </a:lvl5pPr>
      <a:lvl6pPr marL="410147" algn="ctr" rtl="0" fontAlgn="base">
        <a:lnSpc>
          <a:spcPct val="90000"/>
        </a:lnSpc>
        <a:spcBef>
          <a:spcPct val="0"/>
        </a:spcBef>
        <a:spcAft>
          <a:spcPct val="0"/>
        </a:spcAft>
        <a:defRPr sz="3900">
          <a:solidFill>
            <a:schemeClr val="bg1"/>
          </a:solidFill>
          <a:latin typeface="Arial Black" pitchFamily="34" charset="0"/>
        </a:defRPr>
      </a:lvl6pPr>
      <a:lvl7pPr marL="820295" algn="ctr" rtl="0" fontAlgn="base">
        <a:lnSpc>
          <a:spcPct val="90000"/>
        </a:lnSpc>
        <a:spcBef>
          <a:spcPct val="0"/>
        </a:spcBef>
        <a:spcAft>
          <a:spcPct val="0"/>
        </a:spcAft>
        <a:defRPr sz="3900">
          <a:solidFill>
            <a:schemeClr val="bg1"/>
          </a:solidFill>
          <a:latin typeface="Arial Black" pitchFamily="34" charset="0"/>
        </a:defRPr>
      </a:lvl7pPr>
      <a:lvl8pPr marL="1230442" algn="ctr" rtl="0" fontAlgn="base">
        <a:lnSpc>
          <a:spcPct val="90000"/>
        </a:lnSpc>
        <a:spcBef>
          <a:spcPct val="0"/>
        </a:spcBef>
        <a:spcAft>
          <a:spcPct val="0"/>
        </a:spcAft>
        <a:defRPr sz="3900">
          <a:solidFill>
            <a:schemeClr val="bg1"/>
          </a:solidFill>
          <a:latin typeface="Arial Black" pitchFamily="34" charset="0"/>
        </a:defRPr>
      </a:lvl8pPr>
      <a:lvl9pPr marL="1640589" algn="ctr" rtl="0" fontAlgn="base">
        <a:lnSpc>
          <a:spcPct val="90000"/>
        </a:lnSpc>
        <a:spcBef>
          <a:spcPct val="0"/>
        </a:spcBef>
        <a:spcAft>
          <a:spcPct val="0"/>
        </a:spcAft>
        <a:defRPr sz="3900">
          <a:solidFill>
            <a:schemeClr val="bg1"/>
          </a:solidFill>
          <a:latin typeface="Arial Black" pitchFamily="34" charset="0"/>
        </a:defRPr>
      </a:lvl9pPr>
    </p:titleStyle>
    <p:bodyStyle>
      <a:lvl1pPr marL="306388" indent="-3063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ea typeface="+mn-ea"/>
          <a:cs typeface="+mn-cs"/>
        </a:defRPr>
      </a:lvl1pPr>
      <a:lvl2pPr marL="665163" indent="-2555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defRPr>
      </a:lvl2pPr>
      <a:lvl3pPr marL="1023938" indent="-2047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defRPr>
      </a:lvl3pPr>
      <a:lvl4pPr marL="1435100" indent="-2047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defRPr>
      </a:lvl4pPr>
      <a:lvl5pPr marL="1844675" indent="-2047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defRPr>
      </a:lvl5pPr>
      <a:lvl6pPr marL="2255811" indent="-205074" algn="l" rtl="0" fontAlgn="base">
        <a:lnSpc>
          <a:spcPct val="85000"/>
        </a:lnSpc>
        <a:spcBef>
          <a:spcPct val="35000"/>
        </a:spcBef>
        <a:spcAft>
          <a:spcPct val="0"/>
        </a:spcAft>
        <a:buClr>
          <a:schemeClr val="bg1"/>
        </a:buClr>
        <a:buSzPct val="125000"/>
        <a:buChar char="•"/>
        <a:defRPr sz="3600" b="1">
          <a:solidFill>
            <a:schemeClr val="bg1"/>
          </a:solidFill>
          <a:latin typeface="+mn-lt"/>
        </a:defRPr>
      </a:lvl6pPr>
      <a:lvl7pPr marL="2665958" indent="-205074" algn="l" rtl="0" fontAlgn="base">
        <a:lnSpc>
          <a:spcPct val="85000"/>
        </a:lnSpc>
        <a:spcBef>
          <a:spcPct val="35000"/>
        </a:spcBef>
        <a:spcAft>
          <a:spcPct val="0"/>
        </a:spcAft>
        <a:buClr>
          <a:schemeClr val="bg1"/>
        </a:buClr>
        <a:buSzPct val="125000"/>
        <a:buChar char="•"/>
        <a:defRPr sz="3600" b="1">
          <a:solidFill>
            <a:schemeClr val="bg1"/>
          </a:solidFill>
          <a:latin typeface="+mn-lt"/>
        </a:defRPr>
      </a:lvl7pPr>
      <a:lvl8pPr marL="3076108" indent="-205074" algn="l" rtl="0" fontAlgn="base">
        <a:lnSpc>
          <a:spcPct val="85000"/>
        </a:lnSpc>
        <a:spcBef>
          <a:spcPct val="35000"/>
        </a:spcBef>
        <a:spcAft>
          <a:spcPct val="0"/>
        </a:spcAft>
        <a:buClr>
          <a:schemeClr val="bg1"/>
        </a:buClr>
        <a:buSzPct val="125000"/>
        <a:buChar char="•"/>
        <a:defRPr sz="3600" b="1">
          <a:solidFill>
            <a:schemeClr val="bg1"/>
          </a:solidFill>
          <a:latin typeface="+mn-lt"/>
        </a:defRPr>
      </a:lvl8pPr>
      <a:lvl9pPr marL="3486253" indent="-205074" algn="l" rtl="0" fontAlgn="base">
        <a:lnSpc>
          <a:spcPct val="85000"/>
        </a:lnSpc>
        <a:spcBef>
          <a:spcPct val="35000"/>
        </a:spcBef>
        <a:spcAft>
          <a:spcPct val="0"/>
        </a:spcAft>
        <a:buClr>
          <a:schemeClr val="bg1"/>
        </a:buClr>
        <a:buSzPct val="125000"/>
        <a:buChar char="•"/>
        <a:defRPr sz="3600" b="1">
          <a:solidFill>
            <a:schemeClr val="bg1"/>
          </a:solidFill>
          <a:latin typeface="+mn-lt"/>
        </a:defRPr>
      </a:lvl9pPr>
    </p:bodyStyle>
    <p:otherStyle>
      <a:defPPr>
        <a:defRPr lang="el-GR"/>
      </a:defPPr>
      <a:lvl1pPr marL="0" algn="l" defTabSz="820295" rtl="0" eaLnBrk="1" latinLnBrk="0" hangingPunct="1">
        <a:defRPr sz="1600" kern="1200">
          <a:solidFill>
            <a:schemeClr val="tx1"/>
          </a:solidFill>
          <a:latin typeface="+mn-lt"/>
          <a:ea typeface="+mn-ea"/>
          <a:cs typeface="+mn-cs"/>
        </a:defRPr>
      </a:lvl1pPr>
      <a:lvl2pPr marL="410147" algn="l" defTabSz="820295" rtl="0" eaLnBrk="1" latinLnBrk="0" hangingPunct="1">
        <a:defRPr sz="1600" kern="1200">
          <a:solidFill>
            <a:schemeClr val="tx1"/>
          </a:solidFill>
          <a:latin typeface="+mn-lt"/>
          <a:ea typeface="+mn-ea"/>
          <a:cs typeface="+mn-cs"/>
        </a:defRPr>
      </a:lvl2pPr>
      <a:lvl3pPr marL="820295" algn="l" defTabSz="820295" rtl="0" eaLnBrk="1" latinLnBrk="0" hangingPunct="1">
        <a:defRPr sz="1600" kern="1200">
          <a:solidFill>
            <a:schemeClr val="tx1"/>
          </a:solidFill>
          <a:latin typeface="+mn-lt"/>
          <a:ea typeface="+mn-ea"/>
          <a:cs typeface="+mn-cs"/>
        </a:defRPr>
      </a:lvl3pPr>
      <a:lvl4pPr marL="1230442" algn="l" defTabSz="820295" rtl="0" eaLnBrk="1" latinLnBrk="0" hangingPunct="1">
        <a:defRPr sz="1600" kern="1200">
          <a:solidFill>
            <a:schemeClr val="tx1"/>
          </a:solidFill>
          <a:latin typeface="+mn-lt"/>
          <a:ea typeface="+mn-ea"/>
          <a:cs typeface="+mn-cs"/>
        </a:defRPr>
      </a:lvl4pPr>
      <a:lvl5pPr marL="1640589" algn="l" defTabSz="820295" rtl="0" eaLnBrk="1" latinLnBrk="0" hangingPunct="1">
        <a:defRPr sz="1600" kern="1200">
          <a:solidFill>
            <a:schemeClr val="tx1"/>
          </a:solidFill>
          <a:latin typeface="+mn-lt"/>
          <a:ea typeface="+mn-ea"/>
          <a:cs typeface="+mn-cs"/>
        </a:defRPr>
      </a:lvl5pPr>
      <a:lvl6pPr marL="2050736" algn="l" defTabSz="820295" rtl="0" eaLnBrk="1" latinLnBrk="0" hangingPunct="1">
        <a:defRPr sz="1600" kern="1200">
          <a:solidFill>
            <a:schemeClr val="tx1"/>
          </a:solidFill>
          <a:latin typeface="+mn-lt"/>
          <a:ea typeface="+mn-ea"/>
          <a:cs typeface="+mn-cs"/>
        </a:defRPr>
      </a:lvl6pPr>
      <a:lvl7pPr marL="2460885" algn="l" defTabSz="820295" rtl="0" eaLnBrk="1" latinLnBrk="0" hangingPunct="1">
        <a:defRPr sz="1600" kern="1200">
          <a:solidFill>
            <a:schemeClr val="tx1"/>
          </a:solidFill>
          <a:latin typeface="+mn-lt"/>
          <a:ea typeface="+mn-ea"/>
          <a:cs typeface="+mn-cs"/>
        </a:defRPr>
      </a:lvl7pPr>
      <a:lvl8pPr marL="2871031" algn="l" defTabSz="820295" rtl="0" eaLnBrk="1" latinLnBrk="0" hangingPunct="1">
        <a:defRPr sz="1600" kern="1200">
          <a:solidFill>
            <a:schemeClr val="tx1"/>
          </a:solidFill>
          <a:latin typeface="+mn-lt"/>
          <a:ea typeface="+mn-ea"/>
          <a:cs typeface="+mn-cs"/>
        </a:defRPr>
      </a:lvl8pPr>
      <a:lvl9pPr marL="3281178" algn="l" defTabSz="820295" rtl="0" eaLnBrk="1" latinLnBrk="0" hangingPunct="1">
        <a:defRPr sz="1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265113" y="458788"/>
            <a:ext cx="8532812" cy="68421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92150" y="1546225"/>
            <a:ext cx="8116888" cy="4370388"/>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8692" r:id="rId1"/>
    <p:sldLayoutId id="2147488693" r:id="rId2"/>
    <p:sldLayoutId id="2147488694" r:id="rId3"/>
    <p:sldLayoutId id="2147488695" r:id="rId4"/>
    <p:sldLayoutId id="2147488696" r:id="rId5"/>
    <p:sldLayoutId id="2147488697" r:id="rId6"/>
    <p:sldLayoutId id="2147488698" r:id="rId7"/>
    <p:sldLayoutId id="2147488699" r:id="rId8"/>
    <p:sldLayoutId id="2147488700" r:id="rId9"/>
    <p:sldLayoutId id="2147488701" r:id="rId10"/>
    <p:sldLayoutId id="2147488702" r:id="rId11"/>
    <p:sldLayoutId id="2147488703" r:id="rId12"/>
  </p:sldLayoutIdLst>
  <p:transition/>
  <p:txStyles>
    <p:titleStyle>
      <a:lvl1pPr algn="ctr" rtl="0" eaLnBrk="0" fontAlgn="base" hangingPunct="0">
        <a:lnSpc>
          <a:spcPct val="90000"/>
        </a:lnSpc>
        <a:spcBef>
          <a:spcPct val="0"/>
        </a:spcBef>
        <a:spcAft>
          <a:spcPct val="0"/>
        </a:spcAft>
        <a:defRPr sz="3900">
          <a:solidFill>
            <a:schemeClr val="bg1"/>
          </a:solidFill>
          <a:latin typeface="+mj-lt"/>
          <a:ea typeface="+mj-ea"/>
          <a:cs typeface="+mj-cs"/>
        </a:defRPr>
      </a:lvl1pPr>
      <a:lvl2pPr algn="ctr" rtl="0" eaLnBrk="0" fontAlgn="base" hangingPunct="0">
        <a:lnSpc>
          <a:spcPct val="90000"/>
        </a:lnSpc>
        <a:spcBef>
          <a:spcPct val="0"/>
        </a:spcBef>
        <a:spcAft>
          <a:spcPct val="0"/>
        </a:spcAft>
        <a:defRPr sz="3900">
          <a:solidFill>
            <a:schemeClr val="bg1"/>
          </a:solidFill>
          <a:latin typeface="Arial Black" pitchFamily="34" charset="0"/>
        </a:defRPr>
      </a:lvl2pPr>
      <a:lvl3pPr algn="ctr" rtl="0" eaLnBrk="0" fontAlgn="base" hangingPunct="0">
        <a:lnSpc>
          <a:spcPct val="90000"/>
        </a:lnSpc>
        <a:spcBef>
          <a:spcPct val="0"/>
        </a:spcBef>
        <a:spcAft>
          <a:spcPct val="0"/>
        </a:spcAft>
        <a:defRPr sz="3900">
          <a:solidFill>
            <a:schemeClr val="bg1"/>
          </a:solidFill>
          <a:latin typeface="Arial Black" pitchFamily="34" charset="0"/>
        </a:defRPr>
      </a:lvl3pPr>
      <a:lvl4pPr algn="ctr" rtl="0" eaLnBrk="0" fontAlgn="base" hangingPunct="0">
        <a:lnSpc>
          <a:spcPct val="90000"/>
        </a:lnSpc>
        <a:spcBef>
          <a:spcPct val="0"/>
        </a:spcBef>
        <a:spcAft>
          <a:spcPct val="0"/>
        </a:spcAft>
        <a:defRPr sz="3900">
          <a:solidFill>
            <a:schemeClr val="bg1"/>
          </a:solidFill>
          <a:latin typeface="Arial Black" pitchFamily="34" charset="0"/>
        </a:defRPr>
      </a:lvl4pPr>
      <a:lvl5pPr algn="ctr" rtl="0" eaLnBrk="0" fontAlgn="base" hangingPunct="0">
        <a:lnSpc>
          <a:spcPct val="90000"/>
        </a:lnSpc>
        <a:spcBef>
          <a:spcPct val="0"/>
        </a:spcBef>
        <a:spcAft>
          <a:spcPct val="0"/>
        </a:spcAft>
        <a:defRPr sz="3900">
          <a:solidFill>
            <a:schemeClr val="bg1"/>
          </a:solidFill>
          <a:latin typeface="Arial Black" pitchFamily="34" charset="0"/>
        </a:defRPr>
      </a:lvl5pPr>
      <a:lvl6pPr marL="410291" algn="ctr" rtl="0" fontAlgn="base">
        <a:lnSpc>
          <a:spcPct val="90000"/>
        </a:lnSpc>
        <a:spcBef>
          <a:spcPct val="0"/>
        </a:spcBef>
        <a:spcAft>
          <a:spcPct val="0"/>
        </a:spcAft>
        <a:defRPr sz="3900">
          <a:solidFill>
            <a:schemeClr val="bg1"/>
          </a:solidFill>
          <a:latin typeface="Arial Black" pitchFamily="34" charset="0"/>
        </a:defRPr>
      </a:lvl6pPr>
      <a:lvl7pPr marL="820583" algn="ctr" rtl="0" fontAlgn="base">
        <a:lnSpc>
          <a:spcPct val="90000"/>
        </a:lnSpc>
        <a:spcBef>
          <a:spcPct val="0"/>
        </a:spcBef>
        <a:spcAft>
          <a:spcPct val="0"/>
        </a:spcAft>
        <a:defRPr sz="3900">
          <a:solidFill>
            <a:schemeClr val="bg1"/>
          </a:solidFill>
          <a:latin typeface="Arial Black" pitchFamily="34" charset="0"/>
        </a:defRPr>
      </a:lvl7pPr>
      <a:lvl8pPr marL="1230874" algn="ctr" rtl="0" fontAlgn="base">
        <a:lnSpc>
          <a:spcPct val="90000"/>
        </a:lnSpc>
        <a:spcBef>
          <a:spcPct val="0"/>
        </a:spcBef>
        <a:spcAft>
          <a:spcPct val="0"/>
        </a:spcAft>
        <a:defRPr sz="3900">
          <a:solidFill>
            <a:schemeClr val="bg1"/>
          </a:solidFill>
          <a:latin typeface="Arial Black" pitchFamily="34" charset="0"/>
        </a:defRPr>
      </a:lvl8pPr>
      <a:lvl9pPr marL="1641165" algn="ctr" rtl="0" fontAlgn="base">
        <a:lnSpc>
          <a:spcPct val="90000"/>
        </a:lnSpc>
        <a:spcBef>
          <a:spcPct val="0"/>
        </a:spcBef>
        <a:spcAft>
          <a:spcPct val="0"/>
        </a:spcAft>
        <a:defRPr sz="3900">
          <a:solidFill>
            <a:schemeClr val="bg1"/>
          </a:solidFill>
          <a:latin typeface="Arial Black" pitchFamily="34" charset="0"/>
        </a:defRPr>
      </a:lvl9pPr>
    </p:titleStyle>
    <p:bodyStyle>
      <a:lvl1pPr marL="306388" indent="-3063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ea typeface="+mn-ea"/>
          <a:cs typeface="+mn-cs"/>
        </a:defRPr>
      </a:lvl1pPr>
      <a:lvl2pPr marL="665163" indent="-2555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defRPr>
      </a:lvl2pPr>
      <a:lvl3pPr marL="1025525" indent="-2047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defRPr>
      </a:lvl3pPr>
      <a:lvl4pPr marL="1435100" indent="-2047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defRPr>
      </a:lvl4pPr>
      <a:lvl5pPr marL="1846263" indent="-204788" algn="l" rtl="0" eaLnBrk="0" fontAlgn="base" hangingPunct="0">
        <a:lnSpc>
          <a:spcPct val="85000"/>
        </a:lnSpc>
        <a:spcBef>
          <a:spcPct val="35000"/>
        </a:spcBef>
        <a:spcAft>
          <a:spcPct val="0"/>
        </a:spcAft>
        <a:buClr>
          <a:schemeClr val="bg1"/>
        </a:buClr>
        <a:buSzPct val="125000"/>
        <a:buChar char="•"/>
        <a:defRPr sz="3600" b="1">
          <a:solidFill>
            <a:schemeClr val="bg1"/>
          </a:solidFill>
          <a:latin typeface="+mn-lt"/>
        </a:defRPr>
      </a:lvl5pPr>
      <a:lvl6pPr marL="2256602" indent="-205146" algn="l" rtl="0" fontAlgn="base">
        <a:lnSpc>
          <a:spcPct val="85000"/>
        </a:lnSpc>
        <a:spcBef>
          <a:spcPct val="35000"/>
        </a:spcBef>
        <a:spcAft>
          <a:spcPct val="0"/>
        </a:spcAft>
        <a:buClr>
          <a:schemeClr val="bg1"/>
        </a:buClr>
        <a:buSzPct val="125000"/>
        <a:buChar char="•"/>
        <a:defRPr sz="3600" b="1">
          <a:solidFill>
            <a:schemeClr val="bg1"/>
          </a:solidFill>
          <a:latin typeface="+mn-lt"/>
        </a:defRPr>
      </a:lvl6pPr>
      <a:lvl7pPr marL="2666893" indent="-205146" algn="l" rtl="0" fontAlgn="base">
        <a:lnSpc>
          <a:spcPct val="85000"/>
        </a:lnSpc>
        <a:spcBef>
          <a:spcPct val="35000"/>
        </a:spcBef>
        <a:spcAft>
          <a:spcPct val="0"/>
        </a:spcAft>
        <a:buClr>
          <a:schemeClr val="bg1"/>
        </a:buClr>
        <a:buSzPct val="125000"/>
        <a:buChar char="•"/>
        <a:defRPr sz="3600" b="1">
          <a:solidFill>
            <a:schemeClr val="bg1"/>
          </a:solidFill>
          <a:latin typeface="+mn-lt"/>
        </a:defRPr>
      </a:lvl7pPr>
      <a:lvl8pPr marL="3077185" indent="-205146" algn="l" rtl="0" fontAlgn="base">
        <a:lnSpc>
          <a:spcPct val="85000"/>
        </a:lnSpc>
        <a:spcBef>
          <a:spcPct val="35000"/>
        </a:spcBef>
        <a:spcAft>
          <a:spcPct val="0"/>
        </a:spcAft>
        <a:buClr>
          <a:schemeClr val="bg1"/>
        </a:buClr>
        <a:buSzPct val="125000"/>
        <a:buChar char="•"/>
        <a:defRPr sz="3600" b="1">
          <a:solidFill>
            <a:schemeClr val="bg1"/>
          </a:solidFill>
          <a:latin typeface="+mn-lt"/>
        </a:defRPr>
      </a:lvl8pPr>
      <a:lvl9pPr marL="3487476" indent="-205146" algn="l" rtl="0" fontAlgn="base">
        <a:lnSpc>
          <a:spcPct val="85000"/>
        </a:lnSpc>
        <a:spcBef>
          <a:spcPct val="35000"/>
        </a:spcBef>
        <a:spcAft>
          <a:spcPct val="0"/>
        </a:spcAft>
        <a:buClr>
          <a:schemeClr val="bg1"/>
        </a:buClr>
        <a:buSzPct val="125000"/>
        <a:buChar char="•"/>
        <a:defRPr sz="3600" b="1">
          <a:solidFill>
            <a:schemeClr val="bg1"/>
          </a:solidFill>
          <a:latin typeface="+mn-lt"/>
        </a:defRPr>
      </a:lvl9pPr>
    </p:bodyStyle>
    <p:otherStyle>
      <a:defPPr>
        <a:defRPr lang="el-GR"/>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defRPr kumimoji="0" sz="1400">
                <a:solidFill>
                  <a:srgbClr val="000000"/>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kumimoji="0" sz="1400">
                <a:solidFill>
                  <a:srgbClr val="000000"/>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kumimoji="0" sz="1400">
                <a:solidFill>
                  <a:srgbClr val="000000"/>
                </a:solidFill>
                <a:latin typeface="Times New Roman" pitchFamily="-105" charset="0"/>
                <a:ea typeface="ＭＳ Ｐゴシック" pitchFamily="-105" charset="-128"/>
              </a:defRPr>
            </a:lvl1pPr>
          </a:lstStyle>
          <a:p>
            <a:pPr>
              <a:defRPr/>
            </a:pPr>
            <a:fld id="{0D5F7082-2557-4010-843A-ACC1CBB18D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937" r:id="rId1"/>
    <p:sldLayoutId id="2147488938" r:id="rId2"/>
    <p:sldLayoutId id="2147488939" r:id="rId3"/>
    <p:sldLayoutId id="2147488940" r:id="rId4"/>
    <p:sldLayoutId id="2147488941" r:id="rId5"/>
    <p:sldLayoutId id="2147488942" r:id="rId6"/>
    <p:sldLayoutId id="2147488943" r:id="rId7"/>
    <p:sldLayoutId id="2147488944" r:id="rId8"/>
    <p:sldLayoutId id="2147488945" r:id="rId9"/>
    <p:sldLayoutId id="2147488946" r:id="rId10"/>
    <p:sldLayoutId id="2147488947"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039" algn="ctr" rtl="0" fontAlgn="base">
        <a:spcBef>
          <a:spcPct val="0"/>
        </a:spcBef>
        <a:spcAft>
          <a:spcPct val="0"/>
        </a:spcAft>
        <a:defRPr sz="4400">
          <a:solidFill>
            <a:schemeClr val="tx2"/>
          </a:solidFill>
          <a:latin typeface="Times New Roman" pitchFamily="18" charset="0"/>
        </a:defRPr>
      </a:lvl6pPr>
      <a:lvl7pPr marL="914079" algn="ctr" rtl="0" fontAlgn="base">
        <a:spcBef>
          <a:spcPct val="0"/>
        </a:spcBef>
        <a:spcAft>
          <a:spcPct val="0"/>
        </a:spcAft>
        <a:defRPr sz="4400">
          <a:solidFill>
            <a:schemeClr val="tx2"/>
          </a:solidFill>
          <a:latin typeface="Times New Roman" pitchFamily="18" charset="0"/>
        </a:defRPr>
      </a:lvl7pPr>
      <a:lvl8pPr marL="1371119" algn="ctr" rtl="0" fontAlgn="base">
        <a:spcBef>
          <a:spcPct val="0"/>
        </a:spcBef>
        <a:spcAft>
          <a:spcPct val="0"/>
        </a:spcAft>
        <a:defRPr sz="4400">
          <a:solidFill>
            <a:schemeClr val="tx2"/>
          </a:solidFill>
          <a:latin typeface="Times New Roman" pitchFamily="18" charset="0"/>
        </a:defRPr>
      </a:lvl8pPr>
      <a:lvl9pPr marL="1828159"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363" indent="-284163" algn="l" rtl="0" eaLnBrk="0" fontAlgn="base" hangingPunct="0">
        <a:spcBef>
          <a:spcPct val="20000"/>
        </a:spcBef>
        <a:spcAft>
          <a:spcPct val="0"/>
        </a:spcAft>
        <a:buChar char="–"/>
        <a:defRPr sz="2800">
          <a:solidFill>
            <a:schemeClr val="tx1"/>
          </a:solidFill>
          <a:latin typeface="+mn-lt"/>
          <a:ea typeface="MS PGothic" pitchFamily="34" charset="-128"/>
        </a:defRPr>
      </a:lvl2pPr>
      <a:lvl3pPr marL="1141413" indent="-227013" algn="l" rtl="0" eaLnBrk="0" fontAlgn="base" hangingPunct="0">
        <a:spcBef>
          <a:spcPct val="20000"/>
        </a:spcBef>
        <a:spcAft>
          <a:spcPct val="0"/>
        </a:spcAft>
        <a:buChar char="•"/>
        <a:defRPr sz="2400">
          <a:solidFill>
            <a:schemeClr val="tx1"/>
          </a:solidFill>
          <a:latin typeface="+mn-lt"/>
          <a:ea typeface="MS PGothic" pitchFamily="34" charset="-128"/>
        </a:defRPr>
      </a:lvl3pPr>
      <a:lvl4pPr marL="1598613" indent="-227013" algn="l" rtl="0" eaLnBrk="0" fontAlgn="base" hangingPunct="0">
        <a:spcBef>
          <a:spcPct val="20000"/>
        </a:spcBef>
        <a:spcAft>
          <a:spcPct val="0"/>
        </a:spcAft>
        <a:buChar char="–"/>
        <a:defRPr sz="2000">
          <a:solidFill>
            <a:schemeClr val="tx1"/>
          </a:solidFill>
          <a:latin typeface="+mn-lt"/>
          <a:ea typeface="MS PGothic" pitchFamily="34" charset="-128"/>
        </a:defRPr>
      </a:lvl4pPr>
      <a:lvl5pPr marL="2055813" indent="-227013" algn="l" rtl="0" eaLnBrk="0" fontAlgn="base" hangingPunct="0">
        <a:spcBef>
          <a:spcPct val="20000"/>
        </a:spcBef>
        <a:spcAft>
          <a:spcPct val="0"/>
        </a:spcAft>
        <a:buChar char="»"/>
        <a:defRPr sz="2000">
          <a:solidFill>
            <a:schemeClr val="tx1"/>
          </a:solidFill>
          <a:latin typeface="+mn-lt"/>
          <a:ea typeface="MS PGothic" pitchFamily="34" charset="-128"/>
        </a:defRPr>
      </a:lvl5pPr>
      <a:lvl6pPr marL="2513718" indent="-228519" algn="l" rtl="0" fontAlgn="base">
        <a:spcBef>
          <a:spcPct val="20000"/>
        </a:spcBef>
        <a:spcAft>
          <a:spcPct val="0"/>
        </a:spcAft>
        <a:buChar char="»"/>
        <a:defRPr sz="2000">
          <a:solidFill>
            <a:schemeClr val="tx1"/>
          </a:solidFill>
          <a:latin typeface="+mn-lt"/>
        </a:defRPr>
      </a:lvl6pPr>
      <a:lvl7pPr marL="2970758" indent="-228519" algn="l" rtl="0" fontAlgn="base">
        <a:spcBef>
          <a:spcPct val="20000"/>
        </a:spcBef>
        <a:spcAft>
          <a:spcPct val="0"/>
        </a:spcAft>
        <a:buChar char="»"/>
        <a:defRPr sz="2000">
          <a:solidFill>
            <a:schemeClr val="tx1"/>
          </a:solidFill>
          <a:latin typeface="+mn-lt"/>
        </a:defRPr>
      </a:lvl7pPr>
      <a:lvl8pPr marL="3427797" indent="-228519" algn="l" rtl="0" fontAlgn="base">
        <a:spcBef>
          <a:spcPct val="20000"/>
        </a:spcBef>
        <a:spcAft>
          <a:spcPct val="0"/>
        </a:spcAft>
        <a:buChar char="»"/>
        <a:defRPr sz="2000">
          <a:solidFill>
            <a:schemeClr val="tx1"/>
          </a:solidFill>
          <a:latin typeface="+mn-lt"/>
        </a:defRPr>
      </a:lvl8pPr>
      <a:lvl9pPr marL="3884837" indent="-22851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kumimoji="0" sz="1400" b="0">
                <a:solidFill>
                  <a:srgbClr val="000000"/>
                </a:solidFill>
                <a:ea typeface="+mn-ea"/>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kumimoji="0" sz="1400" b="0">
                <a:solidFill>
                  <a:srgbClr val="000000"/>
                </a:solidFill>
                <a:ea typeface="+mn-ea"/>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kumimoji="0" sz="1400" b="0">
                <a:solidFill>
                  <a:srgbClr val="000000"/>
                </a:solidFill>
                <a:ea typeface="+mn-ea"/>
              </a:defRPr>
            </a:lvl1pPr>
          </a:lstStyle>
          <a:p>
            <a:pPr>
              <a:defRPr/>
            </a:pPr>
            <a:fld id="{8C9DEEF0-0E3D-4CD0-8A0F-B6A7941585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716" r:id="rId1"/>
    <p:sldLayoutId id="2147488717" r:id="rId2"/>
    <p:sldLayoutId id="2147488718" r:id="rId3"/>
    <p:sldLayoutId id="2147488719" r:id="rId4"/>
    <p:sldLayoutId id="2147488720" r:id="rId5"/>
    <p:sldLayoutId id="2147488721" r:id="rId6"/>
    <p:sldLayoutId id="2147488722" r:id="rId7"/>
    <p:sldLayoutId id="2147488723" r:id="rId8"/>
    <p:sldLayoutId id="2147488724" r:id="rId9"/>
    <p:sldLayoutId id="2147488725" r:id="rId10"/>
    <p:sldLayoutId id="21474887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eaLnBrk="0" fontAlgn="base" hangingPunct="0">
        <a:spcBef>
          <a:spcPct val="0"/>
        </a:spcBef>
        <a:spcAft>
          <a:spcPct val="0"/>
        </a:spcAft>
        <a:defRPr sz="4400">
          <a:solidFill>
            <a:schemeClr val="tx2"/>
          </a:solidFill>
          <a:latin typeface="Times New Roman" pitchFamily="18" charset="0"/>
        </a:defRPr>
      </a:lvl6pPr>
      <a:lvl7pPr marL="914079" algn="ctr" rtl="0" eaLnBrk="0" fontAlgn="base" hangingPunct="0">
        <a:spcBef>
          <a:spcPct val="0"/>
        </a:spcBef>
        <a:spcAft>
          <a:spcPct val="0"/>
        </a:spcAft>
        <a:defRPr sz="4400">
          <a:solidFill>
            <a:schemeClr val="tx2"/>
          </a:solidFill>
          <a:latin typeface="Times New Roman" pitchFamily="18" charset="0"/>
        </a:defRPr>
      </a:lvl7pPr>
      <a:lvl8pPr marL="1371119" algn="ctr" rtl="0" eaLnBrk="0" fontAlgn="base" hangingPunct="0">
        <a:spcBef>
          <a:spcPct val="0"/>
        </a:spcBef>
        <a:spcAft>
          <a:spcPct val="0"/>
        </a:spcAft>
        <a:defRPr sz="4400">
          <a:solidFill>
            <a:schemeClr val="tx2"/>
          </a:solidFill>
          <a:latin typeface="Times New Roman" pitchFamily="18" charset="0"/>
        </a:defRPr>
      </a:lvl8pPr>
      <a:lvl9pPr marL="1828159" algn="ctr" rtl="0" eaLnBrk="0" fontAlgn="base" hangingPunct="0">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eaLnBrk="0" fontAlgn="base" hangingPunct="0">
        <a:spcBef>
          <a:spcPct val="20000"/>
        </a:spcBef>
        <a:spcAft>
          <a:spcPct val="0"/>
        </a:spcAft>
        <a:buChar char="»"/>
        <a:defRPr sz="2000">
          <a:solidFill>
            <a:schemeClr val="tx1"/>
          </a:solidFill>
          <a:latin typeface="+mn-lt"/>
        </a:defRPr>
      </a:lvl6pPr>
      <a:lvl7pPr marL="2970758" indent="-228519" algn="l" rtl="0" eaLnBrk="0" fontAlgn="base" hangingPunct="0">
        <a:spcBef>
          <a:spcPct val="20000"/>
        </a:spcBef>
        <a:spcAft>
          <a:spcPct val="0"/>
        </a:spcAft>
        <a:buChar char="»"/>
        <a:defRPr sz="2000">
          <a:solidFill>
            <a:schemeClr val="tx1"/>
          </a:solidFill>
          <a:latin typeface="+mn-lt"/>
        </a:defRPr>
      </a:lvl7pPr>
      <a:lvl8pPr marL="3427797" indent="-228519" algn="l" rtl="0" eaLnBrk="0" fontAlgn="base" hangingPunct="0">
        <a:spcBef>
          <a:spcPct val="20000"/>
        </a:spcBef>
        <a:spcAft>
          <a:spcPct val="0"/>
        </a:spcAft>
        <a:buChar char="»"/>
        <a:defRPr sz="2000">
          <a:solidFill>
            <a:schemeClr val="tx1"/>
          </a:solidFill>
          <a:latin typeface="+mn-lt"/>
        </a:defRPr>
      </a:lvl8pPr>
      <a:lvl9pPr marL="3884837" indent="-228519"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1" hangingPunct="1">
              <a:defRPr kumimoji="0" sz="1400" b="0">
                <a:solidFill>
                  <a:srgbClr val="000000"/>
                </a:solidFill>
                <a:ea typeface="+mn-ea"/>
              </a:defRPr>
            </a:lvl1pPr>
          </a:lstStyle>
          <a:p>
            <a:pPr>
              <a:defRPr/>
            </a:pPr>
            <a:endParaRPr lang="en-US"/>
          </a:p>
        </p:txBody>
      </p:sp>
      <p:sp>
        <p:nvSpPr>
          <p:cNvPr id="185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1" hangingPunct="1">
              <a:defRPr kumimoji="0" sz="1400" b="0">
                <a:solidFill>
                  <a:srgbClr val="000000"/>
                </a:solidFill>
                <a:ea typeface="+mn-ea"/>
              </a:defRPr>
            </a:lvl1pPr>
          </a:lstStyle>
          <a:p>
            <a:pPr>
              <a:defRPr/>
            </a:pPr>
            <a:endParaRPr lang="en-US"/>
          </a:p>
        </p:txBody>
      </p:sp>
      <p:sp>
        <p:nvSpPr>
          <p:cNvPr id="185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1" hangingPunct="1">
              <a:defRPr kumimoji="0" sz="1400" b="0">
                <a:solidFill>
                  <a:srgbClr val="000000"/>
                </a:solidFill>
                <a:ea typeface="+mn-ea"/>
              </a:defRPr>
            </a:lvl1pPr>
          </a:lstStyle>
          <a:p>
            <a:pPr>
              <a:defRPr/>
            </a:pPr>
            <a:fld id="{DFF9BD3C-7328-4FB1-8010-88BF0AA39A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727" r:id="rId1"/>
    <p:sldLayoutId id="2147488728" r:id="rId2"/>
    <p:sldLayoutId id="2147488729" r:id="rId3"/>
    <p:sldLayoutId id="2147488730" r:id="rId4"/>
    <p:sldLayoutId id="2147488731" r:id="rId5"/>
    <p:sldLayoutId id="2147488732" r:id="rId6"/>
    <p:sldLayoutId id="2147488733" r:id="rId7"/>
    <p:sldLayoutId id="2147488734" r:id="rId8"/>
    <p:sldLayoutId id="2147488735" r:id="rId9"/>
    <p:sldLayoutId id="2147488736" r:id="rId10"/>
    <p:sldLayoutId id="2147488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fontAlgn="base">
        <a:spcBef>
          <a:spcPct val="0"/>
        </a:spcBef>
        <a:spcAft>
          <a:spcPct val="0"/>
        </a:spcAft>
        <a:defRPr sz="4400">
          <a:solidFill>
            <a:schemeClr val="tx2"/>
          </a:solidFill>
          <a:latin typeface="Times New Roman" pitchFamily="18" charset="0"/>
        </a:defRPr>
      </a:lvl6pPr>
      <a:lvl7pPr marL="914079" algn="ctr" rtl="0" fontAlgn="base">
        <a:spcBef>
          <a:spcPct val="0"/>
        </a:spcBef>
        <a:spcAft>
          <a:spcPct val="0"/>
        </a:spcAft>
        <a:defRPr sz="4400">
          <a:solidFill>
            <a:schemeClr val="tx2"/>
          </a:solidFill>
          <a:latin typeface="Times New Roman" pitchFamily="18" charset="0"/>
        </a:defRPr>
      </a:lvl7pPr>
      <a:lvl8pPr marL="1371119" algn="ctr" rtl="0" fontAlgn="base">
        <a:spcBef>
          <a:spcPct val="0"/>
        </a:spcBef>
        <a:spcAft>
          <a:spcPct val="0"/>
        </a:spcAft>
        <a:defRPr sz="4400">
          <a:solidFill>
            <a:schemeClr val="tx2"/>
          </a:solidFill>
          <a:latin typeface="Times New Roman" pitchFamily="18" charset="0"/>
        </a:defRPr>
      </a:lvl8pPr>
      <a:lvl9pPr marL="1828159"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fontAlgn="base">
        <a:spcBef>
          <a:spcPct val="20000"/>
        </a:spcBef>
        <a:spcAft>
          <a:spcPct val="0"/>
        </a:spcAft>
        <a:buChar char="»"/>
        <a:defRPr sz="2000">
          <a:solidFill>
            <a:schemeClr val="tx1"/>
          </a:solidFill>
          <a:latin typeface="+mn-lt"/>
        </a:defRPr>
      </a:lvl6pPr>
      <a:lvl7pPr marL="2970758" indent="-228519" algn="l" rtl="0" fontAlgn="base">
        <a:spcBef>
          <a:spcPct val="20000"/>
        </a:spcBef>
        <a:spcAft>
          <a:spcPct val="0"/>
        </a:spcAft>
        <a:buChar char="»"/>
        <a:defRPr sz="2000">
          <a:solidFill>
            <a:schemeClr val="tx1"/>
          </a:solidFill>
          <a:latin typeface="+mn-lt"/>
        </a:defRPr>
      </a:lvl7pPr>
      <a:lvl8pPr marL="3427797" indent="-228519" algn="l" rtl="0" fontAlgn="base">
        <a:spcBef>
          <a:spcPct val="20000"/>
        </a:spcBef>
        <a:spcAft>
          <a:spcPct val="0"/>
        </a:spcAft>
        <a:buChar char="»"/>
        <a:defRPr sz="2000">
          <a:solidFill>
            <a:schemeClr val="tx1"/>
          </a:solidFill>
          <a:latin typeface="+mn-lt"/>
        </a:defRPr>
      </a:lvl8pPr>
      <a:lvl9pPr marL="3884837" indent="-228519"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kumimoji="0" sz="1400" b="0">
                <a:solidFill>
                  <a:srgbClr val="000000"/>
                </a:solidFill>
                <a:ea typeface="+mn-ea"/>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kumimoji="0" sz="1400" b="0">
                <a:solidFill>
                  <a:srgbClr val="000000"/>
                </a:solidFill>
                <a:ea typeface="+mn-ea"/>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kumimoji="0" sz="1400" b="0">
                <a:solidFill>
                  <a:srgbClr val="000000"/>
                </a:solidFill>
                <a:ea typeface="+mn-ea"/>
              </a:defRPr>
            </a:lvl1pPr>
          </a:lstStyle>
          <a:p>
            <a:pPr>
              <a:defRPr/>
            </a:pPr>
            <a:fld id="{9B650FEA-AAF6-4539-921E-429C80C2A0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738" r:id="rId1"/>
    <p:sldLayoutId id="2147488739" r:id="rId2"/>
    <p:sldLayoutId id="2147488740" r:id="rId3"/>
    <p:sldLayoutId id="2147488741" r:id="rId4"/>
    <p:sldLayoutId id="2147488742" r:id="rId5"/>
    <p:sldLayoutId id="2147488743" r:id="rId6"/>
    <p:sldLayoutId id="2147488744" r:id="rId7"/>
    <p:sldLayoutId id="2147488745" r:id="rId8"/>
    <p:sldLayoutId id="2147488746" r:id="rId9"/>
    <p:sldLayoutId id="2147488747" r:id="rId10"/>
    <p:sldLayoutId id="21474887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eaLnBrk="0" fontAlgn="base" hangingPunct="0">
        <a:spcBef>
          <a:spcPct val="0"/>
        </a:spcBef>
        <a:spcAft>
          <a:spcPct val="0"/>
        </a:spcAft>
        <a:defRPr sz="4400">
          <a:solidFill>
            <a:schemeClr val="tx2"/>
          </a:solidFill>
          <a:latin typeface="Times New Roman" pitchFamily="18" charset="0"/>
        </a:defRPr>
      </a:lvl6pPr>
      <a:lvl7pPr marL="914079" algn="ctr" rtl="0" eaLnBrk="0" fontAlgn="base" hangingPunct="0">
        <a:spcBef>
          <a:spcPct val="0"/>
        </a:spcBef>
        <a:spcAft>
          <a:spcPct val="0"/>
        </a:spcAft>
        <a:defRPr sz="4400">
          <a:solidFill>
            <a:schemeClr val="tx2"/>
          </a:solidFill>
          <a:latin typeface="Times New Roman" pitchFamily="18" charset="0"/>
        </a:defRPr>
      </a:lvl7pPr>
      <a:lvl8pPr marL="1371119" algn="ctr" rtl="0" eaLnBrk="0" fontAlgn="base" hangingPunct="0">
        <a:spcBef>
          <a:spcPct val="0"/>
        </a:spcBef>
        <a:spcAft>
          <a:spcPct val="0"/>
        </a:spcAft>
        <a:defRPr sz="4400">
          <a:solidFill>
            <a:schemeClr val="tx2"/>
          </a:solidFill>
          <a:latin typeface="Times New Roman" pitchFamily="18" charset="0"/>
        </a:defRPr>
      </a:lvl8pPr>
      <a:lvl9pPr marL="1828159" algn="ctr" rtl="0" eaLnBrk="0" fontAlgn="base" hangingPunct="0">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eaLnBrk="0" fontAlgn="base" hangingPunct="0">
        <a:spcBef>
          <a:spcPct val="20000"/>
        </a:spcBef>
        <a:spcAft>
          <a:spcPct val="0"/>
        </a:spcAft>
        <a:buChar char="»"/>
        <a:defRPr sz="2000">
          <a:solidFill>
            <a:schemeClr val="tx1"/>
          </a:solidFill>
          <a:latin typeface="+mn-lt"/>
        </a:defRPr>
      </a:lvl6pPr>
      <a:lvl7pPr marL="2970758" indent="-228519" algn="l" rtl="0" eaLnBrk="0" fontAlgn="base" hangingPunct="0">
        <a:spcBef>
          <a:spcPct val="20000"/>
        </a:spcBef>
        <a:spcAft>
          <a:spcPct val="0"/>
        </a:spcAft>
        <a:buChar char="»"/>
        <a:defRPr sz="2000">
          <a:solidFill>
            <a:schemeClr val="tx1"/>
          </a:solidFill>
          <a:latin typeface="+mn-lt"/>
        </a:defRPr>
      </a:lvl7pPr>
      <a:lvl8pPr marL="3427797" indent="-228519" algn="l" rtl="0" eaLnBrk="0" fontAlgn="base" hangingPunct="0">
        <a:spcBef>
          <a:spcPct val="20000"/>
        </a:spcBef>
        <a:spcAft>
          <a:spcPct val="0"/>
        </a:spcAft>
        <a:buChar char="»"/>
        <a:defRPr sz="2000">
          <a:solidFill>
            <a:schemeClr val="tx1"/>
          </a:solidFill>
          <a:latin typeface="+mn-lt"/>
        </a:defRPr>
      </a:lvl8pPr>
      <a:lvl9pPr marL="3884837" indent="-228519"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kumimoji="0" sz="1400" b="0">
                <a:solidFill>
                  <a:srgbClr val="000000"/>
                </a:solidFill>
                <a:ea typeface="+mn-ea"/>
              </a:defRPr>
            </a:lvl1pPr>
          </a:lstStyle>
          <a:p>
            <a:pPr>
              <a:defRPr/>
            </a:pPr>
            <a:endParaRPr lang="en-US"/>
          </a:p>
        </p:txBody>
      </p:sp>
      <p:sp>
        <p:nvSpPr>
          <p:cNvPr id="162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kumimoji="0" sz="1400" b="0">
                <a:solidFill>
                  <a:srgbClr val="000000"/>
                </a:solidFill>
                <a:ea typeface="+mn-ea"/>
              </a:defRPr>
            </a:lvl1pPr>
          </a:lstStyle>
          <a:p>
            <a:pPr>
              <a:defRPr/>
            </a:pPr>
            <a:endParaRPr lang="en-US"/>
          </a:p>
        </p:txBody>
      </p:sp>
      <p:sp>
        <p:nvSpPr>
          <p:cNvPr id="162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kumimoji="0" sz="1400" b="0">
                <a:solidFill>
                  <a:srgbClr val="000000"/>
                </a:solidFill>
                <a:ea typeface="+mn-ea"/>
              </a:defRPr>
            </a:lvl1pPr>
          </a:lstStyle>
          <a:p>
            <a:pPr>
              <a:defRPr/>
            </a:pPr>
            <a:fld id="{0749567F-B155-4748-878F-8E645C4923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749" r:id="rId1"/>
    <p:sldLayoutId id="2147488750" r:id="rId2"/>
    <p:sldLayoutId id="2147488751" r:id="rId3"/>
    <p:sldLayoutId id="2147488752" r:id="rId4"/>
    <p:sldLayoutId id="2147488753" r:id="rId5"/>
    <p:sldLayoutId id="2147488754" r:id="rId6"/>
    <p:sldLayoutId id="2147488755" r:id="rId7"/>
    <p:sldLayoutId id="2147488756" r:id="rId8"/>
    <p:sldLayoutId id="2147488757" r:id="rId9"/>
    <p:sldLayoutId id="2147488758" r:id="rId10"/>
    <p:sldLayoutId id="21474887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fontAlgn="base">
        <a:spcBef>
          <a:spcPct val="0"/>
        </a:spcBef>
        <a:spcAft>
          <a:spcPct val="0"/>
        </a:spcAft>
        <a:defRPr sz="4400">
          <a:solidFill>
            <a:schemeClr val="tx2"/>
          </a:solidFill>
          <a:latin typeface="Times New Roman" pitchFamily="18" charset="0"/>
        </a:defRPr>
      </a:lvl6pPr>
      <a:lvl7pPr marL="914079" algn="ctr" rtl="0" fontAlgn="base">
        <a:spcBef>
          <a:spcPct val="0"/>
        </a:spcBef>
        <a:spcAft>
          <a:spcPct val="0"/>
        </a:spcAft>
        <a:defRPr sz="4400">
          <a:solidFill>
            <a:schemeClr val="tx2"/>
          </a:solidFill>
          <a:latin typeface="Times New Roman" pitchFamily="18" charset="0"/>
        </a:defRPr>
      </a:lvl7pPr>
      <a:lvl8pPr marL="1371119" algn="ctr" rtl="0" fontAlgn="base">
        <a:spcBef>
          <a:spcPct val="0"/>
        </a:spcBef>
        <a:spcAft>
          <a:spcPct val="0"/>
        </a:spcAft>
        <a:defRPr sz="4400">
          <a:solidFill>
            <a:schemeClr val="tx2"/>
          </a:solidFill>
          <a:latin typeface="Times New Roman" pitchFamily="18" charset="0"/>
        </a:defRPr>
      </a:lvl8pPr>
      <a:lvl9pPr marL="1828159"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fontAlgn="base">
        <a:spcBef>
          <a:spcPct val="20000"/>
        </a:spcBef>
        <a:spcAft>
          <a:spcPct val="0"/>
        </a:spcAft>
        <a:buChar char="»"/>
        <a:defRPr sz="2000">
          <a:solidFill>
            <a:schemeClr val="tx1"/>
          </a:solidFill>
          <a:latin typeface="+mn-lt"/>
        </a:defRPr>
      </a:lvl6pPr>
      <a:lvl7pPr marL="2970758" indent="-228519" algn="l" rtl="0" fontAlgn="base">
        <a:spcBef>
          <a:spcPct val="20000"/>
        </a:spcBef>
        <a:spcAft>
          <a:spcPct val="0"/>
        </a:spcAft>
        <a:buChar char="»"/>
        <a:defRPr sz="2000">
          <a:solidFill>
            <a:schemeClr val="tx1"/>
          </a:solidFill>
          <a:latin typeface="+mn-lt"/>
        </a:defRPr>
      </a:lvl7pPr>
      <a:lvl8pPr marL="3427797" indent="-228519" algn="l" rtl="0" fontAlgn="base">
        <a:spcBef>
          <a:spcPct val="20000"/>
        </a:spcBef>
        <a:spcAft>
          <a:spcPct val="0"/>
        </a:spcAft>
        <a:buChar char="»"/>
        <a:defRPr sz="2000">
          <a:solidFill>
            <a:schemeClr val="tx1"/>
          </a:solidFill>
          <a:latin typeface="+mn-lt"/>
        </a:defRPr>
      </a:lvl8pPr>
      <a:lvl9pPr marL="3884837" indent="-228519"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kumimoji="0" sz="1400" b="0">
                <a:solidFill>
                  <a:srgbClr val="000000"/>
                </a:solidFill>
                <a:ea typeface="+mn-ea"/>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kumimoji="0" sz="1400" b="0">
                <a:solidFill>
                  <a:srgbClr val="000000"/>
                </a:solidFill>
                <a:ea typeface="+mn-ea"/>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kumimoji="0" sz="1400" b="0">
                <a:solidFill>
                  <a:srgbClr val="000000"/>
                </a:solidFill>
                <a:ea typeface="+mn-ea"/>
              </a:defRPr>
            </a:lvl1pPr>
          </a:lstStyle>
          <a:p>
            <a:pPr>
              <a:defRPr/>
            </a:pPr>
            <a:fld id="{B3925BCF-1B00-4179-8F98-916EE92A39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 id="21474887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eaLnBrk="0" fontAlgn="base" hangingPunct="0">
        <a:spcBef>
          <a:spcPct val="0"/>
        </a:spcBef>
        <a:spcAft>
          <a:spcPct val="0"/>
        </a:spcAft>
        <a:defRPr sz="4400">
          <a:solidFill>
            <a:schemeClr val="tx2"/>
          </a:solidFill>
          <a:latin typeface="Times New Roman" pitchFamily="18" charset="0"/>
        </a:defRPr>
      </a:lvl6pPr>
      <a:lvl7pPr marL="914079" algn="ctr" rtl="0" eaLnBrk="0" fontAlgn="base" hangingPunct="0">
        <a:spcBef>
          <a:spcPct val="0"/>
        </a:spcBef>
        <a:spcAft>
          <a:spcPct val="0"/>
        </a:spcAft>
        <a:defRPr sz="4400">
          <a:solidFill>
            <a:schemeClr val="tx2"/>
          </a:solidFill>
          <a:latin typeface="Times New Roman" pitchFamily="18" charset="0"/>
        </a:defRPr>
      </a:lvl7pPr>
      <a:lvl8pPr marL="1371119" algn="ctr" rtl="0" eaLnBrk="0" fontAlgn="base" hangingPunct="0">
        <a:spcBef>
          <a:spcPct val="0"/>
        </a:spcBef>
        <a:spcAft>
          <a:spcPct val="0"/>
        </a:spcAft>
        <a:defRPr sz="4400">
          <a:solidFill>
            <a:schemeClr val="tx2"/>
          </a:solidFill>
          <a:latin typeface="Times New Roman" pitchFamily="18" charset="0"/>
        </a:defRPr>
      </a:lvl8pPr>
      <a:lvl9pPr marL="1828159" algn="ctr" rtl="0" eaLnBrk="0" fontAlgn="base" hangingPunct="0">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eaLnBrk="0" fontAlgn="base" hangingPunct="0">
        <a:spcBef>
          <a:spcPct val="20000"/>
        </a:spcBef>
        <a:spcAft>
          <a:spcPct val="0"/>
        </a:spcAft>
        <a:buChar char="»"/>
        <a:defRPr sz="2000">
          <a:solidFill>
            <a:schemeClr val="tx1"/>
          </a:solidFill>
          <a:latin typeface="+mn-lt"/>
        </a:defRPr>
      </a:lvl6pPr>
      <a:lvl7pPr marL="2970758" indent="-228519" algn="l" rtl="0" eaLnBrk="0" fontAlgn="base" hangingPunct="0">
        <a:spcBef>
          <a:spcPct val="20000"/>
        </a:spcBef>
        <a:spcAft>
          <a:spcPct val="0"/>
        </a:spcAft>
        <a:buChar char="»"/>
        <a:defRPr sz="2000">
          <a:solidFill>
            <a:schemeClr val="tx1"/>
          </a:solidFill>
          <a:latin typeface="+mn-lt"/>
        </a:defRPr>
      </a:lvl7pPr>
      <a:lvl8pPr marL="3427797" indent="-228519" algn="l" rtl="0" eaLnBrk="0" fontAlgn="base" hangingPunct="0">
        <a:spcBef>
          <a:spcPct val="20000"/>
        </a:spcBef>
        <a:spcAft>
          <a:spcPct val="0"/>
        </a:spcAft>
        <a:buChar char="»"/>
        <a:defRPr sz="2000">
          <a:solidFill>
            <a:schemeClr val="tx1"/>
          </a:solidFill>
          <a:latin typeface="+mn-lt"/>
        </a:defRPr>
      </a:lvl8pPr>
      <a:lvl9pPr marL="3884837" indent="-228519"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eaLnBrk="0" hangingPunct="0">
              <a:defRPr kumimoji="0" sz="1400">
                <a:solidFill>
                  <a:srgbClr val="000000"/>
                </a:solidFill>
                <a:latin typeface="Arial" pitchFamily="34" charset="0"/>
                <a:ea typeface="MS PGothic" pitchFamily="3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algn="ctr" eaLnBrk="0" hangingPunct="0">
              <a:defRPr kumimoji="0" sz="1400">
                <a:solidFill>
                  <a:srgbClr val="000000"/>
                </a:solidFill>
                <a:latin typeface="Arial" pitchFamily="34" charset="0"/>
                <a:ea typeface="MS PGothic" pitchFamily="3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algn="r" eaLnBrk="0" hangingPunct="0">
              <a:defRPr kumimoji="0" sz="1400">
                <a:solidFill>
                  <a:srgbClr val="000000"/>
                </a:solidFill>
                <a:latin typeface="Arial" pitchFamily="34" charset="0"/>
                <a:ea typeface="MS PGothic" pitchFamily="34" charset="-128"/>
                <a:cs typeface="Arial" pitchFamily="34" charset="0"/>
              </a:defRPr>
            </a:lvl1pPr>
          </a:lstStyle>
          <a:p>
            <a:pPr>
              <a:defRPr/>
            </a:pPr>
            <a:fld id="{36DB7CE1-9911-4206-A853-C4F91D94C00B}"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8771" r:id="rId1"/>
    <p:sldLayoutId id="2147488772" r:id="rId2"/>
    <p:sldLayoutId id="2147488773" r:id="rId3"/>
    <p:sldLayoutId id="2147488774" r:id="rId4"/>
    <p:sldLayoutId id="2147488775" r:id="rId5"/>
    <p:sldLayoutId id="2147488776" r:id="rId6"/>
    <p:sldLayoutId id="2147488777" r:id="rId7"/>
    <p:sldLayoutId id="2147488778" r:id="rId8"/>
    <p:sldLayoutId id="2147488779" r:id="rId9"/>
    <p:sldLayoutId id="2147488780" r:id="rId10"/>
    <p:sldLayoutId id="21474887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039" algn="ctr" rtl="0" fontAlgn="base">
        <a:spcBef>
          <a:spcPct val="0"/>
        </a:spcBef>
        <a:spcAft>
          <a:spcPct val="0"/>
        </a:spcAft>
        <a:defRPr sz="4400">
          <a:solidFill>
            <a:schemeClr val="tx2"/>
          </a:solidFill>
          <a:latin typeface="Arial" pitchFamily="34" charset="0"/>
          <a:ea typeface="MS PGothic" pitchFamily="34" charset="-128"/>
        </a:defRPr>
      </a:lvl6pPr>
      <a:lvl7pPr marL="914079" algn="ctr" rtl="0" fontAlgn="base">
        <a:spcBef>
          <a:spcPct val="0"/>
        </a:spcBef>
        <a:spcAft>
          <a:spcPct val="0"/>
        </a:spcAft>
        <a:defRPr sz="4400">
          <a:solidFill>
            <a:schemeClr val="tx2"/>
          </a:solidFill>
          <a:latin typeface="Arial" pitchFamily="34" charset="0"/>
          <a:ea typeface="MS PGothic" pitchFamily="34" charset="-128"/>
        </a:defRPr>
      </a:lvl7pPr>
      <a:lvl8pPr marL="1371119" algn="ctr" rtl="0" fontAlgn="base">
        <a:spcBef>
          <a:spcPct val="0"/>
        </a:spcBef>
        <a:spcAft>
          <a:spcPct val="0"/>
        </a:spcAft>
        <a:defRPr sz="4400">
          <a:solidFill>
            <a:schemeClr val="tx2"/>
          </a:solidFill>
          <a:latin typeface="Arial" pitchFamily="34" charset="0"/>
          <a:ea typeface="MS PGothic" pitchFamily="34" charset="-128"/>
        </a:defRPr>
      </a:lvl8pPr>
      <a:lvl9pPr marL="1828159"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8613" indent="-227013" algn="l" rtl="0" eaLnBrk="0" fontAlgn="base" hangingPunct="0">
        <a:spcBef>
          <a:spcPct val="20000"/>
        </a:spcBef>
        <a:spcAft>
          <a:spcPct val="0"/>
        </a:spcAft>
        <a:buChar char="–"/>
        <a:defRPr sz="2000">
          <a:solidFill>
            <a:schemeClr val="tx1"/>
          </a:solidFill>
          <a:latin typeface="+mn-lt"/>
          <a:ea typeface="+mn-ea"/>
        </a:defRPr>
      </a:lvl4pPr>
      <a:lvl5pPr marL="2055813" indent="-227013" algn="l" rtl="0" eaLnBrk="0" fontAlgn="base" hangingPunct="0">
        <a:spcBef>
          <a:spcPct val="20000"/>
        </a:spcBef>
        <a:spcAft>
          <a:spcPct val="0"/>
        </a:spcAft>
        <a:buChar char="»"/>
        <a:defRPr sz="2000">
          <a:solidFill>
            <a:schemeClr val="tx1"/>
          </a:solidFill>
          <a:latin typeface="+mn-lt"/>
          <a:ea typeface="+mn-ea"/>
        </a:defRPr>
      </a:lvl5pPr>
      <a:lvl6pPr marL="2513718" indent="-228519" algn="l" rtl="0" fontAlgn="base">
        <a:spcBef>
          <a:spcPct val="20000"/>
        </a:spcBef>
        <a:spcAft>
          <a:spcPct val="0"/>
        </a:spcAft>
        <a:buChar char="»"/>
        <a:defRPr sz="2000">
          <a:solidFill>
            <a:schemeClr val="tx1"/>
          </a:solidFill>
          <a:latin typeface="+mn-lt"/>
          <a:ea typeface="+mn-ea"/>
        </a:defRPr>
      </a:lvl6pPr>
      <a:lvl7pPr marL="2970758" indent="-228519" algn="l" rtl="0" fontAlgn="base">
        <a:spcBef>
          <a:spcPct val="20000"/>
        </a:spcBef>
        <a:spcAft>
          <a:spcPct val="0"/>
        </a:spcAft>
        <a:buChar char="»"/>
        <a:defRPr sz="2000">
          <a:solidFill>
            <a:schemeClr val="tx1"/>
          </a:solidFill>
          <a:latin typeface="+mn-lt"/>
          <a:ea typeface="+mn-ea"/>
        </a:defRPr>
      </a:lvl7pPr>
      <a:lvl8pPr marL="3427797" indent="-228519" algn="l" rtl="0" fontAlgn="base">
        <a:spcBef>
          <a:spcPct val="20000"/>
        </a:spcBef>
        <a:spcAft>
          <a:spcPct val="0"/>
        </a:spcAft>
        <a:buChar char="»"/>
        <a:defRPr sz="2000">
          <a:solidFill>
            <a:schemeClr val="tx1"/>
          </a:solidFill>
          <a:latin typeface="+mn-lt"/>
          <a:ea typeface="+mn-ea"/>
        </a:defRPr>
      </a:lvl8pPr>
      <a:lvl9pPr marL="3884837" indent="-228519" algn="l" rtl="0" fontAlgn="base">
        <a:spcBef>
          <a:spcPct val="20000"/>
        </a:spcBef>
        <a:spcAft>
          <a:spcPct val="0"/>
        </a:spcAft>
        <a:buChar char="»"/>
        <a:defRPr sz="2000">
          <a:solidFill>
            <a:schemeClr val="tx1"/>
          </a:solidFill>
          <a:latin typeface="+mn-lt"/>
          <a:ea typeface="+mn-ea"/>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1" hangingPunct="1">
              <a:defRPr kumimoji="0" sz="1400" b="0">
                <a:solidFill>
                  <a:srgbClr val="000000"/>
                </a:solidFill>
                <a:ea typeface="+mn-ea"/>
              </a:defRPr>
            </a:lvl1pPr>
          </a:lstStyle>
          <a:p>
            <a:pPr>
              <a:defRPr/>
            </a:pPr>
            <a:endParaRPr lang="en-US"/>
          </a:p>
        </p:txBody>
      </p:sp>
      <p:sp>
        <p:nvSpPr>
          <p:cNvPr id="185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1" hangingPunct="1">
              <a:defRPr kumimoji="0" sz="1400" b="0">
                <a:solidFill>
                  <a:srgbClr val="000000"/>
                </a:solidFill>
                <a:ea typeface="+mn-ea"/>
              </a:defRPr>
            </a:lvl1pPr>
          </a:lstStyle>
          <a:p>
            <a:pPr>
              <a:defRPr/>
            </a:pPr>
            <a:endParaRPr lang="en-US"/>
          </a:p>
        </p:txBody>
      </p:sp>
      <p:sp>
        <p:nvSpPr>
          <p:cNvPr id="185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1" hangingPunct="1">
              <a:defRPr kumimoji="0" sz="1400" b="0">
                <a:solidFill>
                  <a:srgbClr val="000000"/>
                </a:solidFill>
                <a:ea typeface="+mn-ea"/>
              </a:defRPr>
            </a:lvl1pPr>
          </a:lstStyle>
          <a:p>
            <a:pPr>
              <a:defRPr/>
            </a:pPr>
            <a:fld id="{DD9177F5-1E22-45BA-B5F6-7B7DD1EB62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782" r:id="rId1"/>
    <p:sldLayoutId id="2147488783" r:id="rId2"/>
    <p:sldLayoutId id="2147488784" r:id="rId3"/>
    <p:sldLayoutId id="2147488785" r:id="rId4"/>
    <p:sldLayoutId id="2147488786" r:id="rId5"/>
    <p:sldLayoutId id="2147488787" r:id="rId6"/>
    <p:sldLayoutId id="2147488788" r:id="rId7"/>
    <p:sldLayoutId id="2147488789" r:id="rId8"/>
    <p:sldLayoutId id="2147488790" r:id="rId9"/>
    <p:sldLayoutId id="2147488791" r:id="rId10"/>
    <p:sldLayoutId id="2147488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9" algn="ctr" rtl="0" fontAlgn="base">
        <a:spcBef>
          <a:spcPct val="0"/>
        </a:spcBef>
        <a:spcAft>
          <a:spcPct val="0"/>
        </a:spcAft>
        <a:defRPr sz="4400">
          <a:solidFill>
            <a:schemeClr val="tx2"/>
          </a:solidFill>
          <a:latin typeface="Times New Roman" pitchFamily="18" charset="0"/>
        </a:defRPr>
      </a:lvl6pPr>
      <a:lvl7pPr marL="914079" algn="ctr" rtl="0" fontAlgn="base">
        <a:spcBef>
          <a:spcPct val="0"/>
        </a:spcBef>
        <a:spcAft>
          <a:spcPct val="0"/>
        </a:spcAft>
        <a:defRPr sz="4400">
          <a:solidFill>
            <a:schemeClr val="tx2"/>
          </a:solidFill>
          <a:latin typeface="Times New Roman" pitchFamily="18" charset="0"/>
        </a:defRPr>
      </a:lvl7pPr>
      <a:lvl8pPr marL="1371119" algn="ctr" rtl="0" fontAlgn="base">
        <a:spcBef>
          <a:spcPct val="0"/>
        </a:spcBef>
        <a:spcAft>
          <a:spcPct val="0"/>
        </a:spcAft>
        <a:defRPr sz="4400">
          <a:solidFill>
            <a:schemeClr val="tx2"/>
          </a:solidFill>
          <a:latin typeface="Times New Roman" pitchFamily="18" charset="0"/>
        </a:defRPr>
      </a:lvl8pPr>
      <a:lvl9pPr marL="1828159"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fontAlgn="base">
        <a:spcBef>
          <a:spcPct val="20000"/>
        </a:spcBef>
        <a:spcAft>
          <a:spcPct val="0"/>
        </a:spcAft>
        <a:buChar char="»"/>
        <a:defRPr sz="2000">
          <a:solidFill>
            <a:schemeClr val="tx1"/>
          </a:solidFill>
          <a:latin typeface="+mn-lt"/>
        </a:defRPr>
      </a:lvl6pPr>
      <a:lvl7pPr marL="2970758" indent="-228519" algn="l" rtl="0" fontAlgn="base">
        <a:spcBef>
          <a:spcPct val="20000"/>
        </a:spcBef>
        <a:spcAft>
          <a:spcPct val="0"/>
        </a:spcAft>
        <a:buChar char="»"/>
        <a:defRPr sz="2000">
          <a:solidFill>
            <a:schemeClr val="tx1"/>
          </a:solidFill>
          <a:latin typeface="+mn-lt"/>
        </a:defRPr>
      </a:lvl7pPr>
      <a:lvl8pPr marL="3427797" indent="-228519" algn="l" rtl="0" fontAlgn="base">
        <a:spcBef>
          <a:spcPct val="20000"/>
        </a:spcBef>
        <a:spcAft>
          <a:spcPct val="0"/>
        </a:spcAft>
        <a:buChar char="»"/>
        <a:defRPr sz="2000">
          <a:solidFill>
            <a:schemeClr val="tx1"/>
          </a:solidFill>
          <a:latin typeface="+mn-lt"/>
        </a:defRPr>
      </a:lvl8pPr>
      <a:lvl9pPr marL="3884837" indent="-228519"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5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51.xml"/><Relationship Id="rId6" Type="http://schemas.openxmlformats.org/officeDocument/2006/relationships/image" Target="../media/image12.png"/><Relationship Id="rId5" Type="http://schemas.openxmlformats.org/officeDocument/2006/relationships/hyperlink" Target="http://www.dform.com/projects/t4/index.html"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18.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118.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6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1.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7.xml"/><Relationship Id="rId4" Type="http://schemas.openxmlformats.org/officeDocument/2006/relationships/hyperlink" Target="http://www.youtube.com/watch?v=jJwGNPRmyTI"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83.xml"/><Relationship Id="rId5" Type="http://schemas.openxmlformats.org/officeDocument/2006/relationships/image" Target="../media/image39.jpeg"/><Relationship Id="rId4"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79.xml"/></Relationships>
</file>

<file path=ppt/slides/_rels/slide5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2.xml"/><Relationship Id="rId1" Type="http://schemas.openxmlformats.org/officeDocument/2006/relationships/slideLayout" Target="../slideLayouts/slideLayout18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5.xml"/></Relationships>
</file>

<file path=ppt/slides/_rels/slide71.xml.rels><?xml version="1.0" encoding="UTF-8" standalone="yes"?>
<Relationships xmlns="http://schemas.openxmlformats.org/package/2006/relationships"><Relationship Id="rId3" Type="http://schemas.openxmlformats.org/officeDocument/2006/relationships/hyperlink" Target="http://www.cdc.gov/H1N1FLU/" TargetMode="External"/><Relationship Id="rId2" Type="http://schemas.openxmlformats.org/officeDocument/2006/relationships/hyperlink" Target="http://www.influenza.com/Index.cfm?FA=Science_History_6" TargetMode="External"/><Relationship Id="rId1" Type="http://schemas.openxmlformats.org/officeDocument/2006/relationships/slideLayout" Target="../slideLayouts/slideLayout212.xml"/><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1403350" y="1341438"/>
            <a:ext cx="6635750" cy="457200"/>
          </a:xfrm>
          <a:prstGeom prst="rect">
            <a:avLst/>
          </a:prstGeom>
          <a:noFill/>
          <a:ln w="9525">
            <a:noFill/>
            <a:miter lim="800000"/>
            <a:headEnd/>
            <a:tailEnd/>
          </a:ln>
        </p:spPr>
        <p:txBody>
          <a:bodyPr lIns="91407" tIns="45704" rIns="91407" bIns="45704">
            <a:spAutoFit/>
          </a:bodyPr>
          <a:lstStyle/>
          <a:p>
            <a:pPr algn="ctr"/>
            <a:endParaRPr lang="zh-TW" altLang="en-US">
              <a:solidFill>
                <a:srgbClr val="000066"/>
              </a:solidFill>
            </a:endParaRPr>
          </a:p>
        </p:txBody>
      </p:sp>
      <p:sp>
        <p:nvSpPr>
          <p:cNvPr id="4101" name="Rectangle 5"/>
          <p:cNvSpPr>
            <a:spLocks noGrp="1" noChangeArrowheads="1"/>
          </p:cNvSpPr>
          <p:nvPr>
            <p:ph type="title" idx="4294967295"/>
          </p:nvPr>
        </p:nvSpPr>
        <p:spPr>
          <a:xfrm>
            <a:off x="755650" y="1223963"/>
            <a:ext cx="7561263" cy="5157787"/>
          </a:xfrm>
        </p:spPr>
        <p:txBody>
          <a:bodyPr/>
          <a:lstStyle/>
          <a:p>
            <a:pPr eaLnBrk="1" hangingPunct="1">
              <a:defRPr/>
            </a:pPr>
            <a:r>
              <a:rPr lang="el-GR" altLang="zh-TW" sz="4000" b="1" i="1" dirty="0" smtClean="0">
                <a:solidFill>
                  <a:srgbClr val="000066"/>
                </a:solidFill>
                <a:effectLst>
                  <a:outerShdw blurRad="38100" dist="38100" dir="2700000" algn="tl">
                    <a:srgbClr val="C0C0C0"/>
                  </a:outerShdw>
                </a:effectLst>
              </a:rPr>
              <a:t>Μηχανισμοί διαφυγής των ιών από το ανοσολογικό σύστημα του ξενιστή</a:t>
            </a:r>
            <a:r>
              <a:rPr lang="en-US" altLang="zh-TW" sz="4000" b="1" i="1" dirty="0" smtClean="0">
                <a:solidFill>
                  <a:srgbClr val="000066"/>
                </a:solidFill>
                <a:effectLst>
                  <a:outerShdw blurRad="38100" dist="38100" dir="2700000" algn="tl">
                    <a:srgbClr val="C0C0C0"/>
                  </a:outerShdw>
                </a:effectLst>
              </a:rPr>
              <a:t/>
            </a:r>
            <a:br>
              <a:rPr lang="en-US" altLang="zh-TW" sz="4000" b="1" i="1" dirty="0" smtClean="0">
                <a:solidFill>
                  <a:srgbClr val="000066"/>
                </a:solidFill>
                <a:effectLst>
                  <a:outerShdw blurRad="38100" dist="38100" dir="2700000" algn="tl">
                    <a:srgbClr val="C0C0C0"/>
                  </a:outerShdw>
                </a:effectLst>
              </a:rPr>
            </a:br>
            <a:r>
              <a:rPr lang="en-US" altLang="zh-TW" sz="4000" b="1" i="1" dirty="0" smtClean="0">
                <a:solidFill>
                  <a:srgbClr val="000066"/>
                </a:solidFill>
                <a:effectLst>
                  <a:outerShdw blurRad="38100" dist="38100" dir="2700000" algn="tl">
                    <a:srgbClr val="C0C0C0"/>
                  </a:outerShdw>
                </a:effectLst>
              </a:rPr>
              <a:t/>
            </a:r>
            <a:br>
              <a:rPr lang="en-US" altLang="zh-TW" sz="4000" b="1" i="1" dirty="0" smtClean="0">
                <a:solidFill>
                  <a:srgbClr val="000066"/>
                </a:solidFill>
                <a:effectLst>
                  <a:outerShdw blurRad="38100" dist="38100" dir="2700000" algn="tl">
                    <a:srgbClr val="C0C0C0"/>
                  </a:outerShdw>
                </a:effectLst>
              </a:rPr>
            </a:br>
            <a:r>
              <a:rPr lang="en-US" altLang="zh-TW" sz="4000" b="1" i="1" dirty="0" smtClean="0">
                <a:solidFill>
                  <a:srgbClr val="000066"/>
                </a:solidFill>
                <a:effectLst>
                  <a:outerShdw blurRad="38100" dist="38100" dir="2700000" algn="tl">
                    <a:srgbClr val="C0C0C0"/>
                  </a:outerShdw>
                </a:effectLst>
              </a:rPr>
              <a:t/>
            </a:r>
            <a:br>
              <a:rPr lang="en-US" altLang="zh-TW" sz="4000" b="1" i="1" dirty="0" smtClean="0">
                <a:solidFill>
                  <a:srgbClr val="000066"/>
                </a:solidFill>
                <a:effectLst>
                  <a:outerShdw blurRad="38100" dist="38100" dir="2700000" algn="tl">
                    <a:srgbClr val="C0C0C0"/>
                  </a:outerShdw>
                </a:effectLst>
              </a:rPr>
            </a:br>
            <a:r>
              <a:rPr lang="en-US" altLang="zh-TW" sz="4000" b="1" i="1" dirty="0" smtClean="0">
                <a:solidFill>
                  <a:srgbClr val="000066"/>
                </a:solidFill>
                <a:effectLst>
                  <a:outerShdw blurRad="38100" dist="38100" dir="2700000" algn="tl">
                    <a:srgbClr val="C0C0C0"/>
                  </a:outerShdw>
                </a:effectLst>
              </a:rPr>
              <a:t/>
            </a:r>
            <a:br>
              <a:rPr lang="en-US" altLang="zh-TW" sz="4000" b="1" i="1" dirty="0" smtClean="0">
                <a:solidFill>
                  <a:srgbClr val="000066"/>
                </a:solidFill>
                <a:effectLst>
                  <a:outerShdw blurRad="38100" dist="38100" dir="2700000" algn="tl">
                    <a:srgbClr val="C0C0C0"/>
                  </a:outerShdw>
                </a:effectLst>
              </a:rPr>
            </a:br>
            <a:r>
              <a:rPr lang="en-US" altLang="zh-TW" sz="4000" b="1" i="1" dirty="0" smtClean="0">
                <a:solidFill>
                  <a:srgbClr val="000066"/>
                </a:solidFill>
                <a:effectLst>
                  <a:outerShdw blurRad="38100" dist="38100" dir="2700000" algn="tl">
                    <a:srgbClr val="C0C0C0"/>
                  </a:outerShdw>
                </a:effectLst>
              </a:rPr>
              <a:t/>
            </a:r>
            <a:br>
              <a:rPr lang="en-US" altLang="zh-TW" sz="4000" b="1" i="1" dirty="0" smtClean="0">
                <a:solidFill>
                  <a:srgbClr val="000066"/>
                </a:solidFill>
                <a:effectLst>
                  <a:outerShdw blurRad="38100" dist="38100" dir="2700000" algn="tl">
                    <a:srgbClr val="C0C0C0"/>
                  </a:outerShdw>
                </a:effectLst>
              </a:rPr>
            </a:br>
            <a:r>
              <a:rPr lang="en-US" altLang="zh-TW" sz="4000" b="1" i="1" dirty="0" smtClean="0">
                <a:solidFill>
                  <a:srgbClr val="000066"/>
                </a:solidFill>
                <a:effectLst>
                  <a:outerShdw blurRad="38100" dist="38100" dir="2700000" algn="tl">
                    <a:srgbClr val="C0C0C0"/>
                  </a:outerShdw>
                </a:effectLst>
              </a:rPr>
              <a:t/>
            </a:r>
            <a:br>
              <a:rPr lang="en-US" altLang="zh-TW" sz="4000" b="1" i="1" dirty="0" smtClean="0">
                <a:solidFill>
                  <a:srgbClr val="000066"/>
                </a:solidFill>
                <a:effectLst>
                  <a:outerShdw blurRad="38100" dist="38100" dir="2700000" algn="tl">
                    <a:srgbClr val="C0C0C0"/>
                  </a:outerShdw>
                </a:effectLst>
              </a:rPr>
            </a:br>
            <a:endParaRPr lang="en-US" altLang="zh-TW" sz="4000" b="1" i="1" dirty="0" smtClean="0">
              <a:solidFill>
                <a:srgbClr val="000066"/>
              </a:solidFill>
              <a:effectLst>
                <a:outerShdw blurRad="38100" dist="38100" dir="2700000" algn="tl">
                  <a:srgbClr val="C0C0C0"/>
                </a:outerShdw>
              </a:effectLst>
            </a:endParaRPr>
          </a:p>
        </p:txBody>
      </p:sp>
      <p:sp>
        <p:nvSpPr>
          <p:cNvPr id="267268" name="TextBox 6"/>
          <p:cNvSpPr txBox="1">
            <a:spLocks noChangeArrowheads="1"/>
          </p:cNvSpPr>
          <p:nvPr/>
        </p:nvSpPr>
        <p:spPr bwMode="auto">
          <a:xfrm>
            <a:off x="6084888" y="6021388"/>
            <a:ext cx="2839172" cy="369300"/>
          </a:xfrm>
          <a:prstGeom prst="rect">
            <a:avLst/>
          </a:prstGeom>
          <a:noFill/>
          <a:ln w="9525">
            <a:noFill/>
            <a:miter lim="800000"/>
            <a:headEnd/>
            <a:tailEnd/>
          </a:ln>
        </p:spPr>
        <p:txBody>
          <a:bodyPr wrap="none" lIns="91407" tIns="45704" rIns="91407" bIns="45704">
            <a:spAutoFit/>
          </a:bodyPr>
          <a:lstStyle/>
          <a:p>
            <a:r>
              <a:rPr lang="el-GR" sz="1800" i="1" dirty="0" smtClean="0"/>
              <a:t>Δεκέμβριος</a:t>
            </a:r>
            <a:r>
              <a:rPr lang="en-US" sz="1800" i="1" dirty="0" smtClean="0"/>
              <a:t>/I</a:t>
            </a:r>
            <a:r>
              <a:rPr lang="el-GR" sz="1800" i="1" dirty="0" err="1" smtClean="0"/>
              <a:t>ανουάριος</a:t>
            </a:r>
            <a:r>
              <a:rPr lang="el-GR" sz="1800" i="1" dirty="0" smtClean="0"/>
              <a:t> </a:t>
            </a:r>
            <a:r>
              <a:rPr lang="el-GR" sz="1800" i="1" dirty="0"/>
              <a:t>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85800" y="115888"/>
            <a:ext cx="7772400" cy="1143000"/>
          </a:xfrm>
        </p:spPr>
        <p:txBody>
          <a:bodyPr/>
          <a:lstStyle/>
          <a:p>
            <a:r>
              <a:rPr lang="en-US" sz="4000" smtClean="0"/>
              <a:t>Icosahedron</a:t>
            </a:r>
          </a:p>
        </p:txBody>
      </p:sp>
      <p:pic>
        <p:nvPicPr>
          <p:cNvPr id="275459" name="Picture 3" descr="10679_00_0350A"/>
          <p:cNvPicPr>
            <a:picLocks noChangeAspect="1" noChangeArrowheads="1"/>
          </p:cNvPicPr>
          <p:nvPr/>
        </p:nvPicPr>
        <p:blipFill>
          <a:blip r:embed="rId2" cstate="print"/>
          <a:srcRect l="49881" t="3778" r="22000" b="49704"/>
          <a:stretch>
            <a:fillRect/>
          </a:stretch>
        </p:blipFill>
        <p:spPr bwMode="auto">
          <a:xfrm>
            <a:off x="611188" y="1125538"/>
            <a:ext cx="3171825" cy="2951162"/>
          </a:xfrm>
          <a:prstGeom prst="rect">
            <a:avLst/>
          </a:prstGeom>
          <a:noFill/>
          <a:ln w="9525">
            <a:noFill/>
            <a:miter lim="800000"/>
            <a:headEnd/>
            <a:tailEnd/>
          </a:ln>
        </p:spPr>
      </p:pic>
      <p:pic>
        <p:nvPicPr>
          <p:cNvPr id="275460" name="Picture 4" descr="hsv2"/>
          <p:cNvPicPr>
            <a:picLocks noChangeAspect="1" noChangeArrowheads="1"/>
          </p:cNvPicPr>
          <p:nvPr/>
        </p:nvPicPr>
        <p:blipFill>
          <a:blip r:embed="rId3" cstate="print"/>
          <a:srcRect/>
          <a:stretch>
            <a:fillRect/>
          </a:stretch>
        </p:blipFill>
        <p:spPr bwMode="auto">
          <a:xfrm>
            <a:off x="4191000" y="1600200"/>
            <a:ext cx="1601788" cy="1828800"/>
          </a:xfrm>
          <a:prstGeom prst="rect">
            <a:avLst/>
          </a:prstGeom>
          <a:noFill/>
          <a:ln w="9525">
            <a:noFill/>
            <a:miter lim="800000"/>
            <a:headEnd/>
            <a:tailEnd/>
          </a:ln>
        </p:spPr>
      </p:pic>
      <p:pic>
        <p:nvPicPr>
          <p:cNvPr id="275461" name="Picture 5" descr="24314A"/>
          <p:cNvPicPr>
            <a:picLocks noChangeAspect="1" noChangeArrowheads="1"/>
          </p:cNvPicPr>
          <p:nvPr/>
        </p:nvPicPr>
        <p:blipFill>
          <a:blip r:embed="rId4" cstate="print">
            <a:grayscl/>
          </a:blip>
          <a:srcRect/>
          <a:stretch>
            <a:fillRect/>
          </a:stretch>
        </p:blipFill>
        <p:spPr bwMode="auto">
          <a:xfrm>
            <a:off x="457200" y="4495800"/>
            <a:ext cx="2209800" cy="1768475"/>
          </a:xfrm>
          <a:prstGeom prst="rect">
            <a:avLst/>
          </a:prstGeom>
          <a:noFill/>
          <a:ln w="9525">
            <a:noFill/>
            <a:miter lim="800000"/>
            <a:headEnd/>
            <a:tailEnd/>
          </a:ln>
        </p:spPr>
      </p:pic>
      <p:pic>
        <p:nvPicPr>
          <p:cNvPr id="275462" name="Picture 6" descr="Parvovirus: &#10;Electron Micrographs of Animal Viruses, Veterinary Sciences, The Queen's &#10;University of Belfast, kindly provided by Prof Stewart McNulty&#10;For enquiry, please contact Vetinfo@qub.ac.uk "/>
          <p:cNvPicPr>
            <a:picLocks noChangeAspect="1" noChangeArrowheads="1"/>
          </p:cNvPicPr>
          <p:nvPr/>
        </p:nvPicPr>
        <p:blipFill>
          <a:blip r:embed="rId5" cstate="print"/>
          <a:srcRect l="23334" t="22911" r="31334" b="22946"/>
          <a:stretch>
            <a:fillRect/>
          </a:stretch>
        </p:blipFill>
        <p:spPr bwMode="auto">
          <a:xfrm>
            <a:off x="6096000" y="1371600"/>
            <a:ext cx="2590800" cy="2438400"/>
          </a:xfrm>
          <a:prstGeom prst="rect">
            <a:avLst/>
          </a:prstGeom>
          <a:noFill/>
          <a:ln w="9525">
            <a:noFill/>
            <a:miter lim="800000"/>
            <a:headEnd/>
            <a:tailEnd/>
          </a:ln>
        </p:spPr>
      </p:pic>
      <p:sp>
        <p:nvSpPr>
          <p:cNvPr id="192519" name="Text Box 7"/>
          <p:cNvSpPr txBox="1">
            <a:spLocks noChangeArrowheads="1"/>
          </p:cNvSpPr>
          <p:nvPr/>
        </p:nvSpPr>
        <p:spPr bwMode="auto">
          <a:xfrm>
            <a:off x="4343400" y="4419600"/>
            <a:ext cx="3565525" cy="830263"/>
          </a:xfrm>
          <a:prstGeom prst="rect">
            <a:avLst/>
          </a:prstGeom>
          <a:noFill/>
          <a:ln w="9525">
            <a:noFill/>
            <a:miter lim="800000"/>
            <a:headEnd/>
            <a:tailEnd/>
          </a:ln>
          <a:effectLst/>
        </p:spPr>
        <p:txBody>
          <a:bodyPr lIns="91407" tIns="45704" rIns="91407" bIns="45704">
            <a:spAutoFit/>
          </a:bodyPr>
          <a:lstStyle/>
          <a:p>
            <a:pPr>
              <a:defRPr/>
            </a:pPr>
            <a:r>
              <a:rPr kumimoji="0" lang="en-US">
                <a:solidFill>
                  <a:srgbClr val="000000"/>
                </a:solidFill>
                <a:ea typeface="+mn-ea"/>
              </a:rPr>
              <a:t>Icosahedron – polyhedron with 20 triangular faces</a:t>
            </a:r>
          </a:p>
        </p:txBody>
      </p:sp>
      <p:sp>
        <p:nvSpPr>
          <p:cNvPr id="192520" name="Text Box 8"/>
          <p:cNvSpPr txBox="1">
            <a:spLocks noChangeArrowheads="1"/>
          </p:cNvSpPr>
          <p:nvPr/>
        </p:nvSpPr>
        <p:spPr bwMode="auto">
          <a:xfrm>
            <a:off x="517525" y="6061075"/>
            <a:ext cx="1463675" cy="457200"/>
          </a:xfrm>
          <a:prstGeom prst="rect">
            <a:avLst/>
          </a:prstGeom>
          <a:noFill/>
          <a:ln w="9525">
            <a:noFill/>
            <a:miter lim="800000"/>
            <a:headEnd/>
            <a:tailEnd/>
          </a:ln>
          <a:effectLst/>
        </p:spPr>
        <p:txBody>
          <a:bodyPr wrap="none" lIns="91407" tIns="45704" rIns="91407" bIns="45704">
            <a:spAutoFit/>
          </a:bodyPr>
          <a:lstStyle/>
          <a:p>
            <a:pPr>
              <a:defRPr/>
            </a:pPr>
            <a:r>
              <a:rPr kumimoji="0" lang="en-US">
                <a:solidFill>
                  <a:srgbClr val="000000"/>
                </a:solidFill>
                <a:ea typeface="+mn-ea"/>
              </a:rPr>
              <a:t>poliovirus</a:t>
            </a:r>
          </a:p>
        </p:txBody>
      </p:sp>
      <p:sp>
        <p:nvSpPr>
          <p:cNvPr id="192521" name="Text Box 9"/>
          <p:cNvSpPr txBox="1">
            <a:spLocks noChangeArrowheads="1"/>
          </p:cNvSpPr>
          <p:nvPr/>
        </p:nvSpPr>
        <p:spPr bwMode="auto">
          <a:xfrm>
            <a:off x="4175125" y="3403600"/>
            <a:ext cx="1787525" cy="457200"/>
          </a:xfrm>
          <a:prstGeom prst="rect">
            <a:avLst/>
          </a:prstGeom>
          <a:noFill/>
          <a:ln w="9525">
            <a:noFill/>
            <a:miter lim="800000"/>
            <a:headEnd/>
            <a:tailEnd/>
          </a:ln>
          <a:effectLst/>
        </p:spPr>
        <p:txBody>
          <a:bodyPr wrap="none" lIns="91407" tIns="45704" rIns="91407" bIns="45704">
            <a:spAutoFit/>
          </a:bodyPr>
          <a:lstStyle/>
          <a:p>
            <a:pPr>
              <a:defRPr/>
            </a:pPr>
            <a:r>
              <a:rPr kumimoji="0" lang="en-US">
                <a:solidFill>
                  <a:srgbClr val="000000"/>
                </a:solidFill>
                <a:ea typeface="+mn-ea"/>
              </a:rPr>
              <a:t>Herpes virus</a:t>
            </a:r>
          </a:p>
        </p:txBody>
      </p:sp>
      <p:sp>
        <p:nvSpPr>
          <p:cNvPr id="192522" name="Text Box 10"/>
          <p:cNvSpPr txBox="1">
            <a:spLocks noChangeArrowheads="1"/>
          </p:cNvSpPr>
          <p:nvPr/>
        </p:nvSpPr>
        <p:spPr bwMode="auto">
          <a:xfrm>
            <a:off x="6308725" y="3622675"/>
            <a:ext cx="1595438" cy="461963"/>
          </a:xfrm>
          <a:prstGeom prst="rect">
            <a:avLst/>
          </a:prstGeom>
          <a:noFill/>
          <a:ln w="9525">
            <a:noFill/>
            <a:miter lim="800000"/>
            <a:headEnd/>
            <a:tailEnd/>
          </a:ln>
          <a:effectLst/>
        </p:spPr>
        <p:txBody>
          <a:bodyPr wrap="none" lIns="91407" tIns="45704" rIns="91407" bIns="45704">
            <a:spAutoFit/>
          </a:bodyPr>
          <a:lstStyle/>
          <a:p>
            <a:pPr>
              <a:defRPr/>
            </a:pPr>
            <a:r>
              <a:rPr kumimoji="0" lang="en-US" dirty="0">
                <a:solidFill>
                  <a:srgbClr val="000000"/>
                </a:solidFill>
                <a:ea typeface="+mn-ea"/>
              </a:rPr>
              <a:t>Parvovirus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142875"/>
            <a:ext cx="7772400" cy="1143000"/>
          </a:xfrm>
        </p:spPr>
        <p:txBody>
          <a:bodyPr/>
          <a:lstStyle/>
          <a:p>
            <a:r>
              <a:rPr lang="en-US" smtClean="0"/>
              <a:t>Complex</a:t>
            </a:r>
          </a:p>
        </p:txBody>
      </p:sp>
      <p:pic>
        <p:nvPicPr>
          <p:cNvPr id="276483" name="Picture 3" descr="10679_00_0350A"/>
          <p:cNvPicPr>
            <a:picLocks noChangeAspect="1" noChangeArrowheads="1"/>
          </p:cNvPicPr>
          <p:nvPr/>
        </p:nvPicPr>
        <p:blipFill>
          <a:blip r:embed="rId2" cstate="print"/>
          <a:srcRect l="21001" t="50296" r="40240" b="3778"/>
          <a:stretch>
            <a:fillRect/>
          </a:stretch>
        </p:blipFill>
        <p:spPr bwMode="auto">
          <a:xfrm>
            <a:off x="220663" y="714375"/>
            <a:ext cx="4422775" cy="2947988"/>
          </a:xfrm>
          <a:prstGeom prst="rect">
            <a:avLst/>
          </a:prstGeom>
          <a:noFill/>
          <a:ln w="9525">
            <a:noFill/>
            <a:miter lim="800000"/>
            <a:headEnd/>
            <a:tailEnd/>
          </a:ln>
        </p:spPr>
      </p:pic>
      <p:pic>
        <p:nvPicPr>
          <p:cNvPr id="276484" name="Picture 4" descr="This electron micrograph depicts the variola, smallpox virus using a negative stain technique; Magnification 65,000X."/>
          <p:cNvPicPr>
            <a:picLocks noChangeAspect="1" noChangeArrowheads="1"/>
          </p:cNvPicPr>
          <p:nvPr/>
        </p:nvPicPr>
        <p:blipFill>
          <a:blip r:embed="rId3" cstate="print"/>
          <a:srcRect l="46190" t="20291"/>
          <a:stretch>
            <a:fillRect/>
          </a:stretch>
        </p:blipFill>
        <p:spPr bwMode="auto">
          <a:xfrm>
            <a:off x="4953000" y="928688"/>
            <a:ext cx="2819400" cy="2679700"/>
          </a:xfrm>
          <a:prstGeom prst="rect">
            <a:avLst/>
          </a:prstGeom>
          <a:noFill/>
          <a:ln w="9525">
            <a:noFill/>
            <a:miter lim="800000"/>
            <a:headEnd/>
            <a:tailEnd/>
          </a:ln>
        </p:spPr>
      </p:pic>
      <p:sp>
        <p:nvSpPr>
          <p:cNvPr id="276485" name="Text Box 5"/>
          <p:cNvSpPr txBox="1">
            <a:spLocks noChangeArrowheads="1"/>
          </p:cNvSpPr>
          <p:nvPr/>
        </p:nvSpPr>
        <p:spPr bwMode="auto">
          <a:xfrm>
            <a:off x="5241925" y="3927475"/>
            <a:ext cx="3240088" cy="457200"/>
          </a:xfrm>
          <a:prstGeom prst="rect">
            <a:avLst/>
          </a:prstGeom>
          <a:noFill/>
          <a:ln w="9525">
            <a:noFill/>
            <a:miter lim="800000"/>
            <a:headEnd/>
            <a:tailEnd/>
          </a:ln>
        </p:spPr>
        <p:txBody>
          <a:bodyPr wrap="none" lIns="91407" tIns="45704" rIns="91407" bIns="45704">
            <a:spAutoFit/>
          </a:bodyPr>
          <a:lstStyle/>
          <a:p>
            <a:r>
              <a:rPr kumimoji="0" lang="en-US">
                <a:solidFill>
                  <a:srgbClr val="000000"/>
                </a:solidFill>
              </a:rPr>
              <a:t>Smallpox</a:t>
            </a:r>
            <a:r>
              <a:rPr kumimoji="0" lang="el-GR">
                <a:solidFill>
                  <a:srgbClr val="000000"/>
                </a:solidFill>
              </a:rPr>
              <a:t> (ιός ευλογιάς)</a:t>
            </a:r>
            <a:endParaRPr kumimoji="0" lang="en-US">
              <a:solidFill>
                <a:srgbClr val="000000"/>
              </a:solidFill>
            </a:endParaRPr>
          </a:p>
        </p:txBody>
      </p:sp>
      <p:pic>
        <p:nvPicPr>
          <p:cNvPr id="276486" name="Picture 6" descr="flu3s"/>
          <p:cNvPicPr>
            <a:picLocks noChangeAspect="1" noChangeArrowheads="1"/>
          </p:cNvPicPr>
          <p:nvPr/>
        </p:nvPicPr>
        <p:blipFill>
          <a:blip r:embed="rId4" cstate="print"/>
          <a:srcRect/>
          <a:stretch>
            <a:fillRect/>
          </a:stretch>
        </p:blipFill>
        <p:spPr bwMode="auto">
          <a:xfrm>
            <a:off x="552450" y="4143375"/>
            <a:ext cx="3063875" cy="2143125"/>
          </a:xfrm>
          <a:prstGeom prst="rect">
            <a:avLst/>
          </a:prstGeom>
          <a:noFill/>
          <a:ln w="9525">
            <a:noFill/>
            <a:miter lim="800000"/>
            <a:headEnd/>
            <a:tailEnd/>
          </a:ln>
        </p:spPr>
      </p:pic>
      <p:sp>
        <p:nvSpPr>
          <p:cNvPr id="193543" name="Text Box 7"/>
          <p:cNvSpPr txBox="1">
            <a:spLocks noChangeArrowheads="1"/>
          </p:cNvSpPr>
          <p:nvPr/>
        </p:nvSpPr>
        <p:spPr bwMode="auto">
          <a:xfrm>
            <a:off x="1279525" y="6213475"/>
            <a:ext cx="2084388" cy="457200"/>
          </a:xfrm>
          <a:prstGeom prst="rect">
            <a:avLst/>
          </a:prstGeom>
          <a:noFill/>
          <a:ln w="9525">
            <a:noFill/>
            <a:miter lim="800000"/>
            <a:headEnd/>
            <a:tailEnd/>
          </a:ln>
          <a:effectLst/>
        </p:spPr>
        <p:txBody>
          <a:bodyPr wrap="none" lIns="91407" tIns="45704" rIns="91407" bIns="45704">
            <a:spAutoFit/>
          </a:bodyPr>
          <a:lstStyle/>
          <a:p>
            <a:pPr>
              <a:defRPr/>
            </a:pPr>
            <a:r>
              <a:rPr kumimoji="0" lang="en-US">
                <a:solidFill>
                  <a:srgbClr val="000000"/>
                </a:solidFill>
                <a:ea typeface="+mn-ea"/>
              </a:rPr>
              <a:t>Influenza virus</a:t>
            </a:r>
          </a:p>
        </p:txBody>
      </p:sp>
      <p:sp>
        <p:nvSpPr>
          <p:cNvPr id="193544" name="Rectangle 8"/>
          <p:cNvSpPr>
            <a:spLocks noChangeArrowheads="1"/>
          </p:cNvSpPr>
          <p:nvPr/>
        </p:nvSpPr>
        <p:spPr bwMode="auto">
          <a:xfrm>
            <a:off x="0" y="2835275"/>
            <a:ext cx="9144000" cy="369888"/>
          </a:xfrm>
          <a:prstGeom prst="rect">
            <a:avLst/>
          </a:prstGeom>
          <a:noFill/>
          <a:ln w="9525">
            <a:noFill/>
            <a:miter lim="800000"/>
            <a:headEnd/>
            <a:tailEnd/>
          </a:ln>
          <a:effectLst/>
        </p:spPr>
        <p:txBody>
          <a:bodyPr lIns="91407" tIns="45704" rIns="91407" bIns="45704">
            <a:spAutoFit/>
          </a:bodyPr>
          <a:lstStyle/>
          <a:p>
            <a:pPr eaLnBrk="0" hangingPunct="0">
              <a:defRPr/>
            </a:pPr>
            <a:endParaRPr kumimoji="0" lang="el-GR" sz="1800" b="1" dirty="0">
              <a:solidFill>
                <a:srgbClr val="000000"/>
              </a:solidFill>
              <a:ea typeface="+mn-ea"/>
            </a:endParaRPr>
          </a:p>
        </p:txBody>
      </p:sp>
      <p:pic>
        <p:nvPicPr>
          <p:cNvPr id="276489" name="Picture 9" descr="t4">
            <a:hlinkClick r:id="rId5"/>
          </p:cNvPr>
          <p:cNvPicPr>
            <a:picLocks noChangeAspect="1" noChangeArrowheads="1"/>
          </p:cNvPicPr>
          <p:nvPr/>
        </p:nvPicPr>
        <p:blipFill>
          <a:blip r:embed="rId6" cstate="print"/>
          <a:srcRect/>
          <a:stretch>
            <a:fillRect/>
          </a:stretch>
        </p:blipFill>
        <p:spPr bwMode="auto">
          <a:xfrm>
            <a:off x="5029200" y="4572000"/>
            <a:ext cx="1828800" cy="1828800"/>
          </a:xfrm>
          <a:prstGeom prst="rect">
            <a:avLst/>
          </a:prstGeom>
          <a:noFill/>
          <a:ln w="9525">
            <a:noFill/>
            <a:miter lim="800000"/>
            <a:headEnd/>
            <a:tailEnd/>
          </a:ln>
        </p:spPr>
      </p:pic>
      <p:sp>
        <p:nvSpPr>
          <p:cNvPr id="193546" name="Text Box 10"/>
          <p:cNvSpPr txBox="1">
            <a:spLocks noChangeArrowheads="1"/>
          </p:cNvSpPr>
          <p:nvPr/>
        </p:nvSpPr>
        <p:spPr bwMode="auto">
          <a:xfrm>
            <a:off x="5181600" y="6400800"/>
            <a:ext cx="2005013" cy="457200"/>
          </a:xfrm>
          <a:prstGeom prst="rect">
            <a:avLst/>
          </a:prstGeom>
          <a:noFill/>
          <a:ln w="9525">
            <a:noFill/>
            <a:miter lim="800000"/>
            <a:headEnd/>
            <a:tailEnd/>
          </a:ln>
          <a:effectLst/>
        </p:spPr>
        <p:txBody>
          <a:bodyPr wrap="none" lIns="91407" tIns="45704" rIns="91407" bIns="45704">
            <a:spAutoFit/>
          </a:bodyPr>
          <a:lstStyle/>
          <a:p>
            <a:pPr>
              <a:defRPr/>
            </a:pPr>
            <a:r>
              <a:rPr kumimoji="0" lang="en-US">
                <a:solidFill>
                  <a:srgbClr val="000000"/>
                </a:solidFill>
                <a:ea typeface="+mn-ea"/>
              </a:rPr>
              <a:t>Bacteriophage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2505075" y="404813"/>
            <a:ext cx="4210050" cy="457200"/>
          </a:xfrm>
          <a:prstGeom prst="rect">
            <a:avLst/>
          </a:prstGeom>
          <a:noFill/>
          <a:ln w="9525">
            <a:noFill/>
            <a:miter lim="800000"/>
            <a:headEnd/>
            <a:tailEnd/>
          </a:ln>
        </p:spPr>
        <p:txBody>
          <a:bodyPr wrap="none" lIns="91407" tIns="45704" rIns="91407" bIns="45704">
            <a:spAutoFit/>
          </a:bodyPr>
          <a:lstStyle/>
          <a:p>
            <a:pPr eaLnBrk="0" hangingPunct="0"/>
            <a:r>
              <a:rPr kumimoji="0" lang="el-GR" b="1">
                <a:solidFill>
                  <a:srgbClr val="FFFF66"/>
                </a:solidFill>
              </a:rPr>
              <a:t>ΚΡΙΤΗΡΙΑ ΤΑΞΙΝΟΜΗΣΗΣ</a:t>
            </a:r>
            <a:endParaRPr kumimoji="0" lang="en-US" b="1">
              <a:solidFill>
                <a:srgbClr val="FFFF66"/>
              </a:solidFill>
            </a:endParaRPr>
          </a:p>
        </p:txBody>
      </p:sp>
      <p:sp>
        <p:nvSpPr>
          <p:cNvPr id="277507" name="Text Box 3"/>
          <p:cNvSpPr txBox="1">
            <a:spLocks noChangeArrowheads="1"/>
          </p:cNvSpPr>
          <p:nvPr/>
        </p:nvSpPr>
        <p:spPr bwMode="auto">
          <a:xfrm>
            <a:off x="-457200" y="1195388"/>
            <a:ext cx="9499600" cy="1508125"/>
          </a:xfrm>
          <a:prstGeom prst="rect">
            <a:avLst/>
          </a:prstGeom>
          <a:noFill/>
          <a:ln w="9525">
            <a:noFill/>
            <a:miter lim="800000"/>
            <a:headEnd/>
            <a:tailEnd/>
          </a:ln>
        </p:spPr>
        <p:txBody>
          <a:bodyPr wrap="none" lIns="91407" tIns="45704" rIns="91407" bIns="45704">
            <a:spAutoFit/>
          </a:bodyPr>
          <a:lstStyle/>
          <a:p>
            <a:pPr lvl="2" indent="0" eaLnBrk="0" hangingPunct="0">
              <a:buFont typeface="Symbol" pitchFamily="18" charset="2"/>
              <a:buChar char="·"/>
            </a:pPr>
            <a:r>
              <a:rPr kumimoji="0" lang="el-GR" sz="1800">
                <a:solidFill>
                  <a:srgbClr val="FFFFFF"/>
                </a:solidFill>
              </a:rPr>
              <a:t>Γένωμα</a:t>
            </a:r>
            <a:r>
              <a:rPr kumimoji="0" lang="en-US" sz="1800">
                <a:solidFill>
                  <a:srgbClr val="FFFFFF"/>
                </a:solidFill>
              </a:rPr>
              <a:t>:</a:t>
            </a:r>
            <a:r>
              <a:rPr kumimoji="0" lang="el-GR" sz="1800">
                <a:solidFill>
                  <a:srgbClr val="FFFFFF"/>
                </a:solidFill>
              </a:rPr>
              <a:t> </a:t>
            </a:r>
            <a:r>
              <a:rPr kumimoji="0" lang="en-US" sz="1800">
                <a:solidFill>
                  <a:srgbClr val="FFFFFF"/>
                </a:solidFill>
              </a:rPr>
              <a:t>DNA </a:t>
            </a:r>
            <a:r>
              <a:rPr kumimoji="0" lang="el-GR" sz="1800">
                <a:solidFill>
                  <a:srgbClr val="FFFFFF"/>
                </a:solidFill>
              </a:rPr>
              <a:t>ή </a:t>
            </a:r>
            <a:r>
              <a:rPr kumimoji="0" lang="en-US" sz="1800">
                <a:solidFill>
                  <a:srgbClr val="FFFFFF"/>
                </a:solidFill>
              </a:rPr>
              <a:t>RNA (</a:t>
            </a:r>
            <a:r>
              <a:rPr kumimoji="0" lang="el-GR" sz="1800">
                <a:solidFill>
                  <a:srgbClr val="FFFFFF"/>
                </a:solidFill>
              </a:rPr>
              <a:t>διαίρεση των ιών σε ιούς </a:t>
            </a:r>
            <a:r>
              <a:rPr kumimoji="0" lang="en-US" sz="1800">
                <a:solidFill>
                  <a:srgbClr val="FFFFFF"/>
                </a:solidFill>
              </a:rPr>
              <a:t>DNA </a:t>
            </a:r>
            <a:r>
              <a:rPr kumimoji="0" lang="el-GR" sz="1800">
                <a:solidFill>
                  <a:srgbClr val="FFFFFF"/>
                </a:solidFill>
              </a:rPr>
              <a:t>ή </a:t>
            </a:r>
            <a:r>
              <a:rPr kumimoji="0" lang="en-US" sz="1800">
                <a:solidFill>
                  <a:srgbClr val="FFFFFF"/>
                </a:solidFill>
              </a:rPr>
              <a:t>RNA)</a:t>
            </a:r>
          </a:p>
          <a:p>
            <a:pPr lvl="2" indent="0" eaLnBrk="0" hangingPunct="0">
              <a:buFont typeface="Symbol" pitchFamily="18" charset="2"/>
              <a:buChar char="·"/>
            </a:pPr>
            <a:r>
              <a:rPr kumimoji="0" lang="en-US" sz="1800">
                <a:solidFill>
                  <a:srgbClr val="FFFFFF"/>
                </a:solidFill>
              </a:rPr>
              <a:t>M</a:t>
            </a:r>
            <a:r>
              <a:rPr kumimoji="0" lang="el-GR" sz="1800">
                <a:solidFill>
                  <a:srgbClr val="FFFFFF"/>
                </a:solidFill>
              </a:rPr>
              <a:t>ορφολογία του νουκλεινικού οξέος</a:t>
            </a:r>
            <a:r>
              <a:rPr kumimoji="0" lang="en-US" sz="1800">
                <a:solidFill>
                  <a:srgbClr val="FFFFFF"/>
                </a:solidFill>
              </a:rPr>
              <a:t>: </a:t>
            </a:r>
            <a:r>
              <a:rPr kumimoji="0" lang="el-GR" sz="1800">
                <a:solidFill>
                  <a:srgbClr val="FFFFFF"/>
                </a:solidFill>
              </a:rPr>
              <a:t>απλή (</a:t>
            </a:r>
            <a:r>
              <a:rPr kumimoji="0" lang="en-US" sz="1800">
                <a:solidFill>
                  <a:srgbClr val="FFFFFF"/>
                </a:solidFill>
              </a:rPr>
              <a:t>ss) </a:t>
            </a:r>
            <a:r>
              <a:rPr kumimoji="0" lang="el-GR" sz="1800">
                <a:solidFill>
                  <a:srgbClr val="FFFFFF"/>
                </a:solidFill>
              </a:rPr>
              <a:t>ή διπλή </a:t>
            </a:r>
            <a:r>
              <a:rPr kumimoji="0" lang="en-US" sz="1800">
                <a:solidFill>
                  <a:srgbClr val="FFFFFF"/>
                </a:solidFill>
              </a:rPr>
              <a:t>(ds) </a:t>
            </a:r>
            <a:r>
              <a:rPr kumimoji="0" lang="el-GR" sz="1800">
                <a:solidFill>
                  <a:srgbClr val="FFFFFF"/>
                </a:solidFill>
              </a:rPr>
              <a:t>έλικα</a:t>
            </a:r>
            <a:endParaRPr kumimoji="0" lang="en-US" sz="1800">
              <a:solidFill>
                <a:srgbClr val="FFFFFF"/>
              </a:solidFill>
            </a:endParaRPr>
          </a:p>
          <a:p>
            <a:pPr lvl="2" indent="0" eaLnBrk="0" hangingPunct="0">
              <a:buFont typeface="Symbol" pitchFamily="18" charset="2"/>
              <a:buChar char="·"/>
            </a:pPr>
            <a:r>
              <a:rPr kumimoji="0" lang="el-GR" sz="1800">
                <a:solidFill>
                  <a:srgbClr val="FFFFFF"/>
                </a:solidFill>
              </a:rPr>
              <a:t>Συμμετρία του καψιδίου</a:t>
            </a:r>
            <a:r>
              <a:rPr kumimoji="0" lang="en-US" sz="1800">
                <a:solidFill>
                  <a:srgbClr val="FFFFFF"/>
                </a:solidFill>
              </a:rPr>
              <a:t>: </a:t>
            </a:r>
            <a:r>
              <a:rPr kumimoji="0" lang="el-GR" sz="1800">
                <a:solidFill>
                  <a:srgbClr val="FFFFFF"/>
                </a:solidFill>
              </a:rPr>
              <a:t>κυβική, ελικοειδής ή σύνθετη</a:t>
            </a:r>
            <a:endParaRPr kumimoji="0" lang="en-US" sz="1800">
              <a:solidFill>
                <a:srgbClr val="FFFFFF"/>
              </a:solidFill>
            </a:endParaRPr>
          </a:p>
          <a:p>
            <a:pPr lvl="2" indent="0" eaLnBrk="0" hangingPunct="0">
              <a:buFont typeface="Symbol" pitchFamily="18" charset="2"/>
              <a:buChar char="·"/>
            </a:pPr>
            <a:r>
              <a:rPr kumimoji="0" lang="el-GR" sz="1800">
                <a:solidFill>
                  <a:srgbClr val="FFFFFF"/>
                </a:solidFill>
              </a:rPr>
              <a:t>Διάμετρος του ιικού σωματιδίου (βίριου) ή σε ελικοειδή συμμετρία του νουκλεοκαψιδίου</a:t>
            </a:r>
            <a:endParaRPr kumimoji="0" lang="en-US" sz="1800">
              <a:solidFill>
                <a:srgbClr val="FFFFFF"/>
              </a:solidFill>
            </a:endParaRPr>
          </a:p>
          <a:p>
            <a:pPr lvl="2" indent="0" eaLnBrk="0" hangingPunct="0">
              <a:buFont typeface="Symbol" pitchFamily="18" charset="2"/>
              <a:buChar char="·"/>
            </a:pPr>
            <a:r>
              <a:rPr kumimoji="0" lang="el-GR" sz="1800">
                <a:solidFill>
                  <a:srgbClr val="FFFFFF"/>
                </a:solidFill>
              </a:rPr>
              <a:t>Μοριακό βάρος του νουκλεινικού οξέος μέσα στο βίριο</a:t>
            </a:r>
            <a:endParaRPr kumimoji="0" lang="en-US">
              <a:solidFill>
                <a:srgbClr val="000000"/>
              </a:solidFill>
            </a:endParaRPr>
          </a:p>
        </p:txBody>
      </p:sp>
      <p:sp>
        <p:nvSpPr>
          <p:cNvPr id="7173" name="Text Box 5"/>
          <p:cNvSpPr txBox="1">
            <a:spLocks noChangeArrowheads="1"/>
          </p:cNvSpPr>
          <p:nvPr/>
        </p:nvSpPr>
        <p:spPr bwMode="auto">
          <a:xfrm>
            <a:off x="1050925" y="3238500"/>
            <a:ext cx="5892800" cy="646113"/>
          </a:xfrm>
          <a:prstGeom prst="rect">
            <a:avLst/>
          </a:prstGeom>
          <a:noFill/>
          <a:ln w="9525">
            <a:noFill/>
            <a:miter lim="800000"/>
            <a:headEnd/>
            <a:tailEnd/>
          </a:ln>
          <a:effectLst/>
        </p:spPr>
        <p:txBody>
          <a:bodyPr lIns="91407" tIns="45704" rIns="91407" bIns="45704">
            <a:spAutoFit/>
          </a:bodyPr>
          <a:lstStyle/>
          <a:p>
            <a:pPr eaLnBrk="0" hangingPunct="0">
              <a:defRPr/>
            </a:pPr>
            <a:r>
              <a:rPr kumimoji="0" lang="en-US" sz="1800" b="1" dirty="0">
                <a:solidFill>
                  <a:srgbClr val="FFFFFF"/>
                </a:solidFill>
                <a:ea typeface="+mn-ea"/>
              </a:rPr>
              <a:t>I</a:t>
            </a:r>
            <a:r>
              <a:rPr kumimoji="0" lang="en-US" sz="1800" b="1" dirty="0">
                <a:solidFill>
                  <a:srgbClr val="FFFF66"/>
                </a:solidFill>
                <a:ea typeface="+mn-ea"/>
              </a:rPr>
              <a:t>nternational </a:t>
            </a:r>
            <a:r>
              <a:rPr kumimoji="0" lang="en-US" sz="1800" b="1" dirty="0">
                <a:solidFill>
                  <a:srgbClr val="FFFFFF"/>
                </a:solidFill>
                <a:ea typeface="+mn-ea"/>
              </a:rPr>
              <a:t>C</a:t>
            </a:r>
            <a:r>
              <a:rPr kumimoji="0" lang="en-US" sz="1800" b="1" dirty="0">
                <a:solidFill>
                  <a:srgbClr val="FFFF66"/>
                </a:solidFill>
                <a:ea typeface="+mn-ea"/>
              </a:rPr>
              <a:t>ommittee on </a:t>
            </a:r>
            <a:r>
              <a:rPr kumimoji="0" lang="en-US" sz="1800" b="1" dirty="0">
                <a:solidFill>
                  <a:srgbClr val="FFFFFF"/>
                </a:solidFill>
                <a:ea typeface="+mn-ea"/>
              </a:rPr>
              <a:t>T</a:t>
            </a:r>
            <a:r>
              <a:rPr kumimoji="0" lang="en-US" sz="1800" b="1" dirty="0">
                <a:solidFill>
                  <a:srgbClr val="FFFF66"/>
                </a:solidFill>
                <a:ea typeface="+mn-ea"/>
              </a:rPr>
              <a:t>axonomy of </a:t>
            </a:r>
            <a:r>
              <a:rPr kumimoji="0" lang="en-US" sz="1800" b="1" dirty="0">
                <a:solidFill>
                  <a:srgbClr val="FFFFFF"/>
                </a:solidFill>
                <a:ea typeface="+mn-ea"/>
              </a:rPr>
              <a:t>V</a:t>
            </a:r>
            <a:r>
              <a:rPr kumimoji="0" lang="en-US" sz="1800" b="1" dirty="0">
                <a:solidFill>
                  <a:srgbClr val="FFFF66"/>
                </a:solidFill>
                <a:ea typeface="+mn-ea"/>
              </a:rPr>
              <a:t>iruses (</a:t>
            </a:r>
            <a:r>
              <a:rPr kumimoji="0" lang="en-US" sz="1800" b="1" dirty="0">
                <a:solidFill>
                  <a:srgbClr val="FFFFFF"/>
                </a:solidFill>
                <a:ea typeface="+mn-ea"/>
              </a:rPr>
              <a:t>ICTV</a:t>
            </a:r>
            <a:r>
              <a:rPr kumimoji="0" lang="en-US" sz="1800" b="1" dirty="0">
                <a:solidFill>
                  <a:srgbClr val="FFFF66"/>
                </a:solidFill>
                <a:ea typeface="+mn-ea"/>
              </a:rPr>
              <a:t>) </a:t>
            </a:r>
          </a:p>
          <a:p>
            <a:pPr eaLnBrk="0" hangingPunct="0">
              <a:defRPr/>
            </a:pPr>
            <a:endParaRPr kumimoji="0" lang="en-US" sz="1800" b="1" dirty="0">
              <a:solidFill>
                <a:srgbClr val="000000"/>
              </a:solidFill>
              <a:ea typeface="+mn-ea"/>
            </a:endParaRPr>
          </a:p>
        </p:txBody>
      </p:sp>
      <p:sp>
        <p:nvSpPr>
          <p:cNvPr id="7174" name="Text Box 6"/>
          <p:cNvSpPr txBox="1">
            <a:spLocks noChangeArrowheads="1"/>
          </p:cNvSpPr>
          <p:nvPr/>
        </p:nvSpPr>
        <p:spPr bwMode="auto">
          <a:xfrm>
            <a:off x="6496050" y="3625850"/>
            <a:ext cx="595313" cy="338138"/>
          </a:xfrm>
          <a:prstGeom prst="rect">
            <a:avLst/>
          </a:prstGeom>
          <a:noFill/>
          <a:ln w="9525">
            <a:noFill/>
            <a:miter lim="800000"/>
            <a:headEnd/>
            <a:tailEnd/>
          </a:ln>
          <a:effectLst/>
        </p:spPr>
        <p:txBody>
          <a:bodyPr wrap="none" lIns="91407" tIns="45704" rIns="91407" bIns="45704">
            <a:spAutoFit/>
          </a:bodyPr>
          <a:lstStyle/>
          <a:p>
            <a:pPr eaLnBrk="0" hangingPunct="0">
              <a:defRPr/>
            </a:pPr>
            <a:r>
              <a:rPr kumimoji="0" lang="en-US" sz="1600" b="1" dirty="0">
                <a:solidFill>
                  <a:srgbClr val="FFFF66"/>
                </a:solidFill>
                <a:ea typeface="+mn-ea"/>
              </a:rPr>
              <a:t>1966</a:t>
            </a:r>
            <a:endParaRPr kumimoji="0" lang="en-US" sz="1600" b="1" dirty="0">
              <a:solidFill>
                <a:srgbClr val="000000"/>
              </a:solidFill>
              <a:ea typeface="+mn-ea"/>
            </a:endParaRPr>
          </a:p>
        </p:txBody>
      </p:sp>
      <p:sp>
        <p:nvSpPr>
          <p:cNvPr id="277510" name="Text Box 7"/>
          <p:cNvSpPr txBox="1">
            <a:spLocks noChangeArrowheads="1"/>
          </p:cNvSpPr>
          <p:nvPr/>
        </p:nvSpPr>
        <p:spPr bwMode="auto">
          <a:xfrm>
            <a:off x="1736725" y="4000500"/>
            <a:ext cx="5945188" cy="1508125"/>
          </a:xfrm>
          <a:prstGeom prst="rect">
            <a:avLst/>
          </a:prstGeom>
          <a:noFill/>
          <a:ln w="9525">
            <a:noFill/>
            <a:miter lim="800000"/>
            <a:headEnd/>
            <a:tailEnd/>
          </a:ln>
        </p:spPr>
        <p:txBody>
          <a:bodyPr wrap="none" lIns="91407" tIns="45704" rIns="91407" bIns="45704">
            <a:spAutoFit/>
          </a:bodyPr>
          <a:lstStyle/>
          <a:p>
            <a:pPr eaLnBrk="0" hangingPunct="0">
              <a:buFontTx/>
              <a:buChar char="•"/>
            </a:pPr>
            <a:r>
              <a:rPr kumimoji="0" lang="en-US" sz="1800" b="1">
                <a:solidFill>
                  <a:srgbClr val="FFFF66"/>
                </a:solidFill>
              </a:rPr>
              <a:t> Order </a:t>
            </a:r>
            <a:r>
              <a:rPr kumimoji="0" lang="en-US" sz="1800" b="1">
                <a:solidFill>
                  <a:srgbClr val="FFFFFF"/>
                </a:solidFill>
              </a:rPr>
              <a:t>(-virales)</a:t>
            </a:r>
            <a:r>
              <a:rPr kumimoji="0" lang="el-GR" sz="1800" b="1">
                <a:solidFill>
                  <a:srgbClr val="FFFFFF"/>
                </a:solidFill>
              </a:rPr>
              <a:t>                       Τάξη</a:t>
            </a:r>
            <a:endParaRPr kumimoji="0" lang="en-US" sz="1800" b="1">
              <a:solidFill>
                <a:srgbClr val="FFFF66"/>
              </a:solidFill>
            </a:endParaRPr>
          </a:p>
          <a:p>
            <a:pPr lvl="1" indent="0" eaLnBrk="0" hangingPunct="0">
              <a:buFontTx/>
              <a:buChar char="•"/>
            </a:pPr>
            <a:r>
              <a:rPr kumimoji="0" lang="en-US" sz="1800" b="1">
                <a:solidFill>
                  <a:srgbClr val="FFFF66"/>
                </a:solidFill>
              </a:rPr>
              <a:t>-then Family </a:t>
            </a:r>
            <a:r>
              <a:rPr kumimoji="0" lang="en-US" sz="1800" b="1">
                <a:solidFill>
                  <a:srgbClr val="FFFFFF"/>
                </a:solidFill>
              </a:rPr>
              <a:t>(-viridae)</a:t>
            </a:r>
            <a:r>
              <a:rPr kumimoji="0" lang="el-GR" sz="1800" b="1">
                <a:solidFill>
                  <a:srgbClr val="FFFFFF"/>
                </a:solidFill>
              </a:rPr>
              <a:t>        Οικογένεια</a:t>
            </a:r>
            <a:endParaRPr kumimoji="0" lang="en-US" sz="1800" b="1">
              <a:solidFill>
                <a:srgbClr val="FFFF66"/>
              </a:solidFill>
            </a:endParaRPr>
          </a:p>
          <a:p>
            <a:pPr lvl="2" indent="0" eaLnBrk="0" hangingPunct="0">
              <a:buFontTx/>
              <a:buChar char="•"/>
            </a:pPr>
            <a:r>
              <a:rPr kumimoji="0" lang="en-US" sz="1800" b="1">
                <a:solidFill>
                  <a:srgbClr val="FFFF66"/>
                </a:solidFill>
              </a:rPr>
              <a:t>Subfamily </a:t>
            </a:r>
            <a:r>
              <a:rPr kumimoji="0" lang="en-US" sz="1800" b="1">
                <a:solidFill>
                  <a:srgbClr val="FFFFFF"/>
                </a:solidFill>
              </a:rPr>
              <a:t>(- virinae)</a:t>
            </a:r>
            <a:r>
              <a:rPr kumimoji="0" lang="el-GR" sz="1800" b="1">
                <a:solidFill>
                  <a:srgbClr val="FFFFFF"/>
                </a:solidFill>
              </a:rPr>
              <a:t>         Υποοικογένεια</a:t>
            </a:r>
            <a:endParaRPr kumimoji="0" lang="en-US" sz="1800" b="1">
              <a:solidFill>
                <a:srgbClr val="FFFF66"/>
              </a:solidFill>
            </a:endParaRPr>
          </a:p>
          <a:p>
            <a:pPr lvl="3" indent="0" eaLnBrk="0" hangingPunct="0">
              <a:buFontTx/>
              <a:buChar char="•"/>
            </a:pPr>
            <a:r>
              <a:rPr kumimoji="0" lang="en-US" sz="1800" b="1">
                <a:solidFill>
                  <a:srgbClr val="FFFF66"/>
                </a:solidFill>
              </a:rPr>
              <a:t>Genus </a:t>
            </a:r>
            <a:r>
              <a:rPr kumimoji="0" lang="en-US" sz="1800" b="1">
                <a:solidFill>
                  <a:srgbClr val="FFFFFF"/>
                </a:solidFill>
              </a:rPr>
              <a:t>(-virus)</a:t>
            </a:r>
            <a:r>
              <a:rPr kumimoji="0" lang="el-GR" sz="1800" b="1">
                <a:solidFill>
                  <a:srgbClr val="FFFFFF"/>
                </a:solidFill>
              </a:rPr>
              <a:t>                               Γένος </a:t>
            </a:r>
            <a:endParaRPr kumimoji="0" lang="en-US" sz="1800" b="1">
              <a:solidFill>
                <a:srgbClr val="FFFF66"/>
              </a:solidFill>
            </a:endParaRPr>
          </a:p>
          <a:p>
            <a:pPr lvl="4" indent="0" eaLnBrk="0" hangingPunct="0">
              <a:buFontTx/>
              <a:buChar char="•"/>
            </a:pPr>
            <a:r>
              <a:rPr kumimoji="0" lang="en-US" sz="1800" b="1">
                <a:solidFill>
                  <a:srgbClr val="FFFF66"/>
                </a:solidFill>
              </a:rPr>
              <a:t>Species</a:t>
            </a:r>
            <a:r>
              <a:rPr kumimoji="0" lang="el-GR" sz="1800" b="1">
                <a:solidFill>
                  <a:srgbClr val="FFFF66"/>
                </a:solidFill>
              </a:rPr>
              <a:t>                                         </a:t>
            </a:r>
            <a:r>
              <a:rPr kumimoji="0" lang="el-GR" sz="1800" b="1">
                <a:solidFill>
                  <a:srgbClr val="FFFFFF"/>
                </a:solidFill>
              </a:rPr>
              <a:t>Είδος</a:t>
            </a:r>
            <a:r>
              <a:rPr kumimoji="0" lang="el-GR" sz="1800" b="1">
                <a:solidFill>
                  <a:srgbClr val="FFFF66"/>
                </a:solidFill>
              </a:rPr>
              <a:t>  </a:t>
            </a:r>
            <a:endParaRPr kumimoji="0" lang="en-US" sz="1800" b="1">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85800" y="762000"/>
            <a:ext cx="7772400" cy="1143000"/>
          </a:xfrm>
        </p:spPr>
        <p:txBody>
          <a:bodyPr/>
          <a:lstStyle/>
          <a:p>
            <a:r>
              <a:rPr lang="en-US" sz="4000" b="1" smtClean="0">
                <a:solidFill>
                  <a:srgbClr val="0000FF"/>
                </a:solidFill>
                <a:latin typeface="Helvetica" charset="0"/>
              </a:rPr>
              <a:t>RNA viruses</a:t>
            </a:r>
            <a:br>
              <a:rPr lang="en-US" sz="4000" b="1" smtClean="0">
                <a:solidFill>
                  <a:srgbClr val="0000FF"/>
                </a:solidFill>
                <a:latin typeface="Helvetica" charset="0"/>
              </a:rPr>
            </a:br>
            <a:r>
              <a:rPr lang="en-US" sz="4000" b="1" smtClean="0">
                <a:solidFill>
                  <a:srgbClr val="0000FF"/>
                </a:solidFill>
                <a:latin typeface="Helvetica" charset="0"/>
              </a:rPr>
              <a:t/>
            </a:r>
            <a:br>
              <a:rPr lang="en-US" sz="4000" b="1" smtClean="0">
                <a:solidFill>
                  <a:srgbClr val="0000FF"/>
                </a:solidFill>
                <a:latin typeface="Helvetica" charset="0"/>
              </a:rPr>
            </a:br>
            <a:endParaRPr lang="en-US" smtClean="0"/>
          </a:p>
        </p:txBody>
      </p:sp>
      <p:sp>
        <p:nvSpPr>
          <p:cNvPr id="278531" name="Text Box 3"/>
          <p:cNvSpPr txBox="1">
            <a:spLocks noChangeArrowheads="1"/>
          </p:cNvSpPr>
          <p:nvPr/>
        </p:nvSpPr>
        <p:spPr bwMode="auto">
          <a:xfrm>
            <a:off x="4648200" y="5867400"/>
            <a:ext cx="3810000" cy="274638"/>
          </a:xfrm>
          <a:prstGeom prst="rect">
            <a:avLst/>
          </a:prstGeom>
          <a:noFill/>
          <a:ln w="9525">
            <a:noFill/>
            <a:miter lim="800000"/>
            <a:headEnd/>
            <a:tailEnd/>
          </a:ln>
        </p:spPr>
        <p:txBody>
          <a:bodyPr lIns="91407" tIns="45704" rIns="91407" bIns="45704">
            <a:spAutoFit/>
          </a:bodyPr>
          <a:lstStyle/>
          <a:p>
            <a:pPr>
              <a:spcBef>
                <a:spcPct val="50000"/>
              </a:spcBef>
            </a:pPr>
            <a:endParaRPr lang="el-GR" sz="1200">
              <a:latin typeface="Times" charset="0"/>
            </a:endParaRPr>
          </a:p>
        </p:txBody>
      </p:sp>
      <p:sp>
        <p:nvSpPr>
          <p:cNvPr id="278532" name="Text Box 4"/>
          <p:cNvSpPr txBox="1">
            <a:spLocks noChangeArrowheads="1"/>
          </p:cNvSpPr>
          <p:nvPr/>
        </p:nvSpPr>
        <p:spPr bwMode="auto">
          <a:xfrm>
            <a:off x="4724400" y="6019800"/>
            <a:ext cx="3657600" cy="274638"/>
          </a:xfrm>
          <a:prstGeom prst="rect">
            <a:avLst/>
          </a:prstGeom>
          <a:noFill/>
          <a:ln w="9525">
            <a:noFill/>
            <a:miter lim="800000"/>
            <a:headEnd/>
            <a:tailEnd/>
          </a:ln>
        </p:spPr>
        <p:txBody>
          <a:bodyPr lIns="91407" tIns="45704" rIns="91407" bIns="45704">
            <a:spAutoFit/>
          </a:bodyPr>
          <a:lstStyle/>
          <a:p>
            <a:pPr>
              <a:spcBef>
                <a:spcPct val="50000"/>
              </a:spcBef>
            </a:pPr>
            <a:r>
              <a:rPr lang="en-US" sz="1200">
                <a:latin typeface="Helvetica" charset="0"/>
              </a:rPr>
              <a:t>From Principles of Virology Flint et al ASM Press</a:t>
            </a:r>
          </a:p>
        </p:txBody>
      </p:sp>
      <p:pic>
        <p:nvPicPr>
          <p:cNvPr id="278533" name="Picture 5"/>
          <p:cNvPicPr>
            <a:picLocks noChangeAspect="1" noChangeArrowheads="1"/>
          </p:cNvPicPr>
          <p:nvPr/>
        </p:nvPicPr>
        <p:blipFill>
          <a:blip r:embed="rId3" cstate="print"/>
          <a:srcRect r="38759"/>
          <a:stretch>
            <a:fillRect/>
          </a:stretch>
        </p:blipFill>
        <p:spPr bwMode="auto">
          <a:xfrm>
            <a:off x="609600" y="1260475"/>
            <a:ext cx="8112125" cy="460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85800" y="762000"/>
            <a:ext cx="7772400" cy="1143000"/>
          </a:xfrm>
        </p:spPr>
        <p:txBody>
          <a:bodyPr/>
          <a:lstStyle/>
          <a:p>
            <a:r>
              <a:rPr lang="en-US" sz="4000" b="1" smtClean="0">
                <a:solidFill>
                  <a:srgbClr val="0000FF"/>
                </a:solidFill>
                <a:latin typeface="Helvetica" charset="0"/>
              </a:rPr>
              <a:t>DNA viruses</a:t>
            </a:r>
            <a:br>
              <a:rPr lang="en-US" sz="4000" b="1" smtClean="0">
                <a:solidFill>
                  <a:srgbClr val="0000FF"/>
                </a:solidFill>
                <a:latin typeface="Helvetica" charset="0"/>
              </a:rPr>
            </a:br>
            <a:endParaRPr lang="en-US" smtClean="0"/>
          </a:p>
        </p:txBody>
      </p:sp>
      <p:sp>
        <p:nvSpPr>
          <p:cNvPr id="279555" name="Text Box 3"/>
          <p:cNvSpPr txBox="1">
            <a:spLocks noChangeArrowheads="1"/>
          </p:cNvSpPr>
          <p:nvPr/>
        </p:nvSpPr>
        <p:spPr bwMode="auto">
          <a:xfrm>
            <a:off x="7391400" y="5257800"/>
            <a:ext cx="1752600" cy="646113"/>
          </a:xfrm>
          <a:prstGeom prst="rect">
            <a:avLst/>
          </a:prstGeom>
          <a:noFill/>
          <a:ln w="9525">
            <a:noFill/>
            <a:miter lim="800000"/>
            <a:headEnd/>
            <a:tailEnd/>
          </a:ln>
        </p:spPr>
        <p:txBody>
          <a:bodyPr lIns="91407" tIns="45704" rIns="91407" bIns="45704">
            <a:spAutoFit/>
          </a:bodyPr>
          <a:lstStyle/>
          <a:p>
            <a:pPr>
              <a:spcBef>
                <a:spcPct val="50000"/>
              </a:spcBef>
            </a:pPr>
            <a:r>
              <a:rPr lang="en-US" sz="1200">
                <a:latin typeface="Helvetica" charset="0"/>
              </a:rPr>
              <a:t>From Principles of Virology Flint et al ASM Press</a:t>
            </a:r>
          </a:p>
        </p:txBody>
      </p:sp>
      <p:pic>
        <p:nvPicPr>
          <p:cNvPr id="279556" name="Picture 4"/>
          <p:cNvPicPr>
            <a:picLocks noChangeAspect="1" noChangeArrowheads="1"/>
          </p:cNvPicPr>
          <p:nvPr/>
        </p:nvPicPr>
        <p:blipFill>
          <a:blip r:embed="rId3" cstate="print"/>
          <a:srcRect l="65892"/>
          <a:stretch>
            <a:fillRect/>
          </a:stretch>
        </p:blipFill>
        <p:spPr bwMode="auto">
          <a:xfrm>
            <a:off x="1801813" y="1219200"/>
            <a:ext cx="5119687" cy="52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3" descr="vcycle3"/>
          <p:cNvPicPr>
            <a:picLocks noChangeAspect="1" noChangeArrowheads="1"/>
          </p:cNvPicPr>
          <p:nvPr/>
        </p:nvPicPr>
        <p:blipFill>
          <a:blip r:embed="rId3" cstate="print"/>
          <a:srcRect/>
          <a:stretch>
            <a:fillRect/>
          </a:stretch>
        </p:blipFill>
        <p:spPr bwMode="auto">
          <a:xfrm>
            <a:off x="2339975" y="1524000"/>
            <a:ext cx="6769100" cy="4926013"/>
          </a:xfrm>
          <a:prstGeom prst="rect">
            <a:avLst/>
          </a:prstGeom>
          <a:noFill/>
          <a:ln w="9525">
            <a:noFill/>
            <a:miter lim="800000"/>
            <a:headEnd/>
            <a:tailEnd/>
          </a:ln>
        </p:spPr>
      </p:pic>
      <p:sp>
        <p:nvSpPr>
          <p:cNvPr id="280579" name="Rectangle 4"/>
          <p:cNvSpPr>
            <a:spLocks noChangeArrowheads="1"/>
          </p:cNvSpPr>
          <p:nvPr/>
        </p:nvSpPr>
        <p:spPr bwMode="auto">
          <a:xfrm>
            <a:off x="685800" y="1524000"/>
            <a:ext cx="3657600" cy="4419600"/>
          </a:xfrm>
          <a:prstGeom prst="rect">
            <a:avLst/>
          </a:prstGeom>
          <a:solidFill>
            <a:schemeClr val="bg1"/>
          </a:solidFill>
          <a:ln w="9525">
            <a:noFill/>
            <a:miter lim="800000"/>
            <a:headEnd/>
            <a:tailEnd/>
          </a:ln>
        </p:spPr>
        <p:txBody>
          <a:bodyPr wrap="none" lIns="91407" tIns="45704" rIns="91407" bIns="45704" anchor="ctr"/>
          <a:lstStyle/>
          <a:p>
            <a:pPr eaLnBrk="0" hangingPunct="0"/>
            <a:endParaRPr kumimoji="0" lang="el-GR">
              <a:solidFill>
                <a:srgbClr val="000000"/>
              </a:solidFill>
              <a:latin typeface="Arial" pitchFamily="34" charset="0"/>
              <a:ea typeface="MS PGothic" pitchFamily="34" charset="-128"/>
            </a:endParaRPr>
          </a:p>
        </p:txBody>
      </p:sp>
      <p:sp>
        <p:nvSpPr>
          <p:cNvPr id="13317" name="Rectangle 5"/>
          <p:cNvSpPr>
            <a:spLocks noGrp="1" noChangeArrowheads="1"/>
          </p:cNvSpPr>
          <p:nvPr>
            <p:ph type="title" idx="4294967295"/>
          </p:nvPr>
        </p:nvSpPr>
        <p:spPr>
          <a:xfrm>
            <a:off x="1116013" y="188913"/>
            <a:ext cx="6781800" cy="914400"/>
          </a:xfrm>
        </p:spPr>
        <p:txBody>
          <a:bodyPr/>
          <a:lstStyle/>
          <a:p>
            <a:pPr eaLnBrk="1" hangingPunct="1">
              <a:defRPr/>
            </a:pPr>
            <a:r>
              <a:rPr lang="el-GR" sz="3600" i="1" dirty="0" smtClean="0">
                <a:solidFill>
                  <a:schemeClr val="tx1"/>
                </a:solidFill>
                <a:effectLst>
                  <a:outerShdw blurRad="38100" dist="38100" dir="2700000" algn="tl">
                    <a:srgbClr val="000000">
                      <a:alpha val="43137"/>
                    </a:srgbClr>
                  </a:outerShdw>
                </a:effectLst>
              </a:rPr>
              <a:t>Τυπικός </a:t>
            </a:r>
            <a:r>
              <a:rPr lang="el-GR" sz="3600" i="1" dirty="0" err="1" smtClean="0">
                <a:solidFill>
                  <a:schemeClr val="tx1"/>
                </a:solidFill>
                <a:effectLst>
                  <a:outerShdw blurRad="38100" dist="38100" dir="2700000" algn="tl">
                    <a:srgbClr val="000000">
                      <a:alpha val="43137"/>
                    </a:srgbClr>
                  </a:outerShdw>
                </a:effectLst>
              </a:rPr>
              <a:t>ιικός</a:t>
            </a:r>
            <a:r>
              <a:rPr lang="el-GR" sz="3600" i="1" dirty="0" smtClean="0">
                <a:solidFill>
                  <a:schemeClr val="tx1"/>
                </a:solidFill>
                <a:effectLst>
                  <a:outerShdw blurRad="38100" dist="38100" dir="2700000" algn="tl">
                    <a:srgbClr val="000000">
                      <a:alpha val="43137"/>
                    </a:srgbClr>
                  </a:outerShdw>
                </a:effectLst>
              </a:rPr>
              <a:t> κύκλος</a:t>
            </a:r>
            <a:endParaRPr lang="en-US" i="1" dirty="0" smtClean="0">
              <a:effectLst>
                <a:outerShdw blurRad="38100" dist="38100" dir="2700000" algn="tl">
                  <a:srgbClr val="000000">
                    <a:alpha val="43137"/>
                  </a:srgbClr>
                </a:outerShdw>
              </a:effectLst>
            </a:endParaRPr>
          </a:p>
        </p:txBody>
      </p:sp>
      <p:sp>
        <p:nvSpPr>
          <p:cNvPr id="280581" name="Text Box 6"/>
          <p:cNvSpPr txBox="1">
            <a:spLocks noChangeArrowheads="1"/>
          </p:cNvSpPr>
          <p:nvPr/>
        </p:nvSpPr>
        <p:spPr bwMode="auto">
          <a:xfrm>
            <a:off x="539750" y="1700213"/>
            <a:ext cx="5111750" cy="4524375"/>
          </a:xfrm>
          <a:prstGeom prst="rect">
            <a:avLst/>
          </a:prstGeom>
          <a:solidFill>
            <a:schemeClr val="bg1"/>
          </a:solidFill>
          <a:ln w="9525">
            <a:solidFill>
              <a:schemeClr val="bg1"/>
            </a:solidFill>
            <a:miter lim="800000"/>
            <a:headEnd/>
            <a:tailEnd/>
          </a:ln>
        </p:spPr>
        <p:txBody>
          <a:bodyPr lIns="91407" tIns="45704" rIns="91407" bIns="45704">
            <a:spAutoFit/>
          </a:bodyPr>
          <a:lstStyle/>
          <a:p>
            <a:pPr marL="455613" indent="-455613" eaLnBrk="0" hangingPunct="0">
              <a:spcBef>
                <a:spcPct val="50000"/>
              </a:spcBef>
              <a:buFont typeface="Arial" pitchFamily="34" charset="0"/>
              <a:buAutoNum type="arabicPeriod"/>
            </a:pPr>
            <a:r>
              <a:rPr kumimoji="0" lang="el-GR">
                <a:solidFill>
                  <a:srgbClr val="000000"/>
                </a:solidFill>
                <a:latin typeface="Arial" pitchFamily="34" charset="0"/>
                <a:ea typeface="MS PGothic" pitchFamily="34" charset="-128"/>
              </a:rPr>
              <a:t>Προσκόλληση </a:t>
            </a:r>
            <a:r>
              <a:rPr kumimoji="0" lang="en-US">
                <a:solidFill>
                  <a:srgbClr val="000000"/>
                </a:solidFill>
                <a:latin typeface="Arial" pitchFamily="34" charset="0"/>
                <a:ea typeface="MS PGothic" pitchFamily="34" charset="-128"/>
              </a:rPr>
              <a:t>(attachement)</a:t>
            </a:r>
          </a:p>
          <a:p>
            <a:pPr marL="455613" indent="-455613" eaLnBrk="0" hangingPunct="0">
              <a:spcBef>
                <a:spcPct val="50000"/>
              </a:spcBef>
              <a:buFont typeface="Arial" pitchFamily="34" charset="0"/>
              <a:buAutoNum type="arabicPeriod"/>
            </a:pPr>
            <a:r>
              <a:rPr kumimoji="0" lang="el-GR">
                <a:solidFill>
                  <a:srgbClr val="000000"/>
                </a:solidFill>
                <a:latin typeface="Arial" pitchFamily="34" charset="0"/>
                <a:ea typeface="MS PGothic" pitchFamily="34" charset="-128"/>
              </a:rPr>
              <a:t>Διείσδυση (</a:t>
            </a:r>
            <a:r>
              <a:rPr kumimoji="0" lang="en-US">
                <a:solidFill>
                  <a:srgbClr val="000000"/>
                </a:solidFill>
                <a:latin typeface="Arial" pitchFamily="34" charset="0"/>
                <a:ea typeface="MS PGothic" pitchFamily="34" charset="-128"/>
              </a:rPr>
              <a:t>penetration)</a:t>
            </a:r>
          </a:p>
          <a:p>
            <a:pPr marL="455613" indent="-455613" eaLnBrk="0" hangingPunct="0">
              <a:spcBef>
                <a:spcPct val="50000"/>
              </a:spcBef>
              <a:buFont typeface="Arial" pitchFamily="34" charset="0"/>
              <a:buAutoNum type="arabicPeriod"/>
            </a:pPr>
            <a:r>
              <a:rPr kumimoji="0" lang="en-US">
                <a:solidFill>
                  <a:srgbClr val="000000"/>
                </a:solidFill>
                <a:latin typeface="Arial" pitchFamily="34" charset="0"/>
                <a:ea typeface="MS PGothic" pitchFamily="34" charset="-128"/>
              </a:rPr>
              <a:t>A</a:t>
            </a:r>
            <a:r>
              <a:rPr kumimoji="0" lang="el-GR">
                <a:solidFill>
                  <a:srgbClr val="000000"/>
                </a:solidFill>
                <a:latin typeface="Arial" pitchFamily="34" charset="0"/>
                <a:ea typeface="MS PGothic" pitchFamily="34" charset="-128"/>
              </a:rPr>
              <a:t>πέκδυση (</a:t>
            </a:r>
            <a:r>
              <a:rPr kumimoji="0" lang="en-US">
                <a:solidFill>
                  <a:srgbClr val="000000"/>
                </a:solidFill>
                <a:latin typeface="Arial" pitchFamily="34" charset="0"/>
                <a:ea typeface="MS PGothic" pitchFamily="34" charset="-128"/>
              </a:rPr>
              <a:t>uncoating)</a:t>
            </a:r>
            <a:r>
              <a:rPr kumimoji="0" lang="el-GR">
                <a:solidFill>
                  <a:srgbClr val="000000"/>
                </a:solidFill>
                <a:latin typeface="Arial" pitchFamily="34" charset="0"/>
                <a:ea typeface="MS PGothic" pitchFamily="34" charset="-128"/>
              </a:rPr>
              <a:t>                 </a:t>
            </a:r>
            <a:endParaRPr kumimoji="0" lang="en-US">
              <a:solidFill>
                <a:srgbClr val="000000"/>
              </a:solidFill>
              <a:latin typeface="Arial" pitchFamily="34" charset="0"/>
              <a:ea typeface="MS PGothic" pitchFamily="34" charset="-128"/>
            </a:endParaRPr>
          </a:p>
          <a:p>
            <a:pPr marL="455613" indent="-455613" eaLnBrk="0" hangingPunct="0">
              <a:spcBef>
                <a:spcPct val="50000"/>
              </a:spcBef>
              <a:buFont typeface="Arial" pitchFamily="34" charset="0"/>
              <a:buAutoNum type="arabicPeriod"/>
            </a:pPr>
            <a:r>
              <a:rPr kumimoji="0" lang="en-US">
                <a:solidFill>
                  <a:srgbClr val="000000"/>
                </a:solidFill>
                <a:latin typeface="Arial" pitchFamily="34" charset="0"/>
                <a:ea typeface="MS PGothic" pitchFamily="34" charset="-128"/>
              </a:rPr>
              <a:t>M</a:t>
            </a:r>
            <a:r>
              <a:rPr kumimoji="0" lang="el-GR">
                <a:solidFill>
                  <a:srgbClr val="000000"/>
                </a:solidFill>
                <a:latin typeface="Arial" pitchFamily="34" charset="0"/>
                <a:ea typeface="MS PGothic" pitchFamily="34" charset="-128"/>
              </a:rPr>
              <a:t>εταγραφή/μετάφραση</a:t>
            </a:r>
            <a:r>
              <a:rPr kumimoji="0" lang="en-US">
                <a:solidFill>
                  <a:srgbClr val="000000"/>
                </a:solidFill>
                <a:latin typeface="Arial" pitchFamily="34" charset="0"/>
                <a:ea typeface="MS PGothic" pitchFamily="34" charset="-128"/>
              </a:rPr>
              <a:t> </a:t>
            </a:r>
            <a:r>
              <a:rPr kumimoji="0" lang="el-GR">
                <a:solidFill>
                  <a:srgbClr val="000000"/>
                </a:solidFill>
                <a:latin typeface="Arial" pitchFamily="34" charset="0"/>
                <a:ea typeface="MS PGothic" pitchFamily="34" charset="-128"/>
              </a:rPr>
              <a:t>(</a:t>
            </a:r>
            <a:r>
              <a:rPr kumimoji="0" lang="en-US">
                <a:solidFill>
                  <a:srgbClr val="000000"/>
                </a:solidFill>
                <a:latin typeface="Arial" pitchFamily="34" charset="0"/>
                <a:ea typeface="MS PGothic" pitchFamily="34" charset="-128"/>
              </a:rPr>
              <a:t>transcription and/or translation</a:t>
            </a:r>
            <a:r>
              <a:rPr kumimoji="0" lang="el-GR">
                <a:solidFill>
                  <a:srgbClr val="000000"/>
                </a:solidFill>
                <a:latin typeface="Arial" pitchFamily="34" charset="0"/>
                <a:ea typeface="MS PGothic" pitchFamily="34" charset="-128"/>
              </a:rPr>
              <a:t>)</a:t>
            </a:r>
            <a:endParaRPr kumimoji="0" lang="en-US">
              <a:solidFill>
                <a:srgbClr val="000000"/>
              </a:solidFill>
              <a:latin typeface="Arial" pitchFamily="34" charset="0"/>
              <a:ea typeface="MS PGothic" pitchFamily="34" charset="-128"/>
            </a:endParaRPr>
          </a:p>
          <a:p>
            <a:pPr marL="455613" indent="-455613" eaLnBrk="0" hangingPunct="0">
              <a:spcBef>
                <a:spcPct val="50000"/>
              </a:spcBef>
              <a:buFont typeface="Arial" pitchFamily="34" charset="0"/>
              <a:buAutoNum type="arabicPeriod"/>
            </a:pPr>
            <a:r>
              <a:rPr kumimoji="0" lang="el-GR">
                <a:solidFill>
                  <a:srgbClr val="000000"/>
                </a:solidFill>
                <a:latin typeface="Arial" pitchFamily="34" charset="0"/>
                <a:ea typeface="MS PGothic" pitchFamily="34" charset="-128"/>
              </a:rPr>
              <a:t>Αναδιπλασιασμός (</a:t>
            </a:r>
            <a:r>
              <a:rPr kumimoji="0" lang="en-US">
                <a:solidFill>
                  <a:srgbClr val="000000"/>
                </a:solidFill>
                <a:latin typeface="Arial" pitchFamily="34" charset="0"/>
                <a:ea typeface="MS PGothic" pitchFamily="34" charset="-128"/>
              </a:rPr>
              <a:t>replication)</a:t>
            </a:r>
          </a:p>
          <a:p>
            <a:pPr marL="455613" indent="-455613" eaLnBrk="0" hangingPunct="0">
              <a:spcBef>
                <a:spcPct val="50000"/>
              </a:spcBef>
              <a:buFont typeface="Arial" pitchFamily="34" charset="0"/>
              <a:buAutoNum type="arabicPeriod"/>
            </a:pPr>
            <a:r>
              <a:rPr kumimoji="0" lang="el-GR">
                <a:solidFill>
                  <a:srgbClr val="000000"/>
                </a:solidFill>
                <a:latin typeface="Arial" pitchFamily="34" charset="0"/>
                <a:ea typeface="MS PGothic" pitchFamily="34" charset="-128"/>
              </a:rPr>
              <a:t>Αυτοσυγκρότηση (</a:t>
            </a:r>
            <a:r>
              <a:rPr kumimoji="0" lang="en-US">
                <a:solidFill>
                  <a:srgbClr val="000000"/>
                </a:solidFill>
                <a:latin typeface="Arial" pitchFamily="34" charset="0"/>
                <a:ea typeface="MS PGothic" pitchFamily="34" charset="-128"/>
              </a:rPr>
              <a:t>assembly)</a:t>
            </a:r>
          </a:p>
          <a:p>
            <a:pPr marL="455613" indent="-455613" eaLnBrk="0" hangingPunct="0">
              <a:spcBef>
                <a:spcPct val="50000"/>
              </a:spcBef>
              <a:buFont typeface="Arial" pitchFamily="34" charset="0"/>
              <a:buAutoNum type="arabicPeriod"/>
            </a:pPr>
            <a:r>
              <a:rPr kumimoji="0" lang="el-GR">
                <a:solidFill>
                  <a:srgbClr val="000000"/>
                </a:solidFill>
                <a:latin typeface="Arial" pitchFamily="34" charset="0"/>
                <a:ea typeface="MS PGothic" pitchFamily="34" charset="-128"/>
              </a:rPr>
              <a:t>Απελευθέρωση ιικών σωματιδίων (</a:t>
            </a:r>
            <a:r>
              <a:rPr kumimoji="0" lang="en-US">
                <a:solidFill>
                  <a:srgbClr val="000000"/>
                </a:solidFill>
                <a:latin typeface="Arial" pitchFamily="34" charset="0"/>
                <a:ea typeface="MS PGothic" pitchFamily="34" charset="-128"/>
              </a:rPr>
              <a:t>release)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60"/>
          <p:cNvSpPr>
            <a:spLocks noGrp="1"/>
          </p:cNvSpPr>
          <p:nvPr>
            <p:ph type="title"/>
          </p:nvPr>
        </p:nvSpPr>
        <p:spPr>
          <a:xfrm>
            <a:off x="685800" y="-171450"/>
            <a:ext cx="7772400" cy="1143000"/>
          </a:xfrm>
        </p:spPr>
        <p:txBody>
          <a:bodyPr/>
          <a:lstStyle/>
          <a:p>
            <a:pPr eaLnBrk="1" hangingPunct="1">
              <a:defRPr/>
            </a:pPr>
            <a:r>
              <a:rPr lang="el-GR" sz="3600" i="1" dirty="0" err="1" smtClean="0">
                <a:effectLst>
                  <a:outerShdw blurRad="38100" dist="38100" dir="2700000" algn="tl">
                    <a:srgbClr val="000000">
                      <a:alpha val="43137"/>
                    </a:srgbClr>
                  </a:outerShdw>
                </a:effectLst>
                <a:latin typeface="Arial" pitchFamily="34" charset="0"/>
                <a:cs typeface="Arial" pitchFamily="34" charset="0"/>
              </a:rPr>
              <a:t>Ιικός</a:t>
            </a:r>
            <a:r>
              <a:rPr lang="el-GR" sz="3600" i="1" dirty="0" smtClean="0">
                <a:effectLst>
                  <a:outerShdw blurRad="38100" dist="38100" dir="2700000" algn="tl">
                    <a:srgbClr val="000000">
                      <a:alpha val="43137"/>
                    </a:srgbClr>
                  </a:outerShdw>
                </a:effectLst>
                <a:latin typeface="Arial" pitchFamily="34" charset="0"/>
                <a:cs typeface="Arial" pitchFamily="34" charset="0"/>
              </a:rPr>
              <a:t> κύκλος</a:t>
            </a:r>
          </a:p>
        </p:txBody>
      </p:sp>
      <p:pic>
        <p:nvPicPr>
          <p:cNvPr id="281603" name="Picture 2" descr="http://www.oculist.net/downaton502/prof/ebook/duanes/graphics/figures/v8/0850/001f.gif"/>
          <p:cNvPicPr>
            <a:picLocks noChangeAspect="1" noChangeArrowheads="1"/>
          </p:cNvPicPr>
          <p:nvPr/>
        </p:nvPicPr>
        <p:blipFill>
          <a:blip r:embed="rId2" cstate="print"/>
          <a:srcRect/>
          <a:stretch>
            <a:fillRect/>
          </a:stretch>
        </p:blipFill>
        <p:spPr bwMode="auto">
          <a:xfrm>
            <a:off x="2051050" y="1125538"/>
            <a:ext cx="4608513"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403225"/>
            <a:ext cx="9144000" cy="569913"/>
          </a:xfrm>
        </p:spPr>
        <p:txBody>
          <a:bodyPr lIns="92042" tIns="46022" rIns="92042" bIns="46022"/>
          <a:lstStyle/>
          <a:p>
            <a:pPr eaLnBrk="1" hangingPunct="1">
              <a:defRPr/>
            </a:pPr>
            <a:r>
              <a:rPr lang="en-GB" sz="5400" dirty="0" err="1" smtClean="0"/>
              <a:t>Cytopathic</a:t>
            </a:r>
            <a:r>
              <a:rPr lang="en-GB" sz="5400" dirty="0" smtClean="0"/>
              <a:t> Effect (</a:t>
            </a:r>
            <a:r>
              <a:rPr lang="en-GB" sz="5400" dirty="0" err="1" smtClean="0"/>
              <a:t>cpe</a:t>
            </a:r>
            <a:r>
              <a:rPr lang="en-GB" sz="5400" dirty="0" smtClean="0"/>
              <a:t>)</a:t>
            </a:r>
          </a:p>
        </p:txBody>
      </p:sp>
      <p:grpSp>
        <p:nvGrpSpPr>
          <p:cNvPr id="282627" name="Group 3"/>
          <p:cNvGrpSpPr>
            <a:grpSpLocks/>
          </p:cNvGrpSpPr>
          <p:nvPr/>
        </p:nvGrpSpPr>
        <p:grpSpPr bwMode="auto">
          <a:xfrm>
            <a:off x="706438" y="1360488"/>
            <a:ext cx="7805737" cy="4930775"/>
            <a:chOff x="337" y="857"/>
            <a:chExt cx="5531" cy="3106"/>
          </a:xfrm>
        </p:grpSpPr>
        <p:pic>
          <p:nvPicPr>
            <p:cNvPr id="282628" name="Picture 4" descr="C:\My Documents\My Pictures\adeno-lp.gif"/>
            <p:cNvPicPr>
              <a:picLocks noChangeAspect="1" noChangeArrowheads="1"/>
            </p:cNvPicPr>
            <p:nvPr/>
          </p:nvPicPr>
          <p:blipFill>
            <a:blip r:embed="rId3" cstate="print"/>
            <a:srcRect/>
            <a:stretch>
              <a:fillRect/>
            </a:stretch>
          </p:blipFill>
          <p:spPr bwMode="auto">
            <a:xfrm>
              <a:off x="337" y="1331"/>
              <a:ext cx="2909" cy="2632"/>
            </a:xfrm>
            <a:prstGeom prst="rect">
              <a:avLst/>
            </a:prstGeom>
            <a:noFill/>
            <a:ln w="9525">
              <a:noFill/>
              <a:miter lim="800000"/>
              <a:headEnd/>
              <a:tailEnd/>
            </a:ln>
          </p:spPr>
        </p:pic>
        <p:pic>
          <p:nvPicPr>
            <p:cNvPr id="282629" name="Picture 5" descr="C:\My Documents\My Pictures\hsv-lp.gif"/>
            <p:cNvPicPr>
              <a:picLocks noChangeAspect="1" noChangeArrowheads="1"/>
            </p:cNvPicPr>
            <p:nvPr/>
          </p:nvPicPr>
          <p:blipFill>
            <a:blip r:embed="rId4" cstate="print"/>
            <a:srcRect/>
            <a:stretch>
              <a:fillRect/>
            </a:stretch>
          </p:blipFill>
          <p:spPr bwMode="auto">
            <a:xfrm>
              <a:off x="3947" y="1331"/>
              <a:ext cx="1868" cy="2629"/>
            </a:xfrm>
            <a:prstGeom prst="rect">
              <a:avLst/>
            </a:prstGeom>
            <a:noFill/>
            <a:ln w="9525">
              <a:noFill/>
              <a:miter lim="800000"/>
              <a:headEnd/>
              <a:tailEnd/>
            </a:ln>
          </p:spPr>
        </p:pic>
        <p:sp>
          <p:nvSpPr>
            <p:cNvPr id="33798" name="Text Box 6"/>
            <p:cNvSpPr txBox="1">
              <a:spLocks noChangeArrowheads="1"/>
            </p:cNvSpPr>
            <p:nvPr/>
          </p:nvSpPr>
          <p:spPr bwMode="auto">
            <a:xfrm>
              <a:off x="337" y="857"/>
              <a:ext cx="1748" cy="407"/>
            </a:xfrm>
            <a:prstGeom prst="rect">
              <a:avLst/>
            </a:prstGeom>
            <a:noFill/>
            <a:ln w="12700">
              <a:noFill/>
              <a:miter lim="800000"/>
              <a:headEnd type="none" w="sm" len="sm"/>
              <a:tailEnd type="none" w="sm" len="sm"/>
            </a:ln>
            <a:effectLst/>
          </p:spPr>
          <p:txBody>
            <a:bodyPr wrap="none">
              <a:spAutoFit/>
            </a:bodyPr>
            <a:lstStyle/>
            <a:p>
              <a:pPr eaLnBrk="0" hangingPunct="0">
                <a:defRPr/>
              </a:pPr>
              <a:r>
                <a:rPr kumimoji="0" lang="en-GB" sz="3600" b="1" dirty="0">
                  <a:solidFill>
                    <a:srgbClr val="FFFFFF"/>
                  </a:solidFill>
                  <a:ea typeface="+mn-ea"/>
                </a:rPr>
                <a:t>Adenovirus</a:t>
              </a:r>
            </a:p>
          </p:txBody>
        </p:sp>
        <p:sp>
          <p:nvSpPr>
            <p:cNvPr id="33799" name="Text Box 7"/>
            <p:cNvSpPr txBox="1">
              <a:spLocks noChangeArrowheads="1"/>
            </p:cNvSpPr>
            <p:nvPr/>
          </p:nvSpPr>
          <p:spPr bwMode="auto">
            <a:xfrm>
              <a:off x="3947" y="857"/>
              <a:ext cx="1921" cy="407"/>
            </a:xfrm>
            <a:prstGeom prst="rect">
              <a:avLst/>
            </a:prstGeom>
            <a:noFill/>
            <a:ln w="12700">
              <a:noFill/>
              <a:miter lim="800000"/>
              <a:headEnd type="none" w="sm" len="sm"/>
              <a:tailEnd type="none" w="sm" len="sm"/>
            </a:ln>
            <a:effectLst/>
          </p:spPr>
          <p:txBody>
            <a:bodyPr wrap="none">
              <a:spAutoFit/>
            </a:bodyPr>
            <a:lstStyle/>
            <a:p>
              <a:pPr eaLnBrk="0" hangingPunct="0">
                <a:defRPr/>
              </a:pPr>
              <a:r>
                <a:rPr kumimoji="0" lang="en-GB" sz="3600" b="1" dirty="0">
                  <a:solidFill>
                    <a:srgbClr val="FFFFFF"/>
                  </a:solidFill>
                  <a:ea typeface="+mn-ea"/>
                </a:rPr>
                <a:t>Herpes virus</a:t>
              </a:r>
            </a:p>
          </p:txBody>
        </p:sp>
      </p:gr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5800" y="1916113"/>
            <a:ext cx="7772400" cy="1447800"/>
          </a:xfrm>
        </p:spPr>
        <p:txBody>
          <a:bodyPr/>
          <a:lstStyle/>
          <a:p>
            <a:pPr eaLnBrk="1" hangingPunct="1">
              <a:defRPr/>
            </a:pPr>
            <a:r>
              <a:rPr lang="en-US" altLang="zh-TW" b="1" i="1" smtClean="0">
                <a:solidFill>
                  <a:srgbClr val="000066"/>
                </a:solidFill>
                <a:effectLst>
                  <a:outerShdw blurRad="38100" dist="38100" dir="2700000" algn="tl">
                    <a:srgbClr val="C0C0C0"/>
                  </a:outerShdw>
                </a:effectLst>
              </a:rPr>
              <a:t>2. </a:t>
            </a:r>
            <a:r>
              <a:rPr lang="el-GR" altLang="zh-TW" b="1" i="1" smtClean="0">
                <a:solidFill>
                  <a:srgbClr val="000066"/>
                </a:solidFill>
                <a:effectLst>
                  <a:outerShdw blurRad="38100" dist="38100" dir="2700000" algn="tl">
                    <a:srgbClr val="C0C0C0"/>
                  </a:outerShdw>
                </a:effectLst>
              </a:rPr>
              <a:t>Πορεία της ιικής λοίμωξης</a:t>
            </a:r>
            <a:endParaRPr lang="en-US" altLang="zh-TW" b="1" i="1" smtClean="0">
              <a:solidFill>
                <a:srgbClr val="00006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85800" y="-171450"/>
            <a:ext cx="7772400" cy="1371600"/>
          </a:xfrm>
          <a:prstGeom prst="rect">
            <a:avLst/>
          </a:prstGeom>
          <a:noFill/>
          <a:ln w="9525">
            <a:noFill/>
            <a:miter lim="800000"/>
            <a:headEnd/>
            <a:tailEnd/>
          </a:ln>
          <a:effectLst/>
        </p:spPr>
        <p:txBody>
          <a:bodyPr lIns="91407" tIns="45704" rIns="91407" bIns="45704" anchor="ctr"/>
          <a:lstStyle/>
          <a:p>
            <a:pPr algn="ctr">
              <a:defRPr/>
            </a:pPr>
            <a:r>
              <a:rPr kumimoji="0" lang="el-GR" sz="4400" i="1" dirty="0">
                <a:solidFill>
                  <a:srgbClr val="0000FF"/>
                </a:solidFill>
                <a:effectLst>
                  <a:outerShdw blurRad="38100" dist="38100" dir="2700000" algn="tl">
                    <a:srgbClr val="C0C0C0"/>
                  </a:outerShdw>
                </a:effectLst>
              </a:rPr>
              <a:t>Τύποι </a:t>
            </a:r>
            <a:r>
              <a:rPr kumimoji="0" lang="el-GR" sz="4400" i="1" dirty="0" err="1" smtClean="0">
                <a:solidFill>
                  <a:srgbClr val="0000FF"/>
                </a:solidFill>
                <a:effectLst>
                  <a:outerShdw blurRad="38100" dist="38100" dir="2700000" algn="tl">
                    <a:srgbClr val="C0C0C0"/>
                  </a:outerShdw>
                </a:effectLst>
              </a:rPr>
              <a:t>ιικών</a:t>
            </a:r>
            <a:r>
              <a:rPr kumimoji="0" lang="el-GR" sz="4400" i="1" dirty="0" smtClean="0">
                <a:solidFill>
                  <a:srgbClr val="0000FF"/>
                </a:solidFill>
                <a:effectLst>
                  <a:outerShdw blurRad="38100" dist="38100" dir="2700000" algn="tl">
                    <a:srgbClr val="C0C0C0"/>
                  </a:outerShdw>
                </a:effectLst>
              </a:rPr>
              <a:t> </a:t>
            </a:r>
            <a:r>
              <a:rPr kumimoji="0" lang="el-GR" sz="4400" i="1" dirty="0">
                <a:solidFill>
                  <a:srgbClr val="0000FF"/>
                </a:solidFill>
                <a:effectLst>
                  <a:outerShdw blurRad="38100" dist="38100" dir="2700000" algn="tl">
                    <a:srgbClr val="C0C0C0"/>
                  </a:outerShdw>
                </a:effectLst>
              </a:rPr>
              <a:t>λοιμώξεων</a:t>
            </a:r>
            <a:endParaRPr kumimoji="0" lang="en-US" sz="4400" i="1" dirty="0">
              <a:solidFill>
                <a:srgbClr val="0000FF"/>
              </a:solidFill>
              <a:effectLst>
                <a:outerShdw blurRad="38100" dist="38100" dir="2700000" algn="tl">
                  <a:srgbClr val="C0C0C0"/>
                </a:outerShdw>
              </a:effectLst>
            </a:endParaRPr>
          </a:p>
        </p:txBody>
      </p:sp>
      <p:sp>
        <p:nvSpPr>
          <p:cNvPr id="199683" name="Rectangle 3"/>
          <p:cNvSpPr>
            <a:spLocks noChangeArrowheads="1"/>
          </p:cNvSpPr>
          <p:nvPr/>
        </p:nvSpPr>
        <p:spPr bwMode="auto">
          <a:xfrm>
            <a:off x="762000" y="1052513"/>
            <a:ext cx="7772400" cy="4648200"/>
          </a:xfrm>
          <a:prstGeom prst="rect">
            <a:avLst/>
          </a:prstGeom>
          <a:noFill/>
          <a:ln w="9525">
            <a:noFill/>
            <a:miter lim="800000"/>
            <a:headEnd/>
            <a:tailEnd/>
          </a:ln>
          <a:effectLst/>
        </p:spPr>
        <p:txBody>
          <a:bodyPr lIns="91407" tIns="45704" rIns="91407" bIns="45704"/>
          <a:lstStyle/>
          <a:p>
            <a:pPr marL="342780" indent="-342780">
              <a:spcBef>
                <a:spcPct val="20000"/>
              </a:spcBef>
              <a:buFontTx/>
              <a:buChar char="•"/>
              <a:defRPr/>
            </a:pPr>
            <a:r>
              <a:rPr kumimoji="0" lang="el-GR" sz="3200" dirty="0">
                <a:solidFill>
                  <a:srgbClr val="0000FF"/>
                </a:solidFill>
                <a:effectLst>
                  <a:outerShdw blurRad="38100" dist="38100" dir="2700000" algn="tl">
                    <a:srgbClr val="C0C0C0"/>
                  </a:outerShdw>
                </a:effectLst>
              </a:rPr>
              <a:t>Οξείες λοιμώξεις</a:t>
            </a:r>
            <a:endParaRPr kumimoji="0" lang="en-US" sz="3200" dirty="0">
              <a:solidFill>
                <a:srgbClr val="0000FF"/>
              </a:solidFill>
              <a:effectLst>
                <a:outerShdw blurRad="38100" dist="38100" dir="2700000" algn="tl">
                  <a:srgbClr val="C0C0C0"/>
                </a:outerShdw>
              </a:effectLst>
            </a:endParaRPr>
          </a:p>
          <a:p>
            <a:pPr marL="742689" lvl="1" indent="-285650">
              <a:spcBef>
                <a:spcPct val="20000"/>
              </a:spcBef>
              <a:buFontTx/>
              <a:buChar char="–"/>
              <a:defRPr/>
            </a:pPr>
            <a:r>
              <a:rPr kumimoji="0" lang="el-GR" sz="2800" dirty="0">
                <a:solidFill>
                  <a:srgbClr val="000000"/>
                </a:solidFill>
              </a:rPr>
              <a:t>Ξεσπούν ξαφνικά και έχουν μικρή χρονική διάρκεια</a:t>
            </a:r>
            <a:endParaRPr kumimoji="0" lang="en-US" sz="2800" dirty="0">
              <a:solidFill>
                <a:srgbClr val="000000"/>
              </a:solidFill>
            </a:endParaRPr>
          </a:p>
          <a:p>
            <a:pPr marL="342780" indent="-342780">
              <a:spcBef>
                <a:spcPct val="20000"/>
              </a:spcBef>
              <a:buFontTx/>
              <a:buChar char="•"/>
              <a:defRPr/>
            </a:pPr>
            <a:r>
              <a:rPr kumimoji="0" lang="el-GR" sz="3200" dirty="0">
                <a:solidFill>
                  <a:srgbClr val="0000FF"/>
                </a:solidFill>
                <a:effectLst>
                  <a:outerShdw blurRad="38100" dist="38100" dir="2700000" algn="tl">
                    <a:srgbClr val="C0C0C0"/>
                  </a:outerShdw>
                </a:effectLst>
              </a:rPr>
              <a:t>Εμμένουσες λοιμώξεις</a:t>
            </a:r>
            <a:endParaRPr kumimoji="0" lang="en-US" sz="3200" dirty="0">
              <a:solidFill>
                <a:srgbClr val="0000FF"/>
              </a:solidFill>
              <a:effectLst>
                <a:outerShdw blurRad="38100" dist="38100" dir="2700000" algn="tl">
                  <a:srgbClr val="C0C0C0"/>
                </a:outerShdw>
              </a:effectLst>
            </a:endParaRPr>
          </a:p>
          <a:p>
            <a:pPr marL="742689" lvl="1" indent="-285650">
              <a:spcBef>
                <a:spcPct val="20000"/>
              </a:spcBef>
              <a:buFontTx/>
              <a:buChar char="–"/>
              <a:defRPr/>
            </a:pPr>
            <a:r>
              <a:rPr kumimoji="0" lang="el-GR" sz="2800" dirty="0">
                <a:solidFill>
                  <a:srgbClr val="000000"/>
                </a:solidFill>
              </a:rPr>
              <a:t>Κρατούν αρκετά χρόνια</a:t>
            </a:r>
            <a:endParaRPr kumimoji="0" lang="en-US" sz="2800" dirty="0">
              <a:solidFill>
                <a:srgbClr val="000000"/>
              </a:solidFill>
            </a:endParaRPr>
          </a:p>
          <a:p>
            <a:pPr marL="742689" lvl="1" indent="-285650">
              <a:lnSpc>
                <a:spcPct val="90000"/>
              </a:lnSpc>
              <a:spcBef>
                <a:spcPct val="20000"/>
              </a:spcBef>
              <a:buFontTx/>
              <a:buChar char="–"/>
              <a:defRPr/>
            </a:pPr>
            <a:r>
              <a:rPr kumimoji="0" lang="el-GR" dirty="0">
                <a:solidFill>
                  <a:srgbClr val="FF0000"/>
                </a:solidFill>
              </a:rPr>
              <a:t>Χρόνια </a:t>
            </a:r>
            <a:r>
              <a:rPr kumimoji="0" lang="el-GR" dirty="0" err="1" smtClean="0">
                <a:solidFill>
                  <a:srgbClr val="FF0000"/>
                </a:solidFill>
              </a:rPr>
              <a:t>ιική</a:t>
            </a:r>
            <a:r>
              <a:rPr kumimoji="0" lang="el-GR" dirty="0" smtClean="0">
                <a:solidFill>
                  <a:srgbClr val="FF0000"/>
                </a:solidFill>
              </a:rPr>
              <a:t> </a:t>
            </a:r>
            <a:r>
              <a:rPr kumimoji="0" lang="el-GR" dirty="0">
                <a:solidFill>
                  <a:srgbClr val="FF0000"/>
                </a:solidFill>
              </a:rPr>
              <a:t>λοίμωξη</a:t>
            </a:r>
            <a:endParaRPr kumimoji="0" lang="en-US" dirty="0">
              <a:solidFill>
                <a:srgbClr val="FF0000"/>
              </a:solidFill>
            </a:endParaRPr>
          </a:p>
          <a:p>
            <a:pPr marL="1142599" lvl="2" indent="-228519">
              <a:lnSpc>
                <a:spcPct val="90000"/>
              </a:lnSpc>
              <a:spcBef>
                <a:spcPct val="20000"/>
              </a:spcBef>
              <a:buFontTx/>
              <a:buChar char="•"/>
              <a:defRPr/>
            </a:pPr>
            <a:r>
              <a:rPr kumimoji="0" lang="el-GR" sz="2000" dirty="0">
                <a:solidFill>
                  <a:srgbClr val="000000"/>
                </a:solidFill>
              </a:rPr>
              <a:t>Ιός ανιχνεύεται συνεχώς</a:t>
            </a:r>
            <a:endParaRPr kumimoji="0" lang="en-US" sz="2000" dirty="0">
              <a:solidFill>
                <a:srgbClr val="000000"/>
              </a:solidFill>
            </a:endParaRPr>
          </a:p>
          <a:p>
            <a:pPr marL="1142599" lvl="2" indent="-228519">
              <a:lnSpc>
                <a:spcPct val="90000"/>
              </a:lnSpc>
              <a:spcBef>
                <a:spcPct val="20000"/>
              </a:spcBef>
              <a:buFontTx/>
              <a:buChar char="•"/>
              <a:defRPr/>
            </a:pPr>
            <a:r>
              <a:rPr kumimoji="0" lang="el-GR" sz="2000" dirty="0">
                <a:solidFill>
                  <a:srgbClr val="000000"/>
                </a:solidFill>
              </a:rPr>
              <a:t>κλινικά συμπτώματα ήπια ή απόντα για μεγάλα χρονικά διαστήματα</a:t>
            </a:r>
            <a:endParaRPr kumimoji="0" lang="en-US" sz="2000" dirty="0">
              <a:solidFill>
                <a:srgbClr val="000000"/>
              </a:solidFill>
            </a:endParaRPr>
          </a:p>
          <a:p>
            <a:pPr marL="742689" lvl="1" indent="-285650">
              <a:lnSpc>
                <a:spcPct val="90000"/>
              </a:lnSpc>
              <a:spcBef>
                <a:spcPct val="20000"/>
              </a:spcBef>
              <a:buFontTx/>
              <a:buChar char="–"/>
              <a:defRPr/>
            </a:pPr>
            <a:r>
              <a:rPr kumimoji="0" lang="el-GR" dirty="0">
                <a:solidFill>
                  <a:srgbClr val="FF0000"/>
                </a:solidFill>
              </a:rPr>
              <a:t>Λανθάνουσα λοίμωξη</a:t>
            </a:r>
            <a:endParaRPr kumimoji="0" lang="en-US" dirty="0">
              <a:solidFill>
                <a:srgbClr val="FF0000"/>
              </a:solidFill>
            </a:endParaRPr>
          </a:p>
          <a:p>
            <a:pPr marL="1142599" lvl="2" indent="-228519">
              <a:lnSpc>
                <a:spcPct val="90000"/>
              </a:lnSpc>
              <a:spcBef>
                <a:spcPct val="20000"/>
              </a:spcBef>
              <a:buFontTx/>
              <a:buChar char="•"/>
              <a:defRPr/>
            </a:pPr>
            <a:r>
              <a:rPr kumimoji="0" lang="el-GR" sz="2000" dirty="0">
                <a:solidFill>
                  <a:srgbClr val="000000"/>
                </a:solidFill>
              </a:rPr>
              <a:t>Ο ιός σταματάει να αναδιπλασιάζεται και μένει σε λανθάνουσα κατάσταση</a:t>
            </a:r>
            <a:endParaRPr kumimoji="0" lang="en-US" sz="200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990600" y="1600200"/>
            <a:ext cx="7543800" cy="4254500"/>
          </a:xfrm>
          <a:prstGeom prst="rect">
            <a:avLst/>
          </a:prstGeom>
          <a:noFill/>
          <a:ln w="9525">
            <a:noFill/>
            <a:miter lim="800000"/>
            <a:headEnd/>
            <a:tailEnd/>
          </a:ln>
        </p:spPr>
        <p:txBody>
          <a:bodyPr lIns="91407" tIns="45704" rIns="91407" bIns="45704">
            <a:spAutoFit/>
          </a:bodyPr>
          <a:lstStyle/>
          <a:p>
            <a:pPr>
              <a:spcBef>
                <a:spcPct val="50000"/>
              </a:spcBef>
            </a:pPr>
            <a:r>
              <a:rPr lang="en-US" altLang="zh-TW" sz="2800">
                <a:solidFill>
                  <a:srgbClr val="000066"/>
                </a:solidFill>
              </a:rPr>
              <a:t>1. </a:t>
            </a:r>
            <a:r>
              <a:rPr lang="el-GR" altLang="zh-TW" sz="2800">
                <a:solidFill>
                  <a:srgbClr val="000066"/>
                </a:solidFill>
              </a:rPr>
              <a:t>Ιοί</a:t>
            </a:r>
            <a:endParaRPr lang="en-US" altLang="zh-TW" sz="2800">
              <a:solidFill>
                <a:srgbClr val="000066"/>
              </a:solidFill>
            </a:endParaRPr>
          </a:p>
          <a:p>
            <a:pPr>
              <a:spcBef>
                <a:spcPct val="50000"/>
              </a:spcBef>
            </a:pPr>
            <a:r>
              <a:rPr lang="en-US" altLang="zh-TW" sz="2800">
                <a:solidFill>
                  <a:srgbClr val="000066"/>
                </a:solidFill>
              </a:rPr>
              <a:t>2. </a:t>
            </a:r>
            <a:r>
              <a:rPr lang="el-GR" altLang="zh-TW" sz="2800">
                <a:solidFill>
                  <a:srgbClr val="000066"/>
                </a:solidFill>
              </a:rPr>
              <a:t>Πορεία της ιικής λοίμωξης</a:t>
            </a:r>
            <a:endParaRPr lang="en-US" altLang="zh-TW" sz="2800">
              <a:solidFill>
                <a:srgbClr val="000066"/>
              </a:solidFill>
            </a:endParaRPr>
          </a:p>
          <a:p>
            <a:pPr>
              <a:spcBef>
                <a:spcPct val="50000"/>
              </a:spcBef>
            </a:pPr>
            <a:r>
              <a:rPr lang="en-US" altLang="zh-TW" sz="2800">
                <a:solidFill>
                  <a:srgbClr val="000066"/>
                </a:solidFill>
              </a:rPr>
              <a:t>3. </a:t>
            </a:r>
            <a:r>
              <a:rPr lang="el-GR" altLang="zh-TW" sz="2800">
                <a:solidFill>
                  <a:srgbClr val="000066"/>
                </a:solidFill>
              </a:rPr>
              <a:t>Αμυντικοί μηχανισμοί του ξενιστή</a:t>
            </a:r>
            <a:endParaRPr lang="en-US" altLang="zh-TW" sz="2800">
              <a:solidFill>
                <a:srgbClr val="000066"/>
              </a:solidFill>
            </a:endParaRPr>
          </a:p>
          <a:p>
            <a:pPr>
              <a:spcBef>
                <a:spcPct val="50000"/>
              </a:spcBef>
            </a:pPr>
            <a:r>
              <a:rPr lang="en-US" altLang="zh-TW" sz="2800">
                <a:solidFill>
                  <a:srgbClr val="000066"/>
                </a:solidFill>
              </a:rPr>
              <a:t>  (</a:t>
            </a:r>
            <a:r>
              <a:rPr lang="el-GR" altLang="zh-TW" sz="2800">
                <a:solidFill>
                  <a:srgbClr val="000066"/>
                </a:solidFill>
              </a:rPr>
              <a:t>φυσική - επίκτητη ανοσία και ιοί)</a:t>
            </a:r>
          </a:p>
          <a:p>
            <a:pPr>
              <a:spcBef>
                <a:spcPct val="50000"/>
              </a:spcBef>
            </a:pPr>
            <a:r>
              <a:rPr lang="el-GR" altLang="zh-TW" sz="2800">
                <a:solidFill>
                  <a:srgbClr val="000066"/>
                </a:solidFill>
              </a:rPr>
              <a:t>4. Τρόποι (μηχανισμοί) ανοσολογικής διαφυγής ιών</a:t>
            </a:r>
            <a:endParaRPr lang="en-US" altLang="zh-TW" sz="2800">
              <a:solidFill>
                <a:srgbClr val="000066"/>
              </a:solidFill>
            </a:endParaRPr>
          </a:p>
          <a:p>
            <a:pPr>
              <a:spcBef>
                <a:spcPct val="50000"/>
              </a:spcBef>
            </a:pPr>
            <a:r>
              <a:rPr lang="en-US" altLang="zh-TW" sz="2800">
                <a:solidFill>
                  <a:srgbClr val="000066"/>
                </a:solidFill>
              </a:rPr>
              <a:t>7. </a:t>
            </a:r>
            <a:r>
              <a:rPr lang="el-GR" altLang="zh-TW" sz="2800">
                <a:solidFill>
                  <a:srgbClr val="000066"/>
                </a:solidFill>
              </a:rPr>
              <a:t>Εμβόλια και ιοί </a:t>
            </a:r>
            <a:endParaRPr lang="en-US" altLang="zh-TW" sz="2800">
              <a:solidFill>
                <a:srgbClr val="000066"/>
              </a:solidFill>
            </a:endParaRPr>
          </a:p>
        </p:txBody>
      </p:sp>
      <p:sp>
        <p:nvSpPr>
          <p:cNvPr id="6147" name="Rectangle 3"/>
          <p:cNvSpPr>
            <a:spLocks noGrp="1" noChangeArrowheads="1"/>
          </p:cNvSpPr>
          <p:nvPr>
            <p:ph type="title" idx="4294967295"/>
          </p:nvPr>
        </p:nvSpPr>
        <p:spPr>
          <a:xfrm>
            <a:off x="1042988" y="260350"/>
            <a:ext cx="6842125" cy="901700"/>
          </a:xfrm>
        </p:spPr>
        <p:txBody>
          <a:bodyPr/>
          <a:lstStyle/>
          <a:p>
            <a:pPr eaLnBrk="1" hangingPunct="1">
              <a:defRPr/>
            </a:pPr>
            <a:r>
              <a:rPr lang="el-GR" altLang="zh-TW" b="1" i="1" smtClean="0">
                <a:solidFill>
                  <a:srgbClr val="000066"/>
                </a:solidFill>
                <a:effectLst>
                  <a:outerShdw blurRad="38100" dist="38100" dir="2700000" algn="tl">
                    <a:srgbClr val="C0C0C0"/>
                  </a:outerShdw>
                </a:effectLst>
              </a:rPr>
              <a:t>Περίγραμμα</a:t>
            </a:r>
            <a:r>
              <a:rPr lang="en-US" altLang="zh-TW" b="1" i="1" smtClean="0">
                <a:solidFill>
                  <a:srgbClr val="000066"/>
                </a:solidFill>
                <a:effectLst>
                  <a:outerShdw blurRad="38100" dist="38100" dir="2700000" algn="tl">
                    <a:srgbClr val="C0C0C0"/>
                  </a:outerShdw>
                </a:effectLst>
              </a:rPr>
              <a:t> </a:t>
            </a:r>
            <a:r>
              <a:rPr lang="el-GR" altLang="zh-TW" b="1" i="1" smtClean="0">
                <a:solidFill>
                  <a:srgbClr val="000066"/>
                </a:solidFill>
                <a:effectLst>
                  <a:outerShdw blurRad="38100" dist="38100" dir="2700000" algn="tl">
                    <a:srgbClr val="C0C0C0"/>
                  </a:outerShdw>
                </a:effectLst>
              </a:rPr>
              <a:t>μαθήματος </a:t>
            </a:r>
            <a:endParaRPr lang="en-US" altLang="zh-TW" b="1" i="1" smtClean="0">
              <a:solidFill>
                <a:srgbClr val="00006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285750" y="188913"/>
            <a:ext cx="8172450" cy="1143000"/>
          </a:xfrm>
        </p:spPr>
        <p:txBody>
          <a:bodyPr/>
          <a:lstStyle/>
          <a:p>
            <a:pPr eaLnBrk="1" hangingPunct="1">
              <a:defRPr/>
            </a:pPr>
            <a:r>
              <a:rPr lang="en-US" altLang="zh-TW" sz="3600" b="1" i="1" dirty="0" smtClean="0">
                <a:solidFill>
                  <a:srgbClr val="000066"/>
                </a:solidFill>
                <a:effectLst>
                  <a:outerShdw blurRad="38100" dist="38100" dir="2700000" algn="tl">
                    <a:srgbClr val="C0C0C0"/>
                  </a:outerShdw>
                </a:effectLst>
                <a:ea typeface="+mj-ea"/>
              </a:rPr>
              <a:t>O</a:t>
            </a:r>
            <a:r>
              <a:rPr lang="el-GR" altLang="zh-TW" sz="3600" b="1" i="1" dirty="0" smtClean="0">
                <a:solidFill>
                  <a:srgbClr val="000066"/>
                </a:solidFill>
                <a:effectLst>
                  <a:outerShdw blurRad="38100" dist="38100" dir="2700000" algn="tl">
                    <a:srgbClr val="C0C0C0"/>
                  </a:outerShdw>
                </a:effectLst>
                <a:ea typeface="+mj-ea"/>
              </a:rPr>
              <a:t>ι ιοί μολύνουν τον οργανισμό μέσω διαφορετικών οδών</a:t>
            </a:r>
            <a:endParaRPr lang="en-US" altLang="zh-TW" sz="3600" b="1" i="1" dirty="0" smtClean="0">
              <a:solidFill>
                <a:srgbClr val="000066"/>
              </a:solidFill>
              <a:effectLst>
                <a:outerShdw blurRad="38100" dist="38100" dir="2700000" algn="tl">
                  <a:srgbClr val="C0C0C0"/>
                </a:outerShdw>
              </a:effectLst>
              <a:ea typeface="+mj-ea"/>
            </a:endParaRPr>
          </a:p>
        </p:txBody>
      </p:sp>
      <p:sp>
        <p:nvSpPr>
          <p:cNvPr id="285699" name="Text Box 4"/>
          <p:cNvSpPr txBox="1">
            <a:spLocks noChangeArrowheads="1"/>
          </p:cNvSpPr>
          <p:nvPr/>
        </p:nvSpPr>
        <p:spPr bwMode="auto">
          <a:xfrm>
            <a:off x="2514600" y="1828800"/>
            <a:ext cx="4200525" cy="4800600"/>
          </a:xfrm>
          <a:prstGeom prst="rect">
            <a:avLst/>
          </a:prstGeom>
          <a:noFill/>
          <a:ln w="9525">
            <a:noFill/>
            <a:miter lim="800000"/>
            <a:headEnd/>
            <a:tailEnd/>
          </a:ln>
        </p:spPr>
        <p:txBody>
          <a:bodyPr lIns="91407" tIns="45704" rIns="91407" bIns="45704">
            <a:spAutoFit/>
          </a:bodyPr>
          <a:lstStyle/>
          <a:p>
            <a:pPr>
              <a:spcBef>
                <a:spcPct val="50000"/>
              </a:spcBef>
            </a:pPr>
            <a:r>
              <a:rPr lang="en-US" altLang="zh-TW" sz="3600">
                <a:solidFill>
                  <a:srgbClr val="CC3300"/>
                </a:solidFill>
              </a:rPr>
              <a:t>E</a:t>
            </a:r>
            <a:r>
              <a:rPr lang="el-GR" altLang="zh-TW" sz="3600">
                <a:solidFill>
                  <a:srgbClr val="CC3300"/>
                </a:solidFill>
              </a:rPr>
              <a:t>ξωτερικό </a:t>
            </a:r>
            <a:r>
              <a:rPr lang="en-US" altLang="zh-TW" sz="3600">
                <a:solidFill>
                  <a:srgbClr val="000066"/>
                </a:solidFill>
              </a:rPr>
              <a:t> </a:t>
            </a:r>
            <a:r>
              <a:rPr lang="el-GR" altLang="zh-TW" sz="3600">
                <a:solidFill>
                  <a:srgbClr val="000066"/>
                </a:solidFill>
              </a:rPr>
              <a:t>επιθήλιο</a:t>
            </a:r>
            <a:r>
              <a:rPr lang="en-US" altLang="zh-TW" sz="3600">
                <a:solidFill>
                  <a:srgbClr val="000066"/>
                </a:solidFill>
              </a:rPr>
              <a:t>:</a:t>
            </a:r>
          </a:p>
          <a:p>
            <a:pPr>
              <a:spcBef>
                <a:spcPct val="50000"/>
              </a:spcBef>
            </a:pPr>
            <a:r>
              <a:rPr lang="en-US" altLang="zh-TW">
                <a:solidFill>
                  <a:srgbClr val="000066"/>
                </a:solidFill>
              </a:rPr>
              <a:t>   </a:t>
            </a:r>
            <a:r>
              <a:rPr lang="el-GR" altLang="zh-TW">
                <a:solidFill>
                  <a:srgbClr val="000066"/>
                </a:solidFill>
              </a:rPr>
              <a:t>Εξωτερική επιφάνεια</a:t>
            </a:r>
            <a:endParaRPr lang="en-US" altLang="zh-TW">
              <a:solidFill>
                <a:srgbClr val="000066"/>
              </a:solidFill>
            </a:endParaRPr>
          </a:p>
          <a:p>
            <a:pPr>
              <a:spcBef>
                <a:spcPct val="50000"/>
              </a:spcBef>
            </a:pPr>
            <a:r>
              <a:rPr lang="en-US" altLang="zh-TW">
                <a:solidFill>
                  <a:srgbClr val="000066"/>
                </a:solidFill>
              </a:rPr>
              <a:t>   </a:t>
            </a:r>
            <a:r>
              <a:rPr lang="el-GR" altLang="zh-TW">
                <a:solidFill>
                  <a:srgbClr val="000066"/>
                </a:solidFill>
              </a:rPr>
              <a:t>Πληγές και εκδορές</a:t>
            </a:r>
            <a:endParaRPr lang="en-US" altLang="zh-TW">
              <a:solidFill>
                <a:srgbClr val="000066"/>
              </a:solidFill>
            </a:endParaRPr>
          </a:p>
          <a:p>
            <a:pPr>
              <a:spcBef>
                <a:spcPct val="50000"/>
              </a:spcBef>
            </a:pPr>
            <a:r>
              <a:rPr lang="en-US" altLang="zh-TW">
                <a:solidFill>
                  <a:srgbClr val="000066"/>
                </a:solidFill>
              </a:rPr>
              <a:t>   </a:t>
            </a:r>
            <a:r>
              <a:rPr lang="el-GR" altLang="zh-TW">
                <a:solidFill>
                  <a:srgbClr val="000066"/>
                </a:solidFill>
              </a:rPr>
              <a:t>Τσιμπήματα εντόμων</a:t>
            </a:r>
            <a:endParaRPr lang="en-US" altLang="zh-TW">
              <a:solidFill>
                <a:srgbClr val="000066"/>
              </a:solidFill>
            </a:endParaRPr>
          </a:p>
          <a:p>
            <a:pPr>
              <a:spcBef>
                <a:spcPct val="50000"/>
              </a:spcBef>
            </a:pPr>
            <a:r>
              <a:rPr lang="el-GR" altLang="zh-TW" sz="3600">
                <a:solidFill>
                  <a:srgbClr val="CC3300"/>
                </a:solidFill>
              </a:rPr>
              <a:t>Βλεννογόνοι</a:t>
            </a:r>
            <a:r>
              <a:rPr lang="en-US" altLang="zh-TW" sz="3600">
                <a:solidFill>
                  <a:srgbClr val="000066"/>
                </a:solidFill>
              </a:rPr>
              <a:t>:</a:t>
            </a:r>
          </a:p>
          <a:p>
            <a:pPr>
              <a:spcBef>
                <a:spcPct val="50000"/>
              </a:spcBef>
            </a:pPr>
            <a:r>
              <a:rPr lang="en-US" altLang="zh-TW">
                <a:solidFill>
                  <a:srgbClr val="000066"/>
                </a:solidFill>
              </a:rPr>
              <a:t>   </a:t>
            </a:r>
            <a:r>
              <a:rPr lang="el-GR" altLang="zh-TW">
                <a:solidFill>
                  <a:srgbClr val="000066"/>
                </a:solidFill>
              </a:rPr>
              <a:t>αναπνευστικής οδού</a:t>
            </a:r>
            <a:endParaRPr lang="en-US" altLang="zh-TW">
              <a:solidFill>
                <a:srgbClr val="000066"/>
              </a:solidFill>
            </a:endParaRPr>
          </a:p>
          <a:p>
            <a:pPr>
              <a:spcBef>
                <a:spcPct val="50000"/>
              </a:spcBef>
            </a:pPr>
            <a:r>
              <a:rPr lang="en-US" altLang="zh-TW">
                <a:solidFill>
                  <a:srgbClr val="000066"/>
                </a:solidFill>
              </a:rPr>
              <a:t>   </a:t>
            </a:r>
            <a:r>
              <a:rPr lang="el-GR" altLang="zh-TW">
                <a:solidFill>
                  <a:srgbClr val="000066"/>
                </a:solidFill>
              </a:rPr>
              <a:t>γαστρεντερικού σωλήνα</a:t>
            </a:r>
            <a:endParaRPr lang="en-US" altLang="zh-TW">
              <a:solidFill>
                <a:srgbClr val="000066"/>
              </a:solidFill>
            </a:endParaRPr>
          </a:p>
          <a:p>
            <a:pPr>
              <a:spcBef>
                <a:spcPct val="50000"/>
              </a:spcBef>
            </a:pPr>
            <a:r>
              <a:rPr lang="el-GR" altLang="zh-TW">
                <a:solidFill>
                  <a:srgbClr val="000066"/>
                </a:solidFill>
              </a:rPr>
              <a:t>   αναπαραγωγικής οδού</a:t>
            </a:r>
            <a:endParaRPr lang="en-US" altLang="zh-TW">
              <a:solidFill>
                <a:srgbClr val="00006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971550" y="53975"/>
            <a:ext cx="7199313" cy="1143000"/>
          </a:xfrm>
        </p:spPr>
        <p:txBody>
          <a:bodyPr/>
          <a:lstStyle/>
          <a:p>
            <a:pPr eaLnBrk="1" hangingPunct="1">
              <a:defRPr/>
            </a:pPr>
            <a:r>
              <a:rPr lang="el-GR" altLang="zh-TW" sz="3600" b="1" i="1" dirty="0" smtClean="0">
                <a:solidFill>
                  <a:srgbClr val="000066"/>
                </a:solidFill>
                <a:effectLst>
                  <a:outerShdw blurRad="38100" dist="38100" dir="2700000" algn="tl">
                    <a:srgbClr val="C0C0C0"/>
                  </a:outerShdw>
                </a:effectLst>
                <a:ea typeface="+mj-ea"/>
              </a:rPr>
              <a:t>Οι ιοί μπορούν να καταστρέψουν έναν ιστό</a:t>
            </a:r>
            <a:endParaRPr lang="en-US" altLang="zh-TW" sz="3600" b="1" i="1" dirty="0" smtClean="0">
              <a:solidFill>
                <a:srgbClr val="000066"/>
              </a:solidFill>
              <a:effectLst>
                <a:outerShdw blurRad="38100" dist="38100" dir="2700000" algn="tl">
                  <a:srgbClr val="C0C0C0"/>
                </a:outerShdw>
              </a:effectLst>
              <a:ea typeface="+mj-ea"/>
            </a:endParaRPr>
          </a:p>
        </p:txBody>
      </p:sp>
      <p:sp>
        <p:nvSpPr>
          <p:cNvPr id="286723" name="Text Box 3"/>
          <p:cNvSpPr txBox="1">
            <a:spLocks noChangeArrowheads="1"/>
          </p:cNvSpPr>
          <p:nvPr/>
        </p:nvSpPr>
        <p:spPr bwMode="auto">
          <a:xfrm>
            <a:off x="229235" y="1785938"/>
            <a:ext cx="9086850" cy="3600450"/>
          </a:xfrm>
          <a:prstGeom prst="rect">
            <a:avLst/>
          </a:prstGeom>
          <a:noFill/>
          <a:ln w="9525">
            <a:noFill/>
            <a:miter lim="800000"/>
            <a:headEnd/>
            <a:tailEnd/>
          </a:ln>
        </p:spPr>
        <p:txBody>
          <a:bodyPr wrap="none" lIns="91407" tIns="45704" rIns="91407" bIns="45704">
            <a:spAutoFit/>
          </a:bodyPr>
          <a:lstStyle/>
          <a:p>
            <a:r>
              <a:rPr lang="el-GR" altLang="zh-TW" sz="3600" dirty="0" smtClean="0">
                <a:solidFill>
                  <a:srgbClr val="CC3300"/>
                </a:solidFill>
              </a:rPr>
              <a:t>Άμεσο </a:t>
            </a:r>
            <a:r>
              <a:rPr lang="el-GR" altLang="zh-TW" sz="3600" dirty="0">
                <a:solidFill>
                  <a:srgbClr val="002060"/>
                </a:solidFill>
              </a:rPr>
              <a:t>μηχανισμό πρόκλησης </a:t>
            </a:r>
            <a:r>
              <a:rPr lang="el-GR" altLang="zh-TW" sz="3600" dirty="0" err="1">
                <a:solidFill>
                  <a:srgbClr val="002060"/>
                </a:solidFill>
              </a:rPr>
              <a:t>ιστικής</a:t>
            </a:r>
            <a:r>
              <a:rPr lang="el-GR" altLang="zh-TW" sz="3600" dirty="0">
                <a:solidFill>
                  <a:srgbClr val="002060"/>
                </a:solidFill>
              </a:rPr>
              <a:t> βλάβης</a:t>
            </a:r>
            <a:r>
              <a:rPr lang="en-US" altLang="zh-TW" sz="3600" dirty="0">
                <a:solidFill>
                  <a:srgbClr val="000066"/>
                </a:solidFill>
              </a:rPr>
              <a:t>:</a:t>
            </a:r>
          </a:p>
          <a:p>
            <a:r>
              <a:rPr lang="el-GR" altLang="zh-TW" dirty="0" err="1">
                <a:solidFill>
                  <a:srgbClr val="000066"/>
                </a:solidFill>
              </a:rPr>
              <a:t>Αμεσο</a:t>
            </a:r>
            <a:r>
              <a:rPr lang="el-GR" altLang="zh-TW" dirty="0">
                <a:solidFill>
                  <a:srgbClr val="000066"/>
                </a:solidFill>
              </a:rPr>
              <a:t> </a:t>
            </a:r>
            <a:r>
              <a:rPr lang="el-GR" altLang="zh-TW" dirty="0" err="1">
                <a:solidFill>
                  <a:srgbClr val="000066"/>
                </a:solidFill>
              </a:rPr>
              <a:t>κυτταροπαθητικό</a:t>
            </a:r>
            <a:r>
              <a:rPr lang="el-GR" altLang="zh-TW" dirty="0">
                <a:solidFill>
                  <a:srgbClr val="000066"/>
                </a:solidFill>
              </a:rPr>
              <a:t> αποτέλεσμα</a:t>
            </a:r>
            <a:endParaRPr lang="en-US" altLang="zh-TW" dirty="0">
              <a:solidFill>
                <a:srgbClr val="000066"/>
              </a:solidFill>
            </a:endParaRPr>
          </a:p>
          <a:p>
            <a:endParaRPr lang="en-US" altLang="zh-TW" sz="3600" dirty="0">
              <a:solidFill>
                <a:srgbClr val="000066"/>
              </a:solidFill>
            </a:endParaRPr>
          </a:p>
          <a:p>
            <a:r>
              <a:rPr lang="el-GR" altLang="zh-TW" sz="3600" dirty="0" smtClean="0">
                <a:solidFill>
                  <a:srgbClr val="CC3300"/>
                </a:solidFill>
              </a:rPr>
              <a:t>Έμμεσο </a:t>
            </a:r>
            <a:r>
              <a:rPr lang="el-GR" altLang="zh-TW" sz="3600" dirty="0">
                <a:solidFill>
                  <a:srgbClr val="002060"/>
                </a:solidFill>
              </a:rPr>
              <a:t>μηχανισμό πρόκλησης </a:t>
            </a:r>
            <a:r>
              <a:rPr lang="el-GR" altLang="zh-TW" sz="3600" dirty="0" err="1">
                <a:solidFill>
                  <a:srgbClr val="002060"/>
                </a:solidFill>
              </a:rPr>
              <a:t>ιστικής</a:t>
            </a:r>
            <a:r>
              <a:rPr lang="el-GR" altLang="zh-TW" sz="3600" dirty="0">
                <a:solidFill>
                  <a:srgbClr val="002060"/>
                </a:solidFill>
              </a:rPr>
              <a:t> βλάβης </a:t>
            </a:r>
            <a:r>
              <a:rPr lang="en-US" altLang="zh-TW" sz="3600" dirty="0">
                <a:solidFill>
                  <a:srgbClr val="000066"/>
                </a:solidFill>
              </a:rPr>
              <a:t>:</a:t>
            </a:r>
          </a:p>
          <a:p>
            <a:r>
              <a:rPr lang="el-GR" altLang="zh-TW" dirty="0" err="1">
                <a:solidFill>
                  <a:srgbClr val="000066"/>
                </a:solidFill>
              </a:rPr>
              <a:t>Ανοσοσυμπλέγματα</a:t>
            </a:r>
            <a:endParaRPr lang="en-US" altLang="zh-TW" dirty="0">
              <a:solidFill>
                <a:srgbClr val="000066"/>
              </a:solidFill>
            </a:endParaRPr>
          </a:p>
          <a:p>
            <a:r>
              <a:rPr lang="en-US" altLang="zh-TW" dirty="0">
                <a:solidFill>
                  <a:srgbClr val="000066"/>
                </a:solidFill>
              </a:rPr>
              <a:t>   </a:t>
            </a:r>
          </a:p>
          <a:p>
            <a:endParaRPr lang="en-US" altLang="zh-TW" dirty="0">
              <a:solidFill>
                <a:srgbClr val="000066"/>
              </a:solidFill>
            </a:endParaRPr>
          </a:p>
          <a:p>
            <a:r>
              <a:rPr lang="en-US" altLang="zh-TW" dirty="0">
                <a:solidFill>
                  <a:srgbClr val="000066"/>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5800" y="1916113"/>
            <a:ext cx="7772400" cy="1447800"/>
          </a:xfrm>
        </p:spPr>
        <p:txBody>
          <a:bodyPr/>
          <a:lstStyle/>
          <a:p>
            <a:pPr eaLnBrk="1" hangingPunct="1">
              <a:defRPr/>
            </a:pPr>
            <a:r>
              <a:rPr lang="en-US" altLang="zh-TW" b="1" i="1" smtClean="0">
                <a:solidFill>
                  <a:srgbClr val="000066"/>
                </a:solidFill>
                <a:effectLst>
                  <a:outerShdw blurRad="38100" dist="38100" dir="2700000" algn="tl">
                    <a:srgbClr val="C0C0C0"/>
                  </a:outerShdw>
                </a:effectLst>
              </a:rPr>
              <a:t>3. </a:t>
            </a:r>
            <a:r>
              <a:rPr lang="el-GR" altLang="zh-TW" b="1" i="1" smtClean="0">
                <a:solidFill>
                  <a:srgbClr val="000066"/>
                </a:solidFill>
                <a:effectLst>
                  <a:outerShdw blurRad="38100" dist="38100" dir="2700000" algn="tl">
                    <a:srgbClr val="C0C0C0"/>
                  </a:outerShdw>
                </a:effectLst>
              </a:rPr>
              <a:t>Αμυντικοί μηχανισμοί του ξενιστή στην ιική λοίμωξη</a:t>
            </a:r>
            <a:endParaRPr lang="en-US" altLang="zh-TW" b="1" i="1" smtClean="0">
              <a:solidFill>
                <a:srgbClr val="00006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339975" y="-26988"/>
            <a:ext cx="4319588" cy="522288"/>
          </a:xfrm>
          <a:prstGeom prst="rect">
            <a:avLst/>
          </a:prstGeom>
          <a:noFill/>
          <a:ln w="9525">
            <a:noFill/>
            <a:miter lim="800000"/>
            <a:headEnd/>
            <a:tailEnd/>
          </a:ln>
          <a:effectLst/>
        </p:spPr>
        <p:txBody>
          <a:bodyPr lIns="91407" tIns="45704" rIns="91407" bIns="45704">
            <a:spAutoFit/>
          </a:bodyPr>
          <a:lstStyle/>
          <a:p>
            <a:pPr eaLnBrk="0" hangingPunct="0">
              <a:defRPr/>
            </a:pPr>
            <a:r>
              <a:rPr kumimoji="0" lang="en-US" sz="2800" b="1" i="1" dirty="0">
                <a:solidFill>
                  <a:srgbClr val="3333CC"/>
                </a:solidFill>
                <a:effectLst>
                  <a:outerShdw blurRad="38100" dist="38100" dir="2700000" algn="tl">
                    <a:srgbClr val="000000"/>
                  </a:outerShdw>
                </a:effectLst>
                <a:latin typeface="Arial" pitchFamily="34" charset="0"/>
                <a:cs typeface="Arial" pitchFamily="34" charset="0"/>
              </a:rPr>
              <a:t>ΜΗΧΑΝΙΣΜΟΙ ΑΜΥΝΑΣ</a:t>
            </a:r>
            <a:endParaRPr kumimoji="0" lang="en-US" sz="2800" b="1" i="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053" name="Text Box 3"/>
          <p:cNvSpPr txBox="1">
            <a:spLocks noChangeArrowheads="1"/>
          </p:cNvSpPr>
          <p:nvPr/>
        </p:nvSpPr>
        <p:spPr bwMode="auto">
          <a:xfrm>
            <a:off x="214313" y="500063"/>
            <a:ext cx="8724900" cy="3478212"/>
          </a:xfrm>
          <a:prstGeom prst="rect">
            <a:avLst/>
          </a:prstGeom>
          <a:noFill/>
          <a:ln w="9525">
            <a:noFill/>
            <a:miter lim="800000"/>
            <a:headEnd/>
            <a:tailEnd/>
          </a:ln>
        </p:spPr>
        <p:txBody>
          <a:bodyPr lIns="91407" tIns="45704" rIns="91407" bIns="45704">
            <a:spAutoFit/>
          </a:bodyPr>
          <a:lstStyle/>
          <a:p>
            <a:pPr lvl="2" indent="0" eaLnBrk="0" hangingPunct="0">
              <a:buFontTx/>
              <a:buChar char="•"/>
            </a:pPr>
            <a:r>
              <a:rPr kumimoji="0" lang="el-GR" sz="2000" b="1" dirty="0">
                <a:solidFill>
                  <a:srgbClr val="3333CC"/>
                </a:solidFill>
              </a:rPr>
              <a:t>Το δέρμα λειτουργεί σαν εμπόδιο όταν δεν υπάρχει αμυχή.</a:t>
            </a:r>
          </a:p>
          <a:p>
            <a:pPr lvl="2" indent="0" eaLnBrk="0" hangingPunct="0">
              <a:buFontTx/>
              <a:buChar char="•"/>
            </a:pPr>
            <a:r>
              <a:rPr kumimoji="0" lang="el-GR" sz="2000" b="1" dirty="0" err="1">
                <a:solidFill>
                  <a:srgbClr val="3333CC"/>
                </a:solidFill>
              </a:rPr>
              <a:t>Ελλειψη</a:t>
            </a:r>
            <a:r>
              <a:rPr kumimoji="0" lang="el-GR" sz="2000" b="1" dirty="0">
                <a:solidFill>
                  <a:srgbClr val="3333CC"/>
                </a:solidFill>
              </a:rPr>
              <a:t> </a:t>
            </a:r>
            <a:r>
              <a:rPr kumimoji="0" lang="el-GR" sz="2000" b="1" dirty="0" err="1">
                <a:solidFill>
                  <a:srgbClr val="3333CC"/>
                </a:solidFill>
              </a:rPr>
              <a:t>μεμβρανικών</a:t>
            </a:r>
            <a:r>
              <a:rPr kumimoji="0" lang="el-GR" sz="2000" b="1" dirty="0">
                <a:solidFill>
                  <a:srgbClr val="3333CC"/>
                </a:solidFill>
              </a:rPr>
              <a:t> υποδοχέων. Πολλοί ιοί εισέρχονται στο  κύτταρο-ξενιστή μέσω ειδικών υποδοχέων. </a:t>
            </a:r>
            <a:r>
              <a:rPr kumimoji="0" lang="el-GR" sz="2000" b="1" dirty="0" err="1">
                <a:solidFill>
                  <a:srgbClr val="808080"/>
                </a:solidFill>
              </a:rPr>
              <a:t>Αρα</a:t>
            </a:r>
            <a:r>
              <a:rPr kumimoji="0" lang="el-GR" sz="2000" b="1" dirty="0">
                <a:solidFill>
                  <a:srgbClr val="808080"/>
                </a:solidFill>
              </a:rPr>
              <a:t> αν λείπουν για κάποιο λόγο κάποιοι υποδοχείς το κύτταρο είναι ανθεκτικό στη μόλυνση. Παράδειγμα τα ποντίκια είναι ανθεκτικά σε λοίμωξη από τον ιό της </a:t>
            </a:r>
            <a:r>
              <a:rPr kumimoji="0" lang="el-GR" sz="2000" b="1" dirty="0" err="1">
                <a:solidFill>
                  <a:srgbClr val="808080"/>
                </a:solidFill>
              </a:rPr>
              <a:t>πολυομυελίτιδας</a:t>
            </a:r>
            <a:r>
              <a:rPr kumimoji="0" lang="el-GR" sz="2000" b="1" dirty="0">
                <a:solidFill>
                  <a:srgbClr val="808080"/>
                </a:solidFill>
              </a:rPr>
              <a:t> γιατί δεν </a:t>
            </a:r>
            <a:r>
              <a:rPr kumimoji="0" lang="el-GR" sz="2000" b="1" dirty="0" smtClean="0">
                <a:solidFill>
                  <a:srgbClr val="808080"/>
                </a:solidFill>
              </a:rPr>
              <a:t>διαθέτουν </a:t>
            </a:r>
            <a:r>
              <a:rPr kumimoji="0" lang="el-GR" sz="2000" b="1" dirty="0">
                <a:solidFill>
                  <a:srgbClr val="808080"/>
                </a:solidFill>
              </a:rPr>
              <a:t>τους κατάλληλους υποδοχείς.</a:t>
            </a:r>
          </a:p>
          <a:p>
            <a:pPr lvl="2" indent="0" eaLnBrk="0" hangingPunct="0">
              <a:buFontTx/>
              <a:buChar char="•"/>
            </a:pPr>
            <a:r>
              <a:rPr kumimoji="0" lang="el-GR" sz="2000" b="1" dirty="0">
                <a:solidFill>
                  <a:srgbClr val="3333CC"/>
                </a:solidFill>
              </a:rPr>
              <a:t>Βλεννογόνος </a:t>
            </a:r>
          </a:p>
          <a:p>
            <a:pPr lvl="2" indent="0" eaLnBrk="0" hangingPunct="0">
              <a:buFontTx/>
              <a:buChar char="•"/>
            </a:pPr>
            <a:r>
              <a:rPr kumimoji="0" lang="el-GR" sz="2000" b="1" dirty="0">
                <a:solidFill>
                  <a:srgbClr val="3333CC"/>
                </a:solidFill>
              </a:rPr>
              <a:t>Βλεφαριδωτό επιθήλιο</a:t>
            </a:r>
            <a:r>
              <a:rPr kumimoji="0" lang="en-US" sz="2000" b="1" dirty="0">
                <a:solidFill>
                  <a:srgbClr val="3333CC"/>
                </a:solidFill>
              </a:rPr>
              <a:t> </a:t>
            </a:r>
          </a:p>
          <a:p>
            <a:pPr lvl="2" indent="0" eaLnBrk="0" hangingPunct="0">
              <a:buFontTx/>
              <a:buChar char="•"/>
            </a:pPr>
            <a:r>
              <a:rPr kumimoji="0" lang="el-GR" sz="2000" b="1" dirty="0">
                <a:solidFill>
                  <a:srgbClr val="3333CC"/>
                </a:solidFill>
              </a:rPr>
              <a:t>Χαμηλό </a:t>
            </a:r>
            <a:r>
              <a:rPr kumimoji="0" lang="en-US" sz="2000" b="1" dirty="0">
                <a:solidFill>
                  <a:srgbClr val="3333CC"/>
                </a:solidFill>
              </a:rPr>
              <a:t>pH</a:t>
            </a:r>
            <a:r>
              <a:rPr kumimoji="0" lang="el-GR" sz="2000" b="1" dirty="0">
                <a:solidFill>
                  <a:srgbClr val="3333CC"/>
                </a:solidFill>
              </a:rPr>
              <a:t>. </a:t>
            </a:r>
            <a:r>
              <a:rPr kumimoji="0" lang="el-GR" sz="2000" b="1" dirty="0">
                <a:solidFill>
                  <a:srgbClr val="808080"/>
                </a:solidFill>
              </a:rPr>
              <a:t>Το χαμηλό </a:t>
            </a:r>
            <a:r>
              <a:rPr kumimoji="0" lang="en-US" sz="2000" b="1" dirty="0" err="1">
                <a:solidFill>
                  <a:srgbClr val="808080"/>
                </a:solidFill>
              </a:rPr>
              <a:t>pΗ</a:t>
            </a:r>
            <a:r>
              <a:rPr kumimoji="0" lang="en-US" sz="2000" b="1" dirty="0">
                <a:solidFill>
                  <a:srgbClr val="808080"/>
                </a:solidFill>
              </a:rPr>
              <a:t> </a:t>
            </a:r>
            <a:r>
              <a:rPr kumimoji="0" lang="el-GR" sz="2000" b="1" dirty="0">
                <a:solidFill>
                  <a:srgbClr val="808080"/>
                </a:solidFill>
              </a:rPr>
              <a:t>των γαστρικών εκκρίσεων μπορεί να απενεργοποιήσει πολλούς ιούς. Παρόλα αυτά οι </a:t>
            </a:r>
            <a:r>
              <a:rPr kumimoji="0" lang="el-GR" sz="2000" b="1" dirty="0" err="1">
                <a:solidFill>
                  <a:srgbClr val="808080"/>
                </a:solidFill>
              </a:rPr>
              <a:t>εντεροιοί</a:t>
            </a:r>
            <a:r>
              <a:rPr kumimoji="0" lang="el-GR" sz="2000" b="1" dirty="0">
                <a:solidFill>
                  <a:srgbClr val="808080"/>
                </a:solidFill>
              </a:rPr>
              <a:t> είναι ανθεκτικοί στο γαστρικό υγρό και μπορούν να αναδιπλασιάζονται</a:t>
            </a:r>
            <a:r>
              <a:rPr kumimoji="0" lang="el-GR" sz="1800" b="1" dirty="0">
                <a:solidFill>
                  <a:srgbClr val="808080"/>
                </a:solidFill>
              </a:rPr>
              <a:t>.</a:t>
            </a:r>
            <a:r>
              <a:rPr kumimoji="0" lang="el-GR" sz="1800" dirty="0">
                <a:solidFill>
                  <a:srgbClr val="000000"/>
                </a:solidFill>
              </a:rPr>
              <a:t> </a:t>
            </a:r>
            <a:endParaRPr kumimoji="0" lang="en-US" sz="1800" dirty="0">
              <a:solidFill>
                <a:srgbClr val="000000"/>
              </a:solidFill>
            </a:endParaRPr>
          </a:p>
        </p:txBody>
      </p:sp>
      <p:graphicFrame>
        <p:nvGraphicFramePr>
          <p:cNvPr id="22538" name="Object 2"/>
          <p:cNvGraphicFramePr>
            <a:graphicFrameLocks noChangeAspect="1"/>
          </p:cNvGraphicFramePr>
          <p:nvPr/>
        </p:nvGraphicFramePr>
        <p:xfrm>
          <a:off x="492125" y="4194175"/>
          <a:ext cx="8080375" cy="2520950"/>
        </p:xfrm>
        <a:graphic>
          <a:graphicData uri="http://schemas.openxmlformats.org/presentationml/2006/ole">
            <p:oleObj spid="_x0000_s2050" name="Document" r:id="rId3" imgW="5617976" imgH="1762523"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0-#ppt_w/2"/>
                                          </p:val>
                                        </p:tav>
                                        <p:tav tm="100000">
                                          <p:val>
                                            <p:strVal val="#ppt_x"/>
                                          </p:val>
                                        </p:tav>
                                      </p:tavLst>
                                    </p:anim>
                                    <p:anim calcmode="lin" valueType="num">
                                      <p:cBhvr additive="base">
                                        <p:cTn id="8"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673100" y="714375"/>
          <a:ext cx="8445500" cy="1574800"/>
        </p:xfrm>
        <a:graphic>
          <a:graphicData uri="http://schemas.openxmlformats.org/presentationml/2006/ole">
            <p:oleObj spid="_x0000_s3074" name="Document" r:id="rId3" imgW="5751409" imgH="1047563" progId="Word.Document.8">
              <p:embed/>
            </p:oleObj>
          </a:graphicData>
        </a:graphic>
      </p:graphicFrame>
      <p:sp>
        <p:nvSpPr>
          <p:cNvPr id="23557" name="Text Box 5"/>
          <p:cNvSpPr txBox="1">
            <a:spLocks noChangeArrowheads="1"/>
          </p:cNvSpPr>
          <p:nvPr/>
        </p:nvSpPr>
        <p:spPr bwMode="auto">
          <a:xfrm>
            <a:off x="330200" y="0"/>
            <a:ext cx="8528050" cy="461963"/>
          </a:xfrm>
          <a:prstGeom prst="rect">
            <a:avLst/>
          </a:prstGeom>
          <a:noFill/>
          <a:ln w="9525">
            <a:noFill/>
            <a:miter lim="800000"/>
            <a:headEnd/>
            <a:tailEnd/>
          </a:ln>
          <a:effectLst/>
        </p:spPr>
        <p:txBody>
          <a:bodyPr wrap="none" lIns="91407" tIns="45704" rIns="91407" bIns="45704">
            <a:spAutoFit/>
          </a:bodyPr>
          <a:lstStyle/>
          <a:p>
            <a:pPr eaLnBrk="0" hangingPunct="0">
              <a:defRPr/>
            </a:pPr>
            <a:r>
              <a:rPr kumimoji="0" lang="en-US" b="1" i="1" dirty="0">
                <a:solidFill>
                  <a:srgbClr val="3333CC"/>
                </a:solidFill>
                <a:effectLst>
                  <a:outerShdw blurRad="38100" dist="38100" dir="2700000" algn="tl">
                    <a:srgbClr val="000000"/>
                  </a:outerShdw>
                </a:effectLst>
                <a:latin typeface="Arial" pitchFamily="34" charset="0"/>
                <a:cs typeface="Arial" pitchFamily="34" charset="0"/>
              </a:rPr>
              <a:t>ΜΗΧΑΝΙΣΜΟΙ ΑΜΥΝΑΣ ΤΟΥ ΞΕΝΙΣΤΗ</a:t>
            </a:r>
            <a:r>
              <a:rPr kumimoji="0" lang="el-GR" b="1" i="1" dirty="0">
                <a:solidFill>
                  <a:srgbClr val="3333CC"/>
                </a:solidFill>
                <a:effectLst>
                  <a:outerShdw blurRad="38100" dist="38100" dir="2700000" algn="tl">
                    <a:srgbClr val="000000"/>
                  </a:outerShdw>
                </a:effectLst>
                <a:latin typeface="Arial" pitchFamily="34" charset="0"/>
                <a:cs typeface="Arial" pitchFamily="34" charset="0"/>
              </a:rPr>
              <a:t> σε μια </a:t>
            </a:r>
            <a:r>
              <a:rPr kumimoji="0" lang="el-GR" b="1" i="1" dirty="0" err="1">
                <a:solidFill>
                  <a:srgbClr val="3333CC"/>
                </a:solidFill>
                <a:effectLst>
                  <a:outerShdw blurRad="38100" dist="38100" dir="2700000" algn="tl">
                    <a:srgbClr val="000000"/>
                  </a:outerShdw>
                </a:effectLst>
                <a:latin typeface="Arial" pitchFamily="34" charset="0"/>
                <a:cs typeface="Arial" pitchFamily="34" charset="0"/>
              </a:rPr>
              <a:t>ιική</a:t>
            </a:r>
            <a:r>
              <a:rPr kumimoji="0" lang="el-GR" b="1" i="1" dirty="0">
                <a:solidFill>
                  <a:srgbClr val="3333CC"/>
                </a:solidFill>
                <a:effectLst>
                  <a:outerShdw blurRad="38100" dist="38100" dir="2700000" algn="tl">
                    <a:srgbClr val="000000"/>
                  </a:outerShdw>
                </a:effectLst>
                <a:latin typeface="Arial" pitchFamily="34" charset="0"/>
                <a:cs typeface="Arial" pitchFamily="34" charset="0"/>
              </a:rPr>
              <a:t> λοίμωξη</a:t>
            </a:r>
            <a:endParaRPr kumimoji="0" lang="en-US" b="1" i="1" dirty="0">
              <a:solidFill>
                <a:srgbClr val="000000"/>
              </a:solidFill>
              <a:effectLst>
                <a:outerShdw blurRad="38100" dist="38100" dir="2700000" algn="tl">
                  <a:srgbClr val="FFFFFF"/>
                </a:outerShdw>
              </a:effectLst>
              <a:latin typeface="Arial" pitchFamily="34" charset="0"/>
              <a:cs typeface="Arial" pitchFamily="34" charset="0"/>
            </a:endParaRPr>
          </a:p>
        </p:txBody>
      </p:sp>
      <p:grpSp>
        <p:nvGrpSpPr>
          <p:cNvPr id="3077" name="Group 3"/>
          <p:cNvGrpSpPr>
            <a:grpSpLocks/>
          </p:cNvGrpSpPr>
          <p:nvPr/>
        </p:nvGrpSpPr>
        <p:grpSpPr bwMode="auto">
          <a:xfrm>
            <a:off x="642938" y="2214563"/>
            <a:ext cx="8001000" cy="4500562"/>
            <a:chOff x="336" y="96"/>
            <a:chExt cx="5192" cy="4003"/>
          </a:xfrm>
        </p:grpSpPr>
        <p:pic>
          <p:nvPicPr>
            <p:cNvPr id="3078" name="Picture 4"/>
            <p:cNvPicPr>
              <a:picLocks noChangeAspect="1" noChangeArrowheads="1"/>
            </p:cNvPicPr>
            <p:nvPr/>
          </p:nvPicPr>
          <p:blipFill>
            <a:blip r:embed="rId4" cstate="print"/>
            <a:srcRect/>
            <a:stretch>
              <a:fillRect/>
            </a:stretch>
          </p:blipFill>
          <p:spPr bwMode="auto">
            <a:xfrm>
              <a:off x="336" y="96"/>
              <a:ext cx="5192" cy="4003"/>
            </a:xfrm>
            <a:prstGeom prst="rect">
              <a:avLst/>
            </a:prstGeom>
            <a:noFill/>
            <a:ln w="9525">
              <a:noFill/>
              <a:miter lim="800000"/>
              <a:headEnd/>
              <a:tailEnd/>
            </a:ln>
          </p:spPr>
        </p:pic>
        <p:sp>
          <p:nvSpPr>
            <p:cNvPr id="7" name="Freeform 5"/>
            <p:cNvSpPr>
              <a:spLocks/>
            </p:cNvSpPr>
            <p:nvPr/>
          </p:nvSpPr>
          <p:spPr bwMode="auto">
            <a:xfrm>
              <a:off x="2592" y="864"/>
              <a:ext cx="2352" cy="2400"/>
            </a:xfrm>
            <a:custGeom>
              <a:avLst/>
              <a:gdLst>
                <a:gd name="T0" fmla="*/ 0 w 2352"/>
                <a:gd name="T1" fmla="*/ 2400 h 2400"/>
                <a:gd name="T2" fmla="*/ 1104 w 2352"/>
                <a:gd name="T3" fmla="*/ 336 h 2400"/>
                <a:gd name="T4" fmla="*/ 2352 w 2352"/>
                <a:gd name="T5" fmla="*/ 384 h 2400"/>
                <a:gd name="T6" fmla="*/ 0 60000 65536"/>
                <a:gd name="T7" fmla="*/ 0 60000 65536"/>
                <a:gd name="T8" fmla="*/ 0 60000 65536"/>
                <a:gd name="T9" fmla="*/ 0 w 2352"/>
                <a:gd name="T10" fmla="*/ 0 h 2400"/>
                <a:gd name="T11" fmla="*/ 2352 w 2352"/>
                <a:gd name="T12" fmla="*/ 2400 h 2400"/>
              </a:gdLst>
              <a:ahLst/>
              <a:cxnLst>
                <a:cxn ang="T6">
                  <a:pos x="T0" y="T1"/>
                </a:cxn>
                <a:cxn ang="T7">
                  <a:pos x="T2" y="T3"/>
                </a:cxn>
                <a:cxn ang="T8">
                  <a:pos x="T4" y="T5"/>
                </a:cxn>
              </a:cxnLst>
              <a:rect l="T9" t="T10" r="T11" b="T12"/>
              <a:pathLst>
                <a:path w="2352" h="2400">
                  <a:moveTo>
                    <a:pt x="0" y="2400"/>
                  </a:moveTo>
                  <a:cubicBezTo>
                    <a:pt x="356" y="1536"/>
                    <a:pt x="712" y="672"/>
                    <a:pt x="1104" y="336"/>
                  </a:cubicBezTo>
                  <a:cubicBezTo>
                    <a:pt x="1496" y="0"/>
                    <a:pt x="2144" y="376"/>
                    <a:pt x="2352" y="384"/>
                  </a:cubicBezTo>
                </a:path>
              </a:pathLst>
            </a:custGeom>
            <a:noFill/>
            <a:ln w="19050" cmpd="sng">
              <a:solidFill>
                <a:srgbClr val="FD151B"/>
              </a:solidFill>
              <a:round/>
              <a:headEnd/>
              <a:tailEnd/>
            </a:ln>
          </p:spPr>
          <p:txBody>
            <a:bodyPr wrap="none" anchor="ctr"/>
            <a:lstStyle/>
            <a:p>
              <a:pPr>
                <a:defRPr/>
              </a:pPr>
              <a:endParaRPr kumimoji="0" lang="el-GR">
                <a:solidFill>
                  <a:srgbClr val="000000"/>
                </a:solidFill>
                <a:latin typeface="Times" charset="0"/>
                <a:ea typeface="+mn-ea"/>
                <a:cs typeface="Arial"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09600" y="-26988"/>
            <a:ext cx="7772400" cy="1143001"/>
          </a:xfrm>
        </p:spPr>
        <p:txBody>
          <a:bodyPr/>
          <a:lstStyle/>
          <a:p>
            <a:r>
              <a:rPr lang="en-US" sz="3200" b="1" smtClean="0">
                <a:solidFill>
                  <a:schemeClr val="accent2"/>
                </a:solidFill>
                <a:latin typeface="Helvetica" charset="0"/>
              </a:rPr>
              <a:t>I</a:t>
            </a:r>
            <a:r>
              <a:rPr lang="el-GR" sz="3200" b="1" smtClean="0">
                <a:solidFill>
                  <a:schemeClr val="accent2"/>
                </a:solidFill>
                <a:latin typeface="Helvetica" charset="0"/>
              </a:rPr>
              <a:t>ντερφερόνες</a:t>
            </a:r>
            <a:r>
              <a:rPr lang="en-US" sz="3200" b="1" smtClean="0">
                <a:solidFill>
                  <a:schemeClr val="accent2"/>
                </a:solidFill>
                <a:latin typeface="Helvetica" charset="0"/>
              </a:rPr>
              <a:t> (IFN) </a:t>
            </a:r>
            <a:r>
              <a:rPr lang="en-US" sz="3200" b="1" smtClean="0">
                <a:solidFill>
                  <a:schemeClr val="accent2"/>
                </a:solidFill>
                <a:latin typeface="Symbol" pitchFamily="18" charset="2"/>
              </a:rPr>
              <a:t>a</a:t>
            </a:r>
            <a:r>
              <a:rPr lang="en-US" sz="3200" b="1" smtClean="0">
                <a:solidFill>
                  <a:schemeClr val="accent2"/>
                </a:solidFill>
                <a:latin typeface="Helvetica" charset="0"/>
              </a:rPr>
              <a:t> </a:t>
            </a:r>
            <a:r>
              <a:rPr lang="el-GR" sz="3200" b="1" smtClean="0">
                <a:solidFill>
                  <a:schemeClr val="accent2"/>
                </a:solidFill>
                <a:latin typeface="Helvetica" charset="0"/>
              </a:rPr>
              <a:t>και</a:t>
            </a:r>
            <a:r>
              <a:rPr lang="en-US" sz="3200" b="1" smtClean="0">
                <a:solidFill>
                  <a:schemeClr val="accent2"/>
                </a:solidFill>
                <a:latin typeface="Helvetica" charset="0"/>
              </a:rPr>
              <a:t> </a:t>
            </a:r>
            <a:r>
              <a:rPr lang="en-US" sz="3200" b="1" smtClean="0">
                <a:solidFill>
                  <a:schemeClr val="accent2"/>
                </a:solidFill>
                <a:latin typeface="Symbol" pitchFamily="18" charset="2"/>
              </a:rPr>
              <a:t>b</a:t>
            </a:r>
            <a:endParaRPr lang="en-US" sz="4000" b="1" smtClean="0">
              <a:solidFill>
                <a:schemeClr val="accent2"/>
              </a:solidFill>
              <a:latin typeface="Symbol" pitchFamily="18" charset="2"/>
            </a:endParaRPr>
          </a:p>
        </p:txBody>
      </p:sp>
      <p:sp>
        <p:nvSpPr>
          <p:cNvPr id="291843" name="Rectangle 3"/>
          <p:cNvSpPr>
            <a:spLocks noGrp="1" noChangeArrowheads="1"/>
          </p:cNvSpPr>
          <p:nvPr>
            <p:ph type="body" idx="1"/>
          </p:nvPr>
        </p:nvSpPr>
        <p:spPr>
          <a:xfrm>
            <a:off x="609600" y="1447800"/>
            <a:ext cx="7772400" cy="4114800"/>
          </a:xfrm>
          <a:ln>
            <a:solidFill>
              <a:schemeClr val="tx1"/>
            </a:solidFill>
          </a:ln>
        </p:spPr>
        <p:txBody>
          <a:bodyPr/>
          <a:lstStyle/>
          <a:p>
            <a:pPr>
              <a:lnSpc>
                <a:spcPct val="80000"/>
              </a:lnSpc>
            </a:pPr>
            <a:r>
              <a:rPr lang="el-GR" sz="2000" smtClean="0"/>
              <a:t>Είναι ουσίες που σχετίζονται άμεσα με ιική λοίμωξη</a:t>
            </a:r>
            <a:endParaRPr lang="en-US" sz="2000" smtClean="0"/>
          </a:p>
          <a:p>
            <a:pPr lvl="1">
              <a:lnSpc>
                <a:spcPct val="80000"/>
              </a:lnSpc>
            </a:pPr>
            <a:r>
              <a:rPr lang="el-GR" sz="2000" smtClean="0"/>
              <a:t>Ανακαλύφθηκαν το</a:t>
            </a:r>
            <a:r>
              <a:rPr lang="en-US" sz="2000" smtClean="0"/>
              <a:t> 1957 </a:t>
            </a:r>
            <a:r>
              <a:rPr lang="el-GR" sz="2000" smtClean="0"/>
              <a:t>με τον ιό της </a:t>
            </a:r>
            <a:r>
              <a:rPr lang="en-US" sz="2000" smtClean="0"/>
              <a:t>influenza</a:t>
            </a:r>
          </a:p>
          <a:p>
            <a:pPr lvl="1">
              <a:lnSpc>
                <a:spcPct val="80000"/>
              </a:lnSpc>
            </a:pPr>
            <a:r>
              <a:rPr lang="en-US" sz="2000" smtClean="0"/>
              <a:t>E</a:t>
            </a:r>
            <a:r>
              <a:rPr lang="el-GR" sz="2000" smtClean="0"/>
              <a:t>ίναι η πρώτη κυτοκίνη</a:t>
            </a:r>
            <a:r>
              <a:rPr lang="en-US" sz="2000" smtClean="0"/>
              <a:t>?</a:t>
            </a:r>
          </a:p>
          <a:p>
            <a:pPr>
              <a:lnSpc>
                <a:spcPct val="80000"/>
              </a:lnSpc>
            </a:pPr>
            <a:r>
              <a:rPr lang="el-GR" sz="2000" smtClean="0"/>
              <a:t>Συνήθως παράγεται σε απάντηση της ύπαρξης </a:t>
            </a:r>
            <a:r>
              <a:rPr lang="en-US" sz="2000" smtClean="0"/>
              <a:t>ds RNA</a:t>
            </a:r>
          </a:p>
          <a:p>
            <a:pPr lvl="1">
              <a:lnSpc>
                <a:spcPct val="80000"/>
              </a:lnSpc>
            </a:pPr>
            <a:r>
              <a:rPr lang="en-US" sz="1800" smtClean="0"/>
              <a:t>A</a:t>
            </a:r>
            <a:r>
              <a:rPr lang="el-GR" sz="1800" smtClean="0"/>
              <a:t>κόμα και ένα μόνο μόριο</a:t>
            </a:r>
            <a:r>
              <a:rPr lang="en-US" sz="1800" smtClean="0"/>
              <a:t> dsRNA </a:t>
            </a:r>
            <a:r>
              <a:rPr lang="el-GR" sz="1800" smtClean="0"/>
              <a:t>μπορεί να μεταβάλλει την </a:t>
            </a:r>
            <a:r>
              <a:rPr lang="en-US" sz="1800" smtClean="0"/>
              <a:t> IFN </a:t>
            </a:r>
            <a:r>
              <a:rPr lang="el-GR" sz="1800" smtClean="0"/>
              <a:t>απάντηση</a:t>
            </a:r>
            <a:endParaRPr lang="en-US" sz="1800" smtClean="0"/>
          </a:p>
          <a:p>
            <a:pPr>
              <a:lnSpc>
                <a:spcPct val="80000"/>
              </a:lnSpc>
            </a:pPr>
            <a:r>
              <a:rPr lang="el-GR" sz="2000" smtClean="0"/>
              <a:t>Η Ι</a:t>
            </a:r>
            <a:r>
              <a:rPr lang="en-US" sz="2000" smtClean="0"/>
              <a:t>FN </a:t>
            </a:r>
            <a:r>
              <a:rPr lang="el-GR" sz="2000" smtClean="0"/>
              <a:t>παράγεται (κυρίως τοπικά)από ένα μολυσμένο κύτταρο</a:t>
            </a:r>
            <a:r>
              <a:rPr lang="en-US" sz="2000" smtClean="0"/>
              <a:t>. </a:t>
            </a:r>
          </a:p>
          <a:p>
            <a:pPr>
              <a:lnSpc>
                <a:spcPct val="80000"/>
              </a:lnSpc>
            </a:pPr>
            <a:r>
              <a:rPr lang="el-GR" sz="2000" smtClean="0"/>
              <a:t>Η </a:t>
            </a:r>
            <a:r>
              <a:rPr lang="en-US" sz="2000" smtClean="0"/>
              <a:t>IFN </a:t>
            </a:r>
            <a:r>
              <a:rPr lang="el-GR" sz="2000" smtClean="0"/>
              <a:t>προσκολλάται στο γειτονικό κύτταρο και προκαλεί την λεγόμενη αντιική κατάσταση (</a:t>
            </a:r>
            <a:r>
              <a:rPr lang="en-US" sz="2000" smtClean="0"/>
              <a:t> </a:t>
            </a:r>
            <a:r>
              <a:rPr lang="en-US" sz="1800" b="1" smtClean="0">
                <a:solidFill>
                  <a:srgbClr val="3333FF"/>
                </a:solidFill>
                <a:latin typeface="Helvetica" charset="0"/>
              </a:rPr>
              <a:t>antiviral state</a:t>
            </a:r>
            <a:r>
              <a:rPr lang="el-GR" sz="1800" b="1" smtClean="0">
                <a:latin typeface="Helvetica" charset="0"/>
              </a:rPr>
              <a:t> </a:t>
            </a:r>
            <a:r>
              <a:rPr lang="el-GR" sz="1800" smtClean="0">
                <a:latin typeface="Helvetica" charset="0"/>
              </a:rPr>
              <a:t>)</a:t>
            </a:r>
            <a:endParaRPr lang="en-US" sz="1800" smtClean="0">
              <a:latin typeface="Helvetica" charset="0"/>
            </a:endParaRPr>
          </a:p>
          <a:p>
            <a:pPr>
              <a:lnSpc>
                <a:spcPct val="80000"/>
              </a:lnSpc>
            </a:pPr>
            <a:r>
              <a:rPr lang="el-GR" sz="2000" smtClean="0"/>
              <a:t>Η </a:t>
            </a:r>
            <a:r>
              <a:rPr lang="en-US" sz="2000" smtClean="0"/>
              <a:t>IFN </a:t>
            </a:r>
            <a:r>
              <a:rPr lang="el-GR" sz="2000" smtClean="0"/>
              <a:t>είναι πιο αποτελεσματική σε ιούς που αναπαράγονται αργά, παρά σε γρήγορες λυτικές λοιμώξεις</a:t>
            </a:r>
            <a:r>
              <a:rPr lang="en-US" sz="2000" smtClean="0"/>
              <a:t> (</a:t>
            </a:r>
            <a:r>
              <a:rPr lang="el-GR" sz="2000" smtClean="0"/>
              <a:t>όπως πχ.</a:t>
            </a:r>
            <a:r>
              <a:rPr lang="en-US" sz="2000" smtClean="0"/>
              <a:t> influenza). </a:t>
            </a:r>
          </a:p>
          <a:p>
            <a:pPr>
              <a:lnSpc>
                <a:spcPct val="80000"/>
              </a:lnSpc>
            </a:pPr>
            <a:r>
              <a:rPr lang="el-GR" sz="2000" smtClean="0"/>
              <a:t>Επίσης ενεργοποιεί</a:t>
            </a:r>
            <a:r>
              <a:rPr lang="en-US" sz="2000" smtClean="0"/>
              <a:t> NK cells </a:t>
            </a:r>
            <a:r>
              <a:rPr lang="el-GR" sz="2000" smtClean="0"/>
              <a:t>και αυξάνει την παρουσίαση των </a:t>
            </a:r>
            <a:r>
              <a:rPr lang="en-US" sz="2000" smtClean="0"/>
              <a:t> MHCI </a:t>
            </a:r>
            <a:endParaRPr lang="el-GR" sz="2000" smtClean="0"/>
          </a:p>
          <a:p>
            <a:pPr>
              <a:lnSpc>
                <a:spcPct val="80000"/>
              </a:lnSpc>
            </a:pPr>
            <a:r>
              <a:rPr lang="el-GR" sz="2000" smtClean="0"/>
              <a:t>Η </a:t>
            </a:r>
            <a:r>
              <a:rPr lang="en-US" sz="2000" smtClean="0"/>
              <a:t>IFN </a:t>
            </a:r>
            <a:r>
              <a:rPr lang="en-US" sz="2000" smtClean="0">
                <a:latin typeface="Symbol" pitchFamily="18" charset="2"/>
              </a:rPr>
              <a:t>a</a:t>
            </a:r>
            <a:r>
              <a:rPr lang="en-US" sz="2000" smtClean="0"/>
              <a:t> </a:t>
            </a:r>
            <a:r>
              <a:rPr lang="el-GR" sz="2000" smtClean="0"/>
              <a:t>και</a:t>
            </a:r>
            <a:r>
              <a:rPr lang="en-US" sz="2000" smtClean="0"/>
              <a:t> </a:t>
            </a:r>
            <a:r>
              <a:rPr lang="en-US" sz="2000" smtClean="0">
                <a:latin typeface="Symbol" pitchFamily="18" charset="2"/>
              </a:rPr>
              <a:t>b</a:t>
            </a:r>
            <a:r>
              <a:rPr lang="en-US" sz="2000" smtClean="0"/>
              <a:t> </a:t>
            </a:r>
            <a:r>
              <a:rPr lang="el-GR" sz="2000" smtClean="0"/>
              <a:t>είναι ιντερφερόνες τύπου Ι</a:t>
            </a:r>
            <a:endParaRPr lang="en-US" sz="2400" smtClean="0"/>
          </a:p>
          <a:p>
            <a:pPr lvl="1">
              <a:lnSpc>
                <a:spcPct val="80000"/>
              </a:lnSpc>
            </a:pPr>
            <a:endParaRPr lang="en-US" smtClean="0"/>
          </a:p>
        </p:txBody>
      </p:sp>
      <p:sp>
        <p:nvSpPr>
          <p:cNvPr id="291844" name="Text Box 4"/>
          <p:cNvSpPr txBox="1">
            <a:spLocks noChangeArrowheads="1"/>
          </p:cNvSpPr>
          <p:nvPr/>
        </p:nvSpPr>
        <p:spPr bwMode="auto">
          <a:xfrm>
            <a:off x="342900" y="5486400"/>
            <a:ext cx="8458200" cy="1169988"/>
          </a:xfrm>
          <a:prstGeom prst="rect">
            <a:avLst/>
          </a:prstGeom>
          <a:noFill/>
          <a:ln w="9525">
            <a:noFill/>
            <a:miter lim="800000"/>
            <a:headEnd/>
            <a:tailEnd/>
          </a:ln>
        </p:spPr>
        <p:txBody>
          <a:bodyPr lIns="91407" tIns="45704" rIns="91407" bIns="45704">
            <a:spAutoFit/>
          </a:bodyPr>
          <a:lstStyle/>
          <a:p>
            <a:pPr eaLnBrk="0" hangingPunct="0">
              <a:spcBef>
                <a:spcPct val="50000"/>
              </a:spcBef>
            </a:pPr>
            <a:r>
              <a:rPr kumimoji="0" lang="el-GR" sz="2000">
                <a:solidFill>
                  <a:srgbClr val="3333CC"/>
                </a:solidFill>
                <a:latin typeface="Helvetica" charset="0"/>
              </a:rPr>
              <a:t>Σημείωση</a:t>
            </a:r>
            <a:r>
              <a:rPr kumimoji="0" lang="en-US" sz="2000">
                <a:solidFill>
                  <a:srgbClr val="3333CC"/>
                </a:solidFill>
                <a:latin typeface="Helvetica" charset="0"/>
              </a:rPr>
              <a:t>: </a:t>
            </a:r>
            <a:r>
              <a:rPr kumimoji="0" lang="el-GR" sz="2000">
                <a:solidFill>
                  <a:srgbClr val="3333CC"/>
                </a:solidFill>
                <a:latin typeface="Helvetica" charset="0"/>
              </a:rPr>
              <a:t>Εδώ η </a:t>
            </a:r>
            <a:r>
              <a:rPr kumimoji="0" lang="en-US" sz="2000">
                <a:solidFill>
                  <a:srgbClr val="3333CC"/>
                </a:solidFill>
                <a:latin typeface="Helvetica" charset="0"/>
              </a:rPr>
              <a:t>IFN </a:t>
            </a:r>
            <a:r>
              <a:rPr kumimoji="0" lang="el-GR" sz="2000">
                <a:solidFill>
                  <a:srgbClr val="3333CC"/>
                </a:solidFill>
                <a:latin typeface="Helvetica" charset="0"/>
              </a:rPr>
              <a:t>δεν αναφέρεται στην </a:t>
            </a:r>
            <a:r>
              <a:rPr kumimoji="0" lang="en-US" sz="2000">
                <a:solidFill>
                  <a:srgbClr val="3333CC"/>
                </a:solidFill>
                <a:latin typeface="Helvetica" charset="0"/>
              </a:rPr>
              <a:t> IFN</a:t>
            </a:r>
            <a:r>
              <a:rPr kumimoji="0" lang="en-US" sz="2800">
                <a:solidFill>
                  <a:srgbClr val="3333CC"/>
                </a:solidFill>
                <a:latin typeface="Symbol" pitchFamily="18" charset="2"/>
              </a:rPr>
              <a:t>g</a:t>
            </a:r>
            <a:r>
              <a:rPr kumimoji="0" lang="en-US" sz="2000">
                <a:solidFill>
                  <a:srgbClr val="3333CC"/>
                </a:solidFill>
                <a:latin typeface="Helvetica" charset="0"/>
              </a:rPr>
              <a:t>, </a:t>
            </a:r>
            <a:r>
              <a:rPr kumimoji="0" lang="el-GR" sz="2000">
                <a:solidFill>
                  <a:srgbClr val="3333CC"/>
                </a:solidFill>
                <a:latin typeface="Helvetica" charset="0"/>
              </a:rPr>
              <a:t>που είναι ένα ανοσορυθμιστικό μόριο</a:t>
            </a:r>
            <a:r>
              <a:rPr kumimoji="0" lang="en-US" sz="2000">
                <a:solidFill>
                  <a:srgbClr val="3333CC"/>
                </a:solidFill>
                <a:latin typeface="Helvetica" charset="0"/>
              </a:rPr>
              <a:t>  - </a:t>
            </a:r>
            <a:r>
              <a:rPr kumimoji="0" lang="el-GR" sz="2000">
                <a:solidFill>
                  <a:srgbClr val="3333CC"/>
                </a:solidFill>
                <a:latin typeface="Helvetica" charset="0"/>
              </a:rPr>
              <a:t>π.χ</a:t>
            </a:r>
            <a:r>
              <a:rPr kumimoji="0" lang="en-US" sz="2000">
                <a:solidFill>
                  <a:srgbClr val="3333CC"/>
                </a:solidFill>
                <a:latin typeface="Helvetica" charset="0"/>
              </a:rPr>
              <a:t>. </a:t>
            </a:r>
            <a:r>
              <a:rPr kumimoji="0" lang="el-GR" sz="2000">
                <a:solidFill>
                  <a:srgbClr val="3333CC"/>
                </a:solidFill>
                <a:latin typeface="Helvetica" charset="0"/>
              </a:rPr>
              <a:t>Ενεργοποίηση των μακροφάγων κατά τη διάρκεια της φλεγμονής</a:t>
            </a:r>
            <a:r>
              <a:rPr kumimoji="0" lang="en-US" sz="2000">
                <a:solidFill>
                  <a:srgbClr val="3333CC"/>
                </a:solidFill>
                <a:latin typeface="Helvetica" charset="0"/>
              </a:rPr>
              <a:t> – </a:t>
            </a:r>
            <a:r>
              <a:rPr kumimoji="0" lang="el-GR" sz="2000">
                <a:solidFill>
                  <a:srgbClr val="3333CC"/>
                </a:solidFill>
                <a:latin typeface="Helvetica" charset="0"/>
              </a:rPr>
              <a:t>είναι τύπου </a:t>
            </a:r>
            <a:r>
              <a:rPr kumimoji="0" lang="en-US" sz="2000">
                <a:solidFill>
                  <a:srgbClr val="3333CC"/>
                </a:solidFill>
                <a:latin typeface="Helvetica" charset="0"/>
              </a:rPr>
              <a:t>II IFN</a:t>
            </a:r>
            <a:endParaRPr kumimoji="0" lang="en-US">
              <a:solidFill>
                <a:srgbClr val="3333CC"/>
              </a:solidFill>
              <a:latin typeface="Helvetic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2" cstate="print"/>
          <a:srcRect/>
          <a:stretch>
            <a:fillRect/>
          </a:stretch>
        </p:blipFill>
        <p:spPr bwMode="auto">
          <a:xfrm>
            <a:off x="1600200" y="495300"/>
            <a:ext cx="5037138" cy="5867400"/>
          </a:xfrm>
          <a:prstGeom prst="rect">
            <a:avLst/>
          </a:prstGeom>
          <a:noFill/>
          <a:ln w="9525">
            <a:noFill/>
            <a:miter lim="800000"/>
            <a:headEnd/>
            <a:tailEnd/>
          </a:ln>
        </p:spPr>
      </p:pic>
      <p:sp>
        <p:nvSpPr>
          <p:cNvPr id="38915" name="Text Box 3"/>
          <p:cNvSpPr txBox="1">
            <a:spLocks noChangeArrowheads="1"/>
          </p:cNvSpPr>
          <p:nvPr/>
        </p:nvSpPr>
        <p:spPr bwMode="auto">
          <a:xfrm>
            <a:off x="1508125" y="4556125"/>
            <a:ext cx="701675" cy="457200"/>
          </a:xfrm>
          <a:prstGeom prst="rect">
            <a:avLst/>
          </a:prstGeom>
          <a:noFill/>
          <a:ln w="9525">
            <a:noFill/>
            <a:miter lim="800000"/>
            <a:headEnd/>
            <a:tailEnd/>
          </a:ln>
          <a:effectLst/>
        </p:spPr>
        <p:txBody>
          <a:bodyPr lIns="91407" tIns="45704" rIns="91407" bIns="45704">
            <a:spAutoFit/>
          </a:bodyPr>
          <a:lstStyle/>
          <a:p>
            <a:pPr eaLnBrk="0" hangingPunct="0">
              <a:defRPr/>
            </a:pPr>
            <a:endParaRPr kumimoji="0" lang="el-GR">
              <a:solidFill>
                <a:srgbClr val="000000"/>
              </a:solidFill>
              <a:ea typeface="+mn-ea"/>
            </a:endParaRPr>
          </a:p>
        </p:txBody>
      </p:sp>
      <p:sp>
        <p:nvSpPr>
          <p:cNvPr id="38916" name="Text Box 4"/>
          <p:cNvSpPr txBox="1">
            <a:spLocks noChangeArrowheads="1"/>
          </p:cNvSpPr>
          <p:nvPr/>
        </p:nvSpPr>
        <p:spPr bwMode="auto">
          <a:xfrm>
            <a:off x="1219200" y="6308725"/>
            <a:ext cx="2743200" cy="400050"/>
          </a:xfrm>
          <a:prstGeom prst="rect">
            <a:avLst/>
          </a:prstGeom>
          <a:noFill/>
          <a:ln w="9525">
            <a:noFill/>
            <a:miter lim="800000"/>
            <a:headEnd/>
            <a:tailEnd/>
          </a:ln>
          <a:effectLst/>
        </p:spPr>
        <p:txBody>
          <a:bodyPr lIns="91407" tIns="45704" rIns="91407" bIns="45704">
            <a:spAutoFit/>
          </a:bodyPr>
          <a:lstStyle/>
          <a:p>
            <a:pPr eaLnBrk="0" hangingPunct="0">
              <a:spcBef>
                <a:spcPct val="50000"/>
              </a:spcBef>
              <a:defRPr/>
            </a:pPr>
            <a:r>
              <a:rPr kumimoji="0" lang="en-US" sz="1000" dirty="0">
                <a:solidFill>
                  <a:srgbClr val="000000"/>
                </a:solidFill>
                <a:ea typeface="+mn-ea"/>
              </a:rPr>
              <a:t>Adapted from </a:t>
            </a:r>
            <a:r>
              <a:rPr kumimoji="0" lang="en-US" sz="1000" dirty="0" err="1">
                <a:solidFill>
                  <a:srgbClr val="000000"/>
                </a:solidFill>
                <a:ea typeface="+mn-ea"/>
              </a:rPr>
              <a:t>Nathanson</a:t>
            </a:r>
            <a:r>
              <a:rPr kumimoji="0" lang="en-US" sz="1000" dirty="0">
                <a:solidFill>
                  <a:srgbClr val="000000"/>
                </a:solidFill>
                <a:ea typeface="+mn-ea"/>
              </a:rPr>
              <a:t>, Viral Pathogenesis and Immunity,  </a:t>
            </a:r>
            <a:r>
              <a:rPr kumimoji="0" lang="en-US" sz="1000" dirty="0" err="1">
                <a:solidFill>
                  <a:srgbClr val="000000"/>
                </a:solidFill>
                <a:ea typeface="+mn-ea"/>
              </a:rPr>
              <a:t>Lippicott</a:t>
            </a:r>
            <a:r>
              <a:rPr kumimoji="0" lang="en-US" sz="1000" dirty="0">
                <a:solidFill>
                  <a:srgbClr val="000000"/>
                </a:solidFill>
                <a:ea typeface="+mn-ea"/>
              </a:rPr>
              <a:t> Williams and Wilkins 2002</a:t>
            </a:r>
            <a:endParaRPr kumimoji="0" lang="en-US" sz="2800" dirty="0">
              <a:solidFill>
                <a:srgbClr val="000000"/>
              </a:solidFill>
              <a:ea typeface="+mn-ea"/>
            </a:endParaRPr>
          </a:p>
        </p:txBody>
      </p:sp>
      <p:sp>
        <p:nvSpPr>
          <p:cNvPr id="38917" name="Text Box 5"/>
          <p:cNvSpPr txBox="1">
            <a:spLocks noChangeArrowheads="1"/>
          </p:cNvSpPr>
          <p:nvPr/>
        </p:nvSpPr>
        <p:spPr bwMode="auto">
          <a:xfrm>
            <a:off x="1981200" y="4251325"/>
            <a:ext cx="1501775" cy="396875"/>
          </a:xfrm>
          <a:prstGeom prst="rect">
            <a:avLst/>
          </a:prstGeom>
          <a:noFill/>
          <a:ln w="9525">
            <a:noFill/>
            <a:miter lim="800000"/>
            <a:headEnd/>
            <a:tailEnd/>
          </a:ln>
          <a:effectLst/>
        </p:spPr>
        <p:txBody>
          <a:bodyPr lIns="91407" tIns="45704" rIns="91407" bIns="45704">
            <a:spAutoFit/>
          </a:bodyPr>
          <a:lstStyle/>
          <a:p>
            <a:pPr eaLnBrk="0" hangingPunct="0">
              <a:spcBef>
                <a:spcPct val="50000"/>
              </a:spcBef>
              <a:defRPr/>
            </a:pPr>
            <a:r>
              <a:rPr kumimoji="0" lang="en-US" sz="2000" dirty="0">
                <a:solidFill>
                  <a:srgbClr val="000000"/>
                </a:solidFill>
                <a:ea typeface="+mn-ea"/>
              </a:rPr>
              <a:t>i.e. virus</a:t>
            </a:r>
            <a:endParaRPr kumimoji="0" lang="en-US" dirty="0">
              <a:solidFill>
                <a:srgbClr val="000000"/>
              </a:solidFill>
              <a:ea typeface="+mn-ea"/>
            </a:endParaRPr>
          </a:p>
        </p:txBody>
      </p:sp>
      <p:sp>
        <p:nvSpPr>
          <p:cNvPr id="38918" name="Text Box 6"/>
          <p:cNvSpPr txBox="1">
            <a:spLocks noChangeArrowheads="1"/>
          </p:cNvSpPr>
          <p:nvPr/>
        </p:nvSpPr>
        <p:spPr bwMode="auto">
          <a:xfrm>
            <a:off x="2362200" y="2743200"/>
            <a:ext cx="1143000" cy="366713"/>
          </a:xfrm>
          <a:prstGeom prst="rect">
            <a:avLst/>
          </a:prstGeom>
          <a:noFill/>
          <a:ln w="9525">
            <a:noFill/>
            <a:miter lim="800000"/>
            <a:headEnd/>
            <a:tailEnd/>
          </a:ln>
          <a:effectLst/>
        </p:spPr>
        <p:txBody>
          <a:bodyPr lIns="91407" tIns="45704" rIns="91407" bIns="45704">
            <a:spAutoFit/>
          </a:bodyPr>
          <a:lstStyle/>
          <a:p>
            <a:pPr eaLnBrk="0" hangingPunct="0">
              <a:spcBef>
                <a:spcPct val="50000"/>
              </a:spcBef>
              <a:defRPr/>
            </a:pPr>
            <a:r>
              <a:rPr kumimoji="0" lang="en-US" sz="1800" dirty="0" err="1">
                <a:solidFill>
                  <a:srgbClr val="000000"/>
                </a:solidFill>
                <a:ea typeface="+mn-ea"/>
              </a:rPr>
              <a:t>dsRNA</a:t>
            </a:r>
            <a:endParaRPr kumimoji="0" lang="en-US" dirty="0">
              <a:solidFill>
                <a:srgbClr val="000000"/>
              </a:solidFill>
              <a:ea typeface="+mn-ea"/>
            </a:endParaRPr>
          </a:p>
        </p:txBody>
      </p:sp>
      <p:sp>
        <p:nvSpPr>
          <p:cNvPr id="293895" name="Text Box 7"/>
          <p:cNvSpPr>
            <a:spLocks noGrp="1" noChangeArrowheads="1"/>
          </p:cNvSpPr>
          <p:nvPr>
            <p:ph type="title"/>
          </p:nvPr>
        </p:nvSpPr>
        <p:spPr>
          <a:noFill/>
        </p:spPr>
        <p:txBody>
          <a:bodyPr/>
          <a:lstStyle/>
          <a:p>
            <a:pPr algn="l">
              <a:lnSpc>
                <a:spcPct val="90000"/>
              </a:lnSpc>
              <a:spcBef>
                <a:spcPct val="50000"/>
              </a:spcBef>
            </a:pPr>
            <a:r>
              <a:rPr lang="en-US" sz="1200" b="1" smtClean="0">
                <a:solidFill>
                  <a:schemeClr val="tx1"/>
                </a:solidFill>
              </a:rPr>
              <a:t>2’,5’oligoA</a:t>
            </a:r>
            <a:br>
              <a:rPr lang="en-US" sz="1200" b="1" smtClean="0">
                <a:solidFill>
                  <a:schemeClr val="tx1"/>
                </a:solidFill>
              </a:rPr>
            </a:br>
            <a:r>
              <a:rPr lang="en-US" sz="1200" b="1" smtClean="0">
                <a:solidFill>
                  <a:schemeClr val="tx1"/>
                </a:solidFill>
              </a:rPr>
              <a:t>PKR</a:t>
            </a:r>
            <a:endParaRPr lang="en-US" sz="2800" smtClean="0">
              <a:solidFill>
                <a:schemeClr val="tx1"/>
              </a:solidFill>
            </a:endParaRPr>
          </a:p>
        </p:txBody>
      </p:sp>
      <p:sp>
        <p:nvSpPr>
          <p:cNvPr id="38920" name="Text Box 8"/>
          <p:cNvSpPr txBox="1">
            <a:spLocks noChangeArrowheads="1"/>
          </p:cNvSpPr>
          <p:nvPr/>
        </p:nvSpPr>
        <p:spPr bwMode="auto">
          <a:xfrm>
            <a:off x="4800600" y="1143000"/>
            <a:ext cx="1374775" cy="274638"/>
          </a:xfrm>
          <a:prstGeom prst="rect">
            <a:avLst/>
          </a:prstGeom>
          <a:noFill/>
          <a:ln w="9525">
            <a:noFill/>
            <a:miter lim="800000"/>
            <a:headEnd/>
            <a:tailEnd/>
          </a:ln>
          <a:effectLst/>
        </p:spPr>
        <p:txBody>
          <a:bodyPr wrap="none" lIns="91407" tIns="45704" rIns="91407" bIns="45704">
            <a:spAutoFit/>
          </a:bodyPr>
          <a:lstStyle/>
          <a:p>
            <a:pPr eaLnBrk="0" hangingPunct="0">
              <a:defRPr/>
            </a:pPr>
            <a:r>
              <a:rPr kumimoji="0" lang="en-US" sz="1200" b="1" dirty="0">
                <a:solidFill>
                  <a:srgbClr val="000000"/>
                </a:solidFill>
                <a:ea typeface="+mn-ea"/>
              </a:rPr>
              <a:t>2’,5’oligoA,   PKR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3"/>
          <p:cNvSpPr>
            <a:spLocks noGrp="1" noChangeArrowheads="1"/>
          </p:cNvSpPr>
          <p:nvPr>
            <p:ph type="body" idx="1"/>
          </p:nvPr>
        </p:nvSpPr>
        <p:spPr>
          <a:xfrm>
            <a:off x="-41275" y="1357313"/>
            <a:ext cx="5541963" cy="5791200"/>
          </a:xfrm>
        </p:spPr>
        <p:txBody>
          <a:bodyPr/>
          <a:lstStyle/>
          <a:p>
            <a:pPr eaLnBrk="1" hangingPunct="1">
              <a:lnSpc>
                <a:spcPct val="90000"/>
              </a:lnSpc>
            </a:pPr>
            <a:r>
              <a:rPr lang="el-GR" sz="2400" dirty="0" smtClean="0"/>
              <a:t>Με την πρόσδεση του </a:t>
            </a:r>
            <a:r>
              <a:rPr lang="en-US" sz="2400" dirty="0" err="1" smtClean="0"/>
              <a:t>ligand</a:t>
            </a:r>
            <a:r>
              <a:rPr lang="en-US" sz="2400" dirty="0" smtClean="0"/>
              <a:t> </a:t>
            </a:r>
            <a:r>
              <a:rPr lang="el-GR" sz="2400" dirty="0" smtClean="0"/>
              <a:t>συμβαίνουν</a:t>
            </a:r>
            <a:r>
              <a:rPr lang="en-US" sz="2400" dirty="0" smtClean="0"/>
              <a:t>:</a:t>
            </a:r>
          </a:p>
          <a:p>
            <a:pPr lvl="1" eaLnBrk="1" hangingPunct="1">
              <a:lnSpc>
                <a:spcPct val="90000"/>
              </a:lnSpc>
            </a:pPr>
            <a:r>
              <a:rPr lang="en-US" sz="2000" dirty="0" smtClean="0"/>
              <a:t>E</a:t>
            </a:r>
            <a:r>
              <a:rPr lang="el-GR" sz="2000" dirty="0" err="1" smtClean="0"/>
              <a:t>κφραση</a:t>
            </a:r>
            <a:r>
              <a:rPr lang="el-GR" sz="2000" dirty="0" smtClean="0"/>
              <a:t> της</a:t>
            </a:r>
            <a:r>
              <a:rPr lang="en-US" sz="2000" dirty="0" smtClean="0"/>
              <a:t> </a:t>
            </a:r>
            <a:r>
              <a:rPr lang="en-US" sz="2000" dirty="0" err="1" smtClean="0"/>
              <a:t>oligo</a:t>
            </a:r>
            <a:r>
              <a:rPr lang="en-US" sz="2000" dirty="0" smtClean="0"/>
              <a:t> </a:t>
            </a:r>
            <a:r>
              <a:rPr lang="en-US" sz="2000" dirty="0" err="1" smtClean="0"/>
              <a:t>adenylate</a:t>
            </a:r>
            <a:r>
              <a:rPr lang="en-US" sz="2000" dirty="0" smtClean="0"/>
              <a:t> </a:t>
            </a:r>
            <a:r>
              <a:rPr lang="en-US" sz="2000" dirty="0" err="1" smtClean="0"/>
              <a:t>synthetase</a:t>
            </a:r>
            <a:r>
              <a:rPr lang="en-US" sz="2000" dirty="0" smtClean="0"/>
              <a:t> [2-5 (A) </a:t>
            </a:r>
            <a:r>
              <a:rPr lang="en-US" sz="2000" dirty="0" err="1" smtClean="0"/>
              <a:t>Synthetase</a:t>
            </a:r>
            <a:r>
              <a:rPr lang="en-US" sz="2000" dirty="0" smtClean="0"/>
              <a:t>]</a:t>
            </a:r>
          </a:p>
          <a:p>
            <a:pPr lvl="1" eaLnBrk="1" hangingPunct="1">
              <a:lnSpc>
                <a:spcPct val="90000"/>
              </a:lnSpc>
            </a:pPr>
            <a:r>
              <a:rPr lang="el-GR" sz="2000" dirty="0" smtClean="0"/>
              <a:t>Ενεργοποίηση της </a:t>
            </a:r>
            <a:r>
              <a:rPr lang="en-US" sz="2000" dirty="0" err="1" smtClean="0"/>
              <a:t>RNAase</a:t>
            </a:r>
            <a:r>
              <a:rPr lang="en-US" sz="2000" dirty="0" smtClean="0"/>
              <a:t> L</a:t>
            </a:r>
          </a:p>
          <a:p>
            <a:pPr lvl="1" eaLnBrk="1" hangingPunct="1">
              <a:lnSpc>
                <a:spcPct val="90000"/>
              </a:lnSpc>
            </a:pPr>
            <a:r>
              <a:rPr lang="el-GR" sz="2000" dirty="0" smtClean="0"/>
              <a:t>Αποικοδόμηση του </a:t>
            </a:r>
            <a:r>
              <a:rPr lang="el-GR" sz="2000" dirty="0" err="1" smtClean="0"/>
              <a:t>ιικού</a:t>
            </a:r>
            <a:r>
              <a:rPr lang="el-GR" sz="2000" dirty="0" smtClean="0"/>
              <a:t> </a:t>
            </a:r>
            <a:r>
              <a:rPr lang="en-US" sz="2000" dirty="0" smtClean="0"/>
              <a:t>RNA</a:t>
            </a:r>
          </a:p>
          <a:p>
            <a:pPr eaLnBrk="1" hangingPunct="1">
              <a:lnSpc>
                <a:spcPct val="90000"/>
              </a:lnSpc>
            </a:pPr>
            <a:r>
              <a:rPr lang="el-GR" sz="2400" dirty="0" smtClean="0"/>
              <a:t>Επιπρόσθετα ενεργοποίηση της </a:t>
            </a:r>
            <a:r>
              <a:rPr lang="en-US" sz="2400" dirty="0" err="1" smtClean="0"/>
              <a:t>dsRNA</a:t>
            </a:r>
            <a:r>
              <a:rPr lang="en-US" sz="2400" dirty="0" smtClean="0"/>
              <a:t>-dependent Protein </a:t>
            </a:r>
            <a:r>
              <a:rPr lang="en-US" sz="2400" dirty="0" err="1" smtClean="0"/>
              <a:t>Kinase</a:t>
            </a:r>
            <a:r>
              <a:rPr lang="en-US" sz="2400" dirty="0" smtClean="0"/>
              <a:t> (PKR)</a:t>
            </a:r>
          </a:p>
          <a:p>
            <a:pPr lvl="1" eaLnBrk="1" hangingPunct="1">
              <a:lnSpc>
                <a:spcPct val="90000"/>
              </a:lnSpc>
            </a:pPr>
            <a:r>
              <a:rPr lang="el-GR" sz="2000" dirty="0" smtClean="0"/>
              <a:t>Ενεργοποιεί τον </a:t>
            </a:r>
            <a:r>
              <a:rPr lang="en-US" sz="2000" dirty="0" smtClean="0"/>
              <a:t> eIF-2</a:t>
            </a:r>
          </a:p>
          <a:p>
            <a:pPr lvl="1" eaLnBrk="1" hangingPunct="1">
              <a:lnSpc>
                <a:spcPct val="90000"/>
              </a:lnSpc>
            </a:pPr>
            <a:r>
              <a:rPr lang="el-GR" sz="2000" dirty="0" smtClean="0"/>
              <a:t>Η </a:t>
            </a:r>
            <a:r>
              <a:rPr lang="el-GR" sz="2000" dirty="0" err="1" smtClean="0"/>
              <a:t>πρωτεινοσύνθεση</a:t>
            </a:r>
            <a:r>
              <a:rPr lang="el-GR" sz="2000" dirty="0" smtClean="0"/>
              <a:t> σταματάει</a:t>
            </a:r>
            <a:endParaRPr lang="en-US" sz="2000" dirty="0" smtClean="0"/>
          </a:p>
          <a:p>
            <a:pPr lvl="1" eaLnBrk="1" hangingPunct="1">
              <a:lnSpc>
                <a:spcPct val="90000"/>
              </a:lnSpc>
            </a:pPr>
            <a:r>
              <a:rPr lang="el-GR" sz="2000" dirty="0" smtClean="0"/>
              <a:t>Ο </a:t>
            </a:r>
            <a:r>
              <a:rPr lang="el-GR" sz="2000" dirty="0" err="1" smtClean="0"/>
              <a:t>ιικός</a:t>
            </a:r>
            <a:r>
              <a:rPr lang="el-GR" sz="2000" dirty="0" smtClean="0"/>
              <a:t> </a:t>
            </a:r>
            <a:r>
              <a:rPr lang="el-GR" sz="2000" dirty="0" err="1" smtClean="0"/>
              <a:t>πολ</a:t>
            </a:r>
            <a:r>
              <a:rPr lang="el-GR" sz="2000" dirty="0" smtClean="0"/>
              <a:t>/</a:t>
            </a:r>
            <a:r>
              <a:rPr lang="el-GR" sz="2000" dirty="0" err="1" smtClean="0"/>
              <a:t>σμός</a:t>
            </a:r>
            <a:r>
              <a:rPr lang="el-GR" sz="2000" dirty="0" smtClean="0"/>
              <a:t> σταματάει</a:t>
            </a:r>
            <a:endParaRPr lang="en-US" sz="2000" dirty="0" smtClean="0"/>
          </a:p>
          <a:p>
            <a:pPr eaLnBrk="1" hangingPunct="1">
              <a:lnSpc>
                <a:spcPct val="90000"/>
              </a:lnSpc>
            </a:pPr>
            <a:r>
              <a:rPr lang="el-GR" sz="2400" dirty="0" smtClean="0"/>
              <a:t>Η σηματοδότηση μέσω </a:t>
            </a:r>
            <a:r>
              <a:rPr lang="en-US" sz="2400" dirty="0" smtClean="0"/>
              <a:t>IFN </a:t>
            </a:r>
            <a:r>
              <a:rPr lang="el-GR" sz="2400" dirty="0" err="1" smtClean="0"/>
              <a:t>ενεργοποεί</a:t>
            </a:r>
            <a:r>
              <a:rPr lang="el-GR" sz="2400" dirty="0" smtClean="0"/>
              <a:t> τα </a:t>
            </a:r>
            <a:r>
              <a:rPr lang="en-US" sz="2400" dirty="0" smtClean="0"/>
              <a:t> NK </a:t>
            </a:r>
            <a:r>
              <a:rPr lang="el-GR" sz="2400" dirty="0" smtClean="0"/>
              <a:t>κύτταρα</a:t>
            </a:r>
            <a:endParaRPr lang="en-US" sz="2400" dirty="0" smtClean="0"/>
          </a:p>
          <a:p>
            <a:pPr lvl="1" eaLnBrk="1" hangingPunct="1">
              <a:lnSpc>
                <a:spcPct val="90000"/>
              </a:lnSpc>
            </a:pPr>
            <a:r>
              <a:rPr lang="el-GR" sz="2400" dirty="0" smtClean="0"/>
              <a:t>Ξεκινάει η απομάκρυνση των μολυσμένων κυττάρων</a:t>
            </a:r>
            <a:endParaRPr lang="en-US" sz="2400" dirty="0" smtClean="0"/>
          </a:p>
          <a:p>
            <a:pPr lvl="2" eaLnBrk="1" hangingPunct="1">
              <a:lnSpc>
                <a:spcPct val="90000"/>
              </a:lnSpc>
              <a:buFontTx/>
              <a:buNone/>
            </a:pPr>
            <a:endParaRPr lang="en-US" dirty="0" smtClean="0"/>
          </a:p>
          <a:p>
            <a:pPr lvl="1" eaLnBrk="1" hangingPunct="1">
              <a:lnSpc>
                <a:spcPct val="90000"/>
              </a:lnSpc>
            </a:pPr>
            <a:endParaRPr lang="en-US" dirty="0" smtClean="0"/>
          </a:p>
        </p:txBody>
      </p:sp>
      <p:sp>
        <p:nvSpPr>
          <p:cNvPr id="12292" name="Rectangle 4"/>
          <p:cNvSpPr>
            <a:spLocks noGrp="1" noChangeArrowheads="1"/>
          </p:cNvSpPr>
          <p:nvPr>
            <p:ph type="title"/>
          </p:nvPr>
        </p:nvSpPr>
        <p:spPr>
          <a:xfrm>
            <a:off x="1219200" y="71438"/>
            <a:ext cx="6858000" cy="622300"/>
          </a:xfrm>
          <a:ln w="38100">
            <a:solidFill>
              <a:srgbClr val="FF0000"/>
            </a:solidFill>
          </a:ln>
        </p:spPr>
        <p:txBody>
          <a:bodyPr/>
          <a:lstStyle/>
          <a:p>
            <a:pPr eaLnBrk="1" hangingPunct="1">
              <a:defRPr/>
            </a:pPr>
            <a:r>
              <a:rPr lang="el-GR" sz="3600" b="1" dirty="0" smtClean="0">
                <a:effectLst>
                  <a:outerShdw blurRad="38100" dist="38100" dir="2700000" algn="tl">
                    <a:srgbClr val="000000">
                      <a:alpha val="43137"/>
                    </a:srgbClr>
                  </a:outerShdw>
                </a:effectLst>
              </a:rPr>
              <a:t>Σηματοδότηση </a:t>
            </a:r>
            <a:r>
              <a:rPr lang="en-US" sz="3600" b="1" dirty="0" smtClean="0">
                <a:effectLst>
                  <a:outerShdw blurRad="38100" dist="38100" dir="2700000" algn="tl">
                    <a:srgbClr val="000000">
                      <a:alpha val="43137"/>
                    </a:srgbClr>
                  </a:outerShdw>
                </a:effectLst>
              </a:rPr>
              <a:t>IFN</a:t>
            </a:r>
          </a:p>
        </p:txBody>
      </p:sp>
      <p:pic>
        <p:nvPicPr>
          <p:cNvPr id="292868" name="Picture 2"/>
          <p:cNvPicPr>
            <a:picLocks noChangeAspect="1" noChangeArrowheads="1"/>
          </p:cNvPicPr>
          <p:nvPr/>
        </p:nvPicPr>
        <p:blipFill>
          <a:blip r:embed="rId2" cstate="print"/>
          <a:srcRect/>
          <a:stretch>
            <a:fillRect/>
          </a:stretch>
        </p:blipFill>
        <p:spPr bwMode="auto">
          <a:xfrm>
            <a:off x="5287963" y="1341438"/>
            <a:ext cx="3902075" cy="5008562"/>
          </a:xfrm>
          <a:prstGeom prst="rect">
            <a:avLst/>
          </a:prstGeom>
          <a:noFill/>
          <a:ln w="9525">
            <a:noFill/>
            <a:miter lim="800000"/>
            <a:headEnd/>
            <a:tailEnd/>
          </a:ln>
        </p:spPr>
      </p:pic>
      <p:sp>
        <p:nvSpPr>
          <p:cNvPr id="292869" name="TextBox 4"/>
          <p:cNvSpPr txBox="1">
            <a:spLocks noChangeArrowheads="1"/>
          </p:cNvSpPr>
          <p:nvPr/>
        </p:nvSpPr>
        <p:spPr bwMode="auto">
          <a:xfrm>
            <a:off x="357188" y="785813"/>
            <a:ext cx="4589462" cy="461962"/>
          </a:xfrm>
          <a:prstGeom prst="rect">
            <a:avLst/>
          </a:prstGeom>
          <a:noFill/>
          <a:ln w="9525">
            <a:noFill/>
            <a:miter lim="800000"/>
            <a:headEnd/>
            <a:tailEnd/>
          </a:ln>
        </p:spPr>
        <p:txBody>
          <a:bodyPr wrap="none">
            <a:spAutoFit/>
          </a:bodyPr>
          <a:lstStyle/>
          <a:p>
            <a:r>
              <a:rPr lang="el-GR">
                <a:solidFill>
                  <a:srgbClr val="FF0000"/>
                </a:solidFill>
              </a:rPr>
              <a:t>Συνήθως συμβαίνουν τα ακόλουθα</a:t>
            </a:r>
            <a:r>
              <a:rPr lang="en-US">
                <a:solidFill>
                  <a:srgbClr val="FF0000"/>
                </a:solidFill>
              </a:rPr>
              <a:t>:</a:t>
            </a:r>
            <a:endParaRPr lang="el-GR">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1000" y="3124200"/>
            <a:ext cx="8305800" cy="3509963"/>
          </a:xfrm>
          <a:prstGeom prst="rect">
            <a:avLst/>
          </a:prstGeom>
          <a:noFill/>
          <a:ln w="9525">
            <a:noFill/>
            <a:miter lim="800000"/>
            <a:headEnd/>
            <a:tailEnd/>
          </a:ln>
          <a:effectLst/>
        </p:spPr>
        <p:txBody>
          <a:bodyPr>
            <a:spAutoFit/>
          </a:bodyPr>
          <a:lstStyle/>
          <a:p>
            <a:pPr eaLnBrk="0" hangingPunct="0">
              <a:spcBef>
                <a:spcPct val="50000"/>
              </a:spcBef>
            </a:pPr>
            <a:r>
              <a:rPr lang="en-US" sz="2800" dirty="0" smtClean="0">
                <a:solidFill>
                  <a:schemeClr val="accent2"/>
                </a:solidFill>
                <a:effectLst>
                  <a:outerShdw blurRad="38100" dist="38100" dir="2700000" algn="tl">
                    <a:srgbClr val="000000">
                      <a:alpha val="43137"/>
                    </a:srgbClr>
                  </a:outerShdw>
                </a:effectLst>
                <a:latin typeface="Arial" charset="0"/>
              </a:rPr>
              <a:t>PKR</a:t>
            </a:r>
            <a:r>
              <a:rPr lang="en-US" sz="2800" dirty="0" smtClean="0">
                <a:solidFill>
                  <a:schemeClr val="accent2"/>
                </a:solidFill>
                <a:latin typeface="Arial" charset="0"/>
              </a:rPr>
              <a:t> </a:t>
            </a:r>
            <a:r>
              <a:rPr lang="en-US" sz="2800" dirty="0">
                <a:solidFill>
                  <a:schemeClr val="accent2"/>
                </a:solidFill>
                <a:latin typeface="Arial" charset="0"/>
              </a:rPr>
              <a:t>is a serine </a:t>
            </a:r>
            <a:r>
              <a:rPr lang="en-US" sz="2800" dirty="0" err="1">
                <a:solidFill>
                  <a:schemeClr val="accent2"/>
                </a:solidFill>
                <a:latin typeface="Arial" charset="0"/>
              </a:rPr>
              <a:t>threonine</a:t>
            </a:r>
            <a:r>
              <a:rPr lang="en-US" sz="2800" dirty="0">
                <a:solidFill>
                  <a:schemeClr val="accent2"/>
                </a:solidFill>
                <a:latin typeface="Arial" charset="0"/>
              </a:rPr>
              <a:t> </a:t>
            </a:r>
            <a:r>
              <a:rPr lang="en-US" sz="2800" dirty="0" err="1">
                <a:solidFill>
                  <a:schemeClr val="accent2"/>
                </a:solidFill>
                <a:latin typeface="Arial" charset="0"/>
              </a:rPr>
              <a:t>kinase</a:t>
            </a:r>
            <a:r>
              <a:rPr lang="en-US" sz="2800" dirty="0">
                <a:solidFill>
                  <a:schemeClr val="accent2"/>
                </a:solidFill>
                <a:latin typeface="Arial" charset="0"/>
              </a:rPr>
              <a:t> composed of an N-terminal regulatory domain and a C-terminal catalytic domain</a:t>
            </a:r>
          </a:p>
          <a:p>
            <a:pPr eaLnBrk="0" hangingPunct="0">
              <a:spcBef>
                <a:spcPct val="50000"/>
              </a:spcBef>
            </a:pPr>
            <a:r>
              <a:rPr lang="en-US" sz="2800" dirty="0" smtClean="0">
                <a:solidFill>
                  <a:schemeClr val="accent2"/>
                </a:solidFill>
                <a:effectLst>
                  <a:outerShdw blurRad="38100" dist="38100" dir="2700000" algn="tl">
                    <a:srgbClr val="000000">
                      <a:alpha val="43137"/>
                    </a:srgbClr>
                  </a:outerShdw>
                </a:effectLst>
                <a:latin typeface="Arial" charset="0"/>
              </a:rPr>
              <a:t>PKR</a:t>
            </a:r>
            <a:r>
              <a:rPr lang="en-US" sz="2800" dirty="0" smtClean="0">
                <a:solidFill>
                  <a:schemeClr val="accent2"/>
                </a:solidFill>
                <a:latin typeface="Arial" charset="0"/>
              </a:rPr>
              <a:t> </a:t>
            </a:r>
            <a:r>
              <a:rPr lang="en-US" sz="2800" dirty="0">
                <a:solidFill>
                  <a:schemeClr val="accent2"/>
                </a:solidFill>
                <a:latin typeface="Arial" charset="0"/>
              </a:rPr>
              <a:t>is activated by the binding of </a:t>
            </a:r>
            <a:r>
              <a:rPr lang="en-US" sz="2800" dirty="0" err="1">
                <a:solidFill>
                  <a:schemeClr val="accent2"/>
                </a:solidFill>
                <a:latin typeface="Arial" charset="0"/>
              </a:rPr>
              <a:t>dsRNA</a:t>
            </a:r>
            <a:r>
              <a:rPr lang="en-US" sz="2800" dirty="0">
                <a:solidFill>
                  <a:schemeClr val="accent2"/>
                </a:solidFill>
                <a:latin typeface="Arial" charset="0"/>
              </a:rPr>
              <a:t> to two </a:t>
            </a:r>
            <a:r>
              <a:rPr lang="en-US" sz="2800" dirty="0" err="1">
                <a:solidFill>
                  <a:schemeClr val="accent2"/>
                </a:solidFill>
                <a:latin typeface="Arial" charset="0"/>
              </a:rPr>
              <a:t>dsRNA</a:t>
            </a:r>
            <a:r>
              <a:rPr lang="en-US" sz="2800" dirty="0">
                <a:solidFill>
                  <a:schemeClr val="accent2"/>
                </a:solidFill>
                <a:latin typeface="Arial" charset="0"/>
              </a:rPr>
              <a:t> binding </a:t>
            </a:r>
            <a:r>
              <a:rPr lang="en-US" sz="2800" dirty="0" smtClean="0">
                <a:solidFill>
                  <a:schemeClr val="accent2"/>
                </a:solidFill>
                <a:latin typeface="Arial" charset="0"/>
              </a:rPr>
              <a:t>motifs </a:t>
            </a:r>
            <a:r>
              <a:rPr lang="en-US" sz="2800" dirty="0">
                <a:solidFill>
                  <a:schemeClr val="accent2"/>
                </a:solidFill>
                <a:latin typeface="Arial" charset="0"/>
              </a:rPr>
              <a:t>at the N-terminus of the protein.</a:t>
            </a:r>
          </a:p>
          <a:p>
            <a:pPr eaLnBrk="0" hangingPunct="0">
              <a:spcBef>
                <a:spcPct val="50000"/>
              </a:spcBef>
            </a:pPr>
            <a:r>
              <a:rPr lang="en-US" sz="2800" dirty="0">
                <a:solidFill>
                  <a:schemeClr val="accent2"/>
                </a:solidFill>
                <a:latin typeface="Arial" charset="0"/>
              </a:rPr>
              <a:t>Activation leads to </a:t>
            </a:r>
            <a:r>
              <a:rPr lang="en-US" sz="2800" dirty="0" err="1">
                <a:solidFill>
                  <a:schemeClr val="accent2"/>
                </a:solidFill>
                <a:latin typeface="Arial" charset="0"/>
              </a:rPr>
              <a:t>autophosphorylation</a:t>
            </a:r>
            <a:r>
              <a:rPr lang="en-US" sz="2800" dirty="0">
                <a:solidFill>
                  <a:schemeClr val="accent2"/>
                </a:solidFill>
                <a:latin typeface="Arial" charset="0"/>
              </a:rPr>
              <a:t> of </a:t>
            </a:r>
            <a:r>
              <a:rPr lang="en-US" sz="2800" dirty="0" smtClean="0">
                <a:solidFill>
                  <a:schemeClr val="accent2"/>
                </a:solidFill>
                <a:latin typeface="Arial" charset="0"/>
              </a:rPr>
              <a:t>PKR</a:t>
            </a:r>
            <a:endParaRPr lang="en-US" sz="2800" dirty="0">
              <a:solidFill>
                <a:schemeClr val="accent2"/>
              </a:solidFill>
              <a:latin typeface="Arial" charset="0"/>
            </a:endParaRPr>
          </a:p>
        </p:txBody>
      </p:sp>
      <p:pic>
        <p:nvPicPr>
          <p:cNvPr id="38915" name="Picture 3" descr="Figure 11"/>
          <p:cNvPicPr>
            <a:picLocks noChangeAspect="1" noChangeArrowheads="1"/>
          </p:cNvPicPr>
          <p:nvPr/>
        </p:nvPicPr>
        <p:blipFill>
          <a:blip r:embed="rId3" cstate="print"/>
          <a:srcRect b="32825"/>
          <a:stretch>
            <a:fillRect/>
          </a:stretch>
        </p:blipFill>
        <p:spPr bwMode="auto">
          <a:xfrm>
            <a:off x="685800" y="838200"/>
            <a:ext cx="7848600" cy="2008188"/>
          </a:xfrm>
          <a:prstGeom prst="rect">
            <a:avLst/>
          </a:prstGeom>
          <a:noFill/>
        </p:spPr>
      </p:pic>
      <p:sp>
        <p:nvSpPr>
          <p:cNvPr id="38916" name="Rectangle 4"/>
          <p:cNvSpPr>
            <a:spLocks noChangeArrowheads="1"/>
          </p:cNvSpPr>
          <p:nvPr/>
        </p:nvSpPr>
        <p:spPr bwMode="auto">
          <a:xfrm>
            <a:off x="1143000" y="152400"/>
            <a:ext cx="7568867" cy="584775"/>
          </a:xfrm>
          <a:prstGeom prst="rect">
            <a:avLst/>
          </a:prstGeom>
          <a:noFill/>
          <a:ln w="9525">
            <a:noFill/>
            <a:miter lim="800000"/>
            <a:headEnd/>
            <a:tailEnd/>
          </a:ln>
          <a:effectLst/>
        </p:spPr>
        <p:txBody>
          <a:bodyPr wrap="none">
            <a:spAutoFit/>
          </a:bodyPr>
          <a:lstStyle/>
          <a:p>
            <a:pPr eaLnBrk="0" hangingPunct="0"/>
            <a:r>
              <a:rPr lang="en-US" sz="3200" b="1" dirty="0" err="1">
                <a:effectLst>
                  <a:outerShdw blurRad="38100" dist="38100" dir="2700000" algn="tl">
                    <a:srgbClr val="000000">
                      <a:alpha val="43137"/>
                    </a:srgbClr>
                  </a:outerShdw>
                </a:effectLst>
                <a:latin typeface="Chalkboard" charset="0"/>
              </a:rPr>
              <a:t>dsRNA</a:t>
            </a:r>
            <a:r>
              <a:rPr lang="en-US" sz="3200" b="1" dirty="0">
                <a:effectLst>
                  <a:outerShdw blurRad="38100" dist="38100" dir="2700000" algn="tl">
                    <a:srgbClr val="000000">
                      <a:alpha val="43137"/>
                    </a:srgbClr>
                  </a:outerShdw>
                </a:effectLst>
                <a:latin typeface="Chalkboard" charset="0"/>
              </a:rPr>
              <a:t> activated protein </a:t>
            </a:r>
            <a:r>
              <a:rPr lang="en-US" sz="3200" b="1" dirty="0" err="1">
                <a:effectLst>
                  <a:outerShdw blurRad="38100" dist="38100" dir="2700000" algn="tl">
                    <a:srgbClr val="000000">
                      <a:alpha val="43137"/>
                    </a:srgbClr>
                  </a:outerShdw>
                </a:effectLst>
                <a:latin typeface="Chalkboard" charset="0"/>
              </a:rPr>
              <a:t>kinase</a:t>
            </a:r>
            <a:r>
              <a:rPr lang="en-US" sz="3200" b="1" dirty="0">
                <a:effectLst>
                  <a:outerShdw blurRad="38100" dist="38100" dir="2700000" algn="tl">
                    <a:srgbClr val="000000">
                      <a:alpha val="43137"/>
                    </a:srgbClr>
                  </a:outerShdw>
                </a:effectLst>
                <a:latin typeface="Chalkboard" charset="0"/>
              </a:rPr>
              <a:t> (</a:t>
            </a:r>
            <a:r>
              <a:rPr lang="en-US" sz="3200" b="1" dirty="0" smtClean="0">
                <a:effectLst>
                  <a:outerShdw blurRad="38100" dist="38100" dir="2700000" algn="tl">
                    <a:srgbClr val="000000">
                      <a:alpha val="43137"/>
                    </a:srgbClr>
                  </a:outerShdw>
                </a:effectLst>
                <a:latin typeface="Chalkboard" charset="0"/>
              </a:rPr>
              <a:t>PKR)</a:t>
            </a:r>
            <a:endParaRPr lang="en-US" sz="3200" dirty="0">
              <a:effectLst>
                <a:outerShdw blurRad="38100" dist="38100" dir="2700000" algn="tl">
                  <a:srgbClr val="000000">
                    <a:alpha val="43137"/>
                  </a:srgbClr>
                </a:outerShdw>
              </a:effectLst>
              <a:latin typeface="Times"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09600" y="-26988"/>
            <a:ext cx="7772400" cy="1143001"/>
          </a:xfrm>
        </p:spPr>
        <p:txBody>
          <a:bodyPr/>
          <a:lstStyle/>
          <a:p>
            <a:r>
              <a:rPr lang="el-GR" sz="3200" b="1" smtClean="0">
                <a:solidFill>
                  <a:schemeClr val="accent2"/>
                </a:solidFill>
                <a:latin typeface="Helvetica" charset="0"/>
              </a:rPr>
              <a:t>Γενικές δράσεις ιντερφερόνης</a:t>
            </a:r>
            <a:endParaRPr lang="en-US" smtClean="0"/>
          </a:p>
        </p:txBody>
      </p:sp>
      <p:sp>
        <p:nvSpPr>
          <p:cNvPr id="294915" name="Rectangle 3"/>
          <p:cNvSpPr>
            <a:spLocks noGrp="1" noChangeArrowheads="1"/>
          </p:cNvSpPr>
          <p:nvPr>
            <p:ph type="body" idx="1"/>
          </p:nvPr>
        </p:nvSpPr>
        <p:spPr>
          <a:xfrm>
            <a:off x="381000" y="981075"/>
            <a:ext cx="7772400" cy="4114800"/>
          </a:xfrm>
        </p:spPr>
        <p:txBody>
          <a:bodyPr/>
          <a:lstStyle/>
          <a:p>
            <a:pPr>
              <a:lnSpc>
                <a:spcPct val="90000"/>
              </a:lnSpc>
            </a:pPr>
            <a:r>
              <a:rPr lang="el-GR" sz="2800" dirty="0" smtClean="0"/>
              <a:t>Σταματάει </a:t>
            </a:r>
            <a:r>
              <a:rPr lang="el-GR" sz="2800" dirty="0" err="1" smtClean="0"/>
              <a:t>τόν</a:t>
            </a:r>
            <a:r>
              <a:rPr lang="el-GR" sz="2800" dirty="0" smtClean="0"/>
              <a:t> </a:t>
            </a:r>
            <a:r>
              <a:rPr lang="el-GR" sz="2800" dirty="0" err="1" smtClean="0"/>
              <a:t>ιικό</a:t>
            </a:r>
            <a:r>
              <a:rPr lang="el-GR" sz="2800" dirty="0" smtClean="0"/>
              <a:t> πολλαπλασιασμό με βάση</a:t>
            </a:r>
            <a:r>
              <a:rPr lang="en-US" sz="2800" dirty="0" smtClean="0"/>
              <a:t>: </a:t>
            </a:r>
          </a:p>
          <a:p>
            <a:pPr lvl="1">
              <a:lnSpc>
                <a:spcPct val="90000"/>
              </a:lnSpc>
            </a:pPr>
            <a:r>
              <a:rPr lang="en-US" sz="2400" dirty="0" err="1" smtClean="0"/>
              <a:t>dsRNA</a:t>
            </a:r>
            <a:r>
              <a:rPr lang="el-GR" sz="2400" dirty="0" smtClean="0"/>
              <a:t> ενεργοποιεί την</a:t>
            </a:r>
            <a:r>
              <a:rPr lang="en-US" sz="2400" dirty="0" smtClean="0"/>
              <a:t> 2’,5’oligoA </a:t>
            </a:r>
            <a:r>
              <a:rPr lang="en-US" sz="2400" dirty="0" err="1" smtClean="0"/>
              <a:t>synthase</a:t>
            </a:r>
            <a:r>
              <a:rPr lang="en-US" sz="2400" dirty="0" smtClean="0"/>
              <a:t>, </a:t>
            </a:r>
            <a:r>
              <a:rPr lang="el-GR" sz="2400" dirty="0" smtClean="0"/>
              <a:t>ένα ένζυμο που παράγει την </a:t>
            </a:r>
            <a:r>
              <a:rPr lang="en-US" sz="2400" dirty="0" smtClean="0"/>
              <a:t> 2’,5’oligoA. </a:t>
            </a:r>
            <a:r>
              <a:rPr lang="el-GR" sz="2400" dirty="0" smtClean="0"/>
              <a:t>Με τη σειρά του αυτό ενεργοποιεί μία λανθάνουσα</a:t>
            </a:r>
            <a:r>
              <a:rPr lang="en-US" sz="2400" dirty="0" smtClean="0"/>
              <a:t> mRNA </a:t>
            </a:r>
            <a:r>
              <a:rPr lang="el-GR" sz="2400" dirty="0" err="1" smtClean="0"/>
              <a:t>ενδονουκλεάση</a:t>
            </a:r>
            <a:r>
              <a:rPr lang="el-GR" sz="2400" dirty="0" smtClean="0"/>
              <a:t> </a:t>
            </a:r>
            <a:r>
              <a:rPr lang="en-US" sz="2400" dirty="0" smtClean="0"/>
              <a:t>(</a:t>
            </a:r>
            <a:r>
              <a:rPr lang="en-US" sz="2400" dirty="0" err="1" smtClean="0"/>
              <a:t>RNAseL</a:t>
            </a:r>
            <a:r>
              <a:rPr lang="en-US" sz="2400" dirty="0" smtClean="0"/>
              <a:t>) - </a:t>
            </a:r>
            <a:r>
              <a:rPr lang="el-GR" sz="2000" dirty="0" err="1" smtClean="0">
                <a:solidFill>
                  <a:schemeClr val="accent2"/>
                </a:solidFill>
                <a:latin typeface="Helvetica" charset="0"/>
              </a:rPr>
              <a:t>αποικοδομεί</a:t>
            </a:r>
            <a:r>
              <a:rPr lang="el-GR" sz="2000" dirty="0" smtClean="0">
                <a:solidFill>
                  <a:schemeClr val="accent2"/>
                </a:solidFill>
                <a:latin typeface="Helvetica" charset="0"/>
              </a:rPr>
              <a:t> όλα τα </a:t>
            </a:r>
            <a:r>
              <a:rPr lang="en-US" sz="2000" dirty="0" smtClean="0">
                <a:solidFill>
                  <a:schemeClr val="accent2"/>
                </a:solidFill>
                <a:latin typeface="Helvetica" charset="0"/>
              </a:rPr>
              <a:t>mRNA</a:t>
            </a:r>
            <a:r>
              <a:rPr lang="en-US" sz="2400" dirty="0" smtClean="0"/>
              <a:t> </a:t>
            </a:r>
            <a:r>
              <a:rPr lang="el-GR" sz="2400" dirty="0" smtClean="0"/>
              <a:t>στο κύτταρο </a:t>
            </a:r>
            <a:r>
              <a:rPr lang="en-US" sz="2400" dirty="0" smtClean="0"/>
              <a:t>(</a:t>
            </a:r>
            <a:r>
              <a:rPr lang="el-GR" sz="2400" dirty="0" err="1" smtClean="0"/>
              <a:t>ιικά</a:t>
            </a:r>
            <a:r>
              <a:rPr lang="el-GR" sz="2400" dirty="0" smtClean="0"/>
              <a:t> και κυτταρικά)</a:t>
            </a:r>
            <a:endParaRPr lang="en-US" sz="2400" dirty="0" smtClean="0"/>
          </a:p>
          <a:p>
            <a:pPr lvl="1">
              <a:lnSpc>
                <a:spcPct val="90000"/>
              </a:lnSpc>
            </a:pPr>
            <a:r>
              <a:rPr lang="en-US" sz="2400" dirty="0" err="1" smtClean="0"/>
              <a:t>dsRNA</a:t>
            </a:r>
            <a:r>
              <a:rPr lang="en-US" sz="2400" dirty="0" smtClean="0"/>
              <a:t> </a:t>
            </a:r>
            <a:r>
              <a:rPr lang="el-GR" sz="2400" dirty="0" smtClean="0"/>
              <a:t>ενεργοποιεί</a:t>
            </a:r>
            <a:r>
              <a:rPr lang="en-US" sz="2400" dirty="0" smtClean="0"/>
              <a:t> </a:t>
            </a:r>
            <a:r>
              <a:rPr lang="el-GR" sz="2400" dirty="0" smtClean="0"/>
              <a:t>την </a:t>
            </a:r>
            <a:r>
              <a:rPr lang="en-US" sz="2400" dirty="0" err="1" smtClean="0"/>
              <a:t>dsRNA</a:t>
            </a:r>
            <a:r>
              <a:rPr lang="en-US" sz="2400" dirty="0" smtClean="0"/>
              <a:t>-</a:t>
            </a:r>
            <a:r>
              <a:rPr lang="el-GR" sz="2400" dirty="0" smtClean="0"/>
              <a:t>εξαρτώμενη </a:t>
            </a:r>
            <a:r>
              <a:rPr lang="el-GR" sz="2400" dirty="0" err="1" smtClean="0"/>
              <a:t>πρωτεινική</a:t>
            </a:r>
            <a:r>
              <a:rPr lang="el-GR" sz="2400" dirty="0" smtClean="0"/>
              <a:t> </a:t>
            </a:r>
            <a:r>
              <a:rPr lang="el-GR" sz="2400" dirty="0" err="1" smtClean="0"/>
              <a:t>κινάση</a:t>
            </a:r>
            <a:r>
              <a:rPr lang="en-US" sz="2400" dirty="0" smtClean="0"/>
              <a:t> (PKR) </a:t>
            </a:r>
            <a:r>
              <a:rPr lang="el-GR" sz="2400" dirty="0" smtClean="0"/>
              <a:t>που απενεργοποιεί τον παράγοντα έναρξης της μετάφρασης</a:t>
            </a:r>
            <a:r>
              <a:rPr lang="en-US" sz="2400" dirty="0" smtClean="0"/>
              <a:t> (eIF2) – </a:t>
            </a:r>
            <a:r>
              <a:rPr lang="el-GR" sz="2400" dirty="0" smtClean="0"/>
              <a:t>και </a:t>
            </a:r>
            <a:r>
              <a:rPr lang="el-GR" sz="2000" dirty="0" smtClean="0">
                <a:solidFill>
                  <a:schemeClr val="accent2"/>
                </a:solidFill>
                <a:latin typeface="Helvetica" charset="0"/>
              </a:rPr>
              <a:t>σταματάει την </a:t>
            </a:r>
            <a:r>
              <a:rPr lang="el-GR" sz="2000" dirty="0" err="1" smtClean="0">
                <a:solidFill>
                  <a:schemeClr val="accent2"/>
                </a:solidFill>
                <a:latin typeface="Helvetica" charset="0"/>
              </a:rPr>
              <a:t>πρωτεινοσύνθεση</a:t>
            </a:r>
            <a:r>
              <a:rPr lang="en-US" sz="2400" dirty="0" smtClean="0"/>
              <a:t> (</a:t>
            </a:r>
            <a:r>
              <a:rPr lang="el-GR" sz="2400" dirty="0" err="1" smtClean="0"/>
              <a:t>ιική</a:t>
            </a:r>
            <a:r>
              <a:rPr lang="el-GR" sz="2400" dirty="0" smtClean="0"/>
              <a:t> και κυτταρική</a:t>
            </a:r>
            <a:r>
              <a:rPr lang="en-US" sz="2400" dirty="0" smtClean="0"/>
              <a:t>).</a:t>
            </a:r>
          </a:p>
          <a:p>
            <a:pPr lvl="1">
              <a:lnSpc>
                <a:spcPct val="90000"/>
              </a:lnSpc>
            </a:pPr>
            <a:r>
              <a:rPr lang="el-GR" sz="2400" dirty="0" smtClean="0"/>
              <a:t>Τα ενεργοποιημένα κύτταρα οδηγούνται σε απόπτωση </a:t>
            </a:r>
            <a:endParaRPr lang="en-US" sz="2400" dirty="0" smtClean="0"/>
          </a:p>
          <a:p>
            <a:pPr lvl="1">
              <a:lnSpc>
                <a:spcPct val="90000"/>
              </a:lnSpc>
            </a:pPr>
            <a:endParaRPr lang="en-US" sz="2400" dirty="0" smtClean="0"/>
          </a:p>
          <a:p>
            <a:pPr lvl="1">
              <a:lnSpc>
                <a:spcPct val="90000"/>
              </a:lnSpc>
              <a:buFontTx/>
              <a:buNone/>
            </a:pPr>
            <a:r>
              <a:rPr lang="el-GR" sz="2400" dirty="0" smtClean="0">
                <a:solidFill>
                  <a:srgbClr val="FF0000"/>
                </a:solidFill>
              </a:rPr>
              <a:t>Η απάντηση της </a:t>
            </a:r>
            <a:r>
              <a:rPr lang="el-GR" sz="2400" dirty="0" err="1" smtClean="0">
                <a:solidFill>
                  <a:srgbClr val="FF0000"/>
                </a:solidFill>
              </a:rPr>
              <a:t>ιντερφερόνης</a:t>
            </a:r>
            <a:r>
              <a:rPr lang="el-GR" sz="2400" dirty="0" smtClean="0">
                <a:solidFill>
                  <a:srgbClr val="FF0000"/>
                </a:solidFill>
              </a:rPr>
              <a:t> μπορεί να είναι επιβλαβής για το κύτταρο-ξενιστή</a:t>
            </a:r>
            <a:endParaRPr lang="en-US" sz="2400" dirty="0" smtClean="0">
              <a:solidFill>
                <a:srgbClr val="FF0000"/>
              </a:solidFill>
            </a:endParaRPr>
          </a:p>
          <a:p>
            <a:pPr lvl="1">
              <a:lnSpc>
                <a:spcPct val="90000"/>
              </a:lnSpc>
              <a:buFontTx/>
              <a:buChar char="-"/>
            </a:pPr>
            <a:r>
              <a:rPr lang="el-GR" sz="2400" dirty="0" smtClean="0">
                <a:solidFill>
                  <a:srgbClr val="FF0000"/>
                </a:solidFill>
              </a:rPr>
              <a:t>Είναι </a:t>
            </a:r>
            <a:r>
              <a:rPr lang="el-GR" sz="2400" dirty="0" err="1" smtClean="0">
                <a:solidFill>
                  <a:srgbClr val="FF0000"/>
                </a:solidFill>
              </a:rPr>
              <a:t>μικράς</a:t>
            </a:r>
            <a:r>
              <a:rPr lang="el-GR" sz="2400" dirty="0" smtClean="0">
                <a:solidFill>
                  <a:srgbClr val="FF0000"/>
                </a:solidFill>
              </a:rPr>
              <a:t> διάρκειας και τοπική</a:t>
            </a:r>
            <a:endParaRPr lang="en-US" sz="2400" dirty="0" smtClean="0">
              <a:solidFill>
                <a:srgbClr val="FF0000"/>
              </a:solidFill>
            </a:endParaRPr>
          </a:p>
          <a:p>
            <a:pPr lvl="1">
              <a:lnSpc>
                <a:spcPct val="90000"/>
              </a:lnSpc>
              <a:buFontTx/>
              <a:buChar char="-"/>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85800" y="2276475"/>
            <a:ext cx="7772400" cy="1143000"/>
          </a:xfrm>
        </p:spPr>
        <p:txBody>
          <a:bodyPr/>
          <a:lstStyle/>
          <a:p>
            <a:pPr eaLnBrk="1" hangingPunct="1">
              <a:defRPr/>
            </a:pPr>
            <a:r>
              <a:rPr lang="en-US" altLang="zh-TW" b="1" i="1" smtClean="0">
                <a:solidFill>
                  <a:srgbClr val="000066"/>
                </a:solidFill>
                <a:effectLst>
                  <a:outerShdw blurRad="38100" dist="38100" dir="2700000" algn="tl">
                    <a:srgbClr val="C0C0C0"/>
                  </a:outerShdw>
                </a:effectLst>
              </a:rPr>
              <a:t>1. </a:t>
            </a:r>
            <a:r>
              <a:rPr lang="el-GR" altLang="zh-TW" b="1" i="1" smtClean="0">
                <a:solidFill>
                  <a:srgbClr val="000066"/>
                </a:solidFill>
                <a:effectLst>
                  <a:outerShdw blurRad="38100" dist="38100" dir="2700000" algn="tl">
                    <a:srgbClr val="C0C0C0"/>
                  </a:outerShdw>
                </a:effectLst>
              </a:rPr>
              <a:t>Ιοί</a:t>
            </a:r>
            <a:endParaRPr lang="en-US" altLang="zh-TW" b="1" i="1" smtClean="0">
              <a:solidFill>
                <a:srgbClr val="00006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0" y="1844675"/>
            <a:ext cx="8424863" cy="1446213"/>
          </a:xfrm>
          <a:prstGeom prst="rect">
            <a:avLst/>
          </a:prstGeom>
        </p:spPr>
        <p:txBody>
          <a:bodyPr lIns="91407" tIns="45704" rIns="91407" bIns="45704">
            <a:spAutoFit/>
          </a:bodyPr>
          <a:lstStyle/>
          <a:p>
            <a:pPr>
              <a:defRPr/>
            </a:pPr>
            <a:r>
              <a:rPr lang="el-GR" altLang="zh-TW" sz="4400" b="1" i="1" dirty="0">
                <a:solidFill>
                  <a:srgbClr val="000066"/>
                </a:solidFill>
                <a:effectLst>
                  <a:outerShdw blurRad="38100" dist="38100" dir="2700000" algn="tl">
                    <a:srgbClr val="C0C0C0"/>
                  </a:outerShdw>
                </a:effectLst>
              </a:rPr>
              <a:t>4</a:t>
            </a:r>
            <a:r>
              <a:rPr lang="en-US" altLang="zh-TW" sz="4400" b="1" i="1" dirty="0">
                <a:solidFill>
                  <a:srgbClr val="000066"/>
                </a:solidFill>
                <a:effectLst>
                  <a:outerShdw blurRad="38100" dist="38100" dir="2700000" algn="tl">
                    <a:srgbClr val="C0C0C0"/>
                  </a:outerShdw>
                </a:effectLst>
              </a:rPr>
              <a:t>. </a:t>
            </a:r>
            <a:r>
              <a:rPr lang="el-GR" altLang="zh-TW" sz="4400" b="1" i="1" dirty="0">
                <a:solidFill>
                  <a:srgbClr val="000066"/>
                </a:solidFill>
                <a:effectLst>
                  <a:outerShdw blurRad="38100" dist="38100" dir="2700000" algn="tl">
                    <a:srgbClr val="C0C0C0"/>
                  </a:outerShdw>
                </a:effectLst>
              </a:rPr>
              <a:t>Τρόποι (μηχανισμοί) ανοσολογικής διαφυγής των ιών </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285750" y="47625"/>
            <a:ext cx="8643938" cy="585788"/>
          </a:xfrm>
          <a:prstGeom prst="rect">
            <a:avLst/>
          </a:prstGeom>
          <a:noFill/>
          <a:ln w="9525">
            <a:noFill/>
            <a:miter lim="800000"/>
            <a:headEnd/>
            <a:tailEnd/>
          </a:ln>
        </p:spPr>
        <p:txBody>
          <a:bodyPr lIns="91407" tIns="45704" rIns="91407" bIns="45704">
            <a:spAutoFit/>
          </a:bodyPr>
          <a:lstStyle/>
          <a:p>
            <a:pPr algn="ctr">
              <a:defRPr/>
            </a:pPr>
            <a:r>
              <a:rPr lang="en-US" sz="3200" b="1" i="1" dirty="0">
                <a:solidFill>
                  <a:srgbClr val="000000"/>
                </a:solidFill>
                <a:effectLst>
                  <a:outerShdw blurRad="38100" dist="38100" dir="2700000" algn="tl">
                    <a:srgbClr val="000000">
                      <a:alpha val="43137"/>
                    </a:srgbClr>
                  </a:outerShdw>
                </a:effectLst>
              </a:rPr>
              <a:t>“L</a:t>
            </a:r>
            <a:r>
              <a:rPr lang="de-DE" sz="3200" b="1" i="1" dirty="0">
                <a:solidFill>
                  <a:srgbClr val="000000"/>
                </a:solidFill>
                <a:effectLst>
                  <a:outerShdw blurRad="38100" dist="38100" dir="2700000" algn="tl">
                    <a:srgbClr val="000000">
                      <a:alpha val="43137"/>
                    </a:srgbClr>
                  </a:outerShdw>
                </a:effectLst>
              </a:rPr>
              <a:t>ife styles</a:t>
            </a:r>
            <a:r>
              <a:rPr lang="en-US" sz="3200" b="1" i="1" dirty="0">
                <a:solidFill>
                  <a:srgbClr val="000000"/>
                </a:solidFill>
                <a:effectLst>
                  <a:outerShdw blurRad="38100" dist="38100" dir="2700000" algn="tl">
                    <a:srgbClr val="000000">
                      <a:alpha val="43137"/>
                    </a:srgbClr>
                  </a:outerShdw>
                </a:effectLst>
              </a:rPr>
              <a:t>”</a:t>
            </a:r>
            <a:r>
              <a:rPr lang="de-DE" sz="3200" b="1" i="1" dirty="0">
                <a:solidFill>
                  <a:srgbClr val="000000"/>
                </a:solidFill>
                <a:effectLst>
                  <a:outerShdw blurRad="38100" dist="38100" dir="2700000" algn="tl">
                    <a:srgbClr val="000000">
                      <a:alpha val="43137"/>
                    </a:srgbClr>
                  </a:outerShdw>
                </a:effectLst>
              </a:rPr>
              <a:t> </a:t>
            </a:r>
            <a:r>
              <a:rPr lang="el-GR" sz="3200" b="1" i="1" dirty="0">
                <a:solidFill>
                  <a:srgbClr val="000000"/>
                </a:solidFill>
                <a:effectLst>
                  <a:outerShdw blurRad="38100" dist="38100" dir="2700000" algn="tl">
                    <a:srgbClr val="000000">
                      <a:alpha val="43137"/>
                    </a:srgbClr>
                  </a:outerShdw>
                </a:effectLst>
              </a:rPr>
              <a:t>και στρατηγικές επιβίωσης των ιών</a:t>
            </a:r>
            <a:endParaRPr lang="de-DE" sz="3200" i="1" dirty="0">
              <a:solidFill>
                <a:srgbClr val="000000"/>
              </a:solidFill>
              <a:effectLst>
                <a:outerShdw blurRad="38100" dist="38100" dir="2700000" algn="tl">
                  <a:srgbClr val="000000">
                    <a:alpha val="43137"/>
                  </a:srgbClr>
                </a:outerShdw>
              </a:effectLst>
            </a:endParaRPr>
          </a:p>
        </p:txBody>
      </p:sp>
      <p:sp>
        <p:nvSpPr>
          <p:cNvPr id="289795" name="Text Box 3"/>
          <p:cNvSpPr txBox="1">
            <a:spLocks noChangeArrowheads="1"/>
          </p:cNvSpPr>
          <p:nvPr/>
        </p:nvSpPr>
        <p:spPr bwMode="auto">
          <a:xfrm>
            <a:off x="357188" y="6215063"/>
            <a:ext cx="3808412" cy="584200"/>
          </a:xfrm>
          <a:prstGeom prst="rect">
            <a:avLst/>
          </a:prstGeom>
          <a:noFill/>
          <a:ln w="9525">
            <a:noFill/>
            <a:miter lim="800000"/>
            <a:headEnd/>
            <a:tailEnd/>
          </a:ln>
        </p:spPr>
        <p:txBody>
          <a:bodyPr lIns="91407" tIns="45704" rIns="91407" bIns="45704">
            <a:spAutoFit/>
          </a:bodyPr>
          <a:lstStyle/>
          <a:p>
            <a:pPr>
              <a:spcBef>
                <a:spcPct val="50000"/>
              </a:spcBef>
              <a:buFont typeface="CommonBullets" pitchFamily="34" charset="2"/>
              <a:buChar char="&gt;"/>
            </a:pPr>
            <a:r>
              <a:rPr lang="de-DE" sz="1600" b="1">
                <a:solidFill>
                  <a:srgbClr val="CC0000"/>
                </a:solidFill>
              </a:rPr>
              <a:t> </a:t>
            </a:r>
            <a:r>
              <a:rPr lang="el-GR" sz="1600" b="1">
                <a:solidFill>
                  <a:srgbClr val="CC0000"/>
                </a:solidFill>
              </a:rPr>
              <a:t>στις περισσότερες περιπτώσεις </a:t>
            </a:r>
            <a:r>
              <a:rPr lang="de-DE" sz="1600" b="1">
                <a:solidFill>
                  <a:srgbClr val="CC0000"/>
                </a:solidFill>
              </a:rPr>
              <a:t>:</a:t>
            </a:r>
            <a:r>
              <a:rPr lang="el-GR" sz="1600" b="1">
                <a:solidFill>
                  <a:srgbClr val="CC0000"/>
                </a:solidFill>
              </a:rPr>
              <a:t> απομάκρυνση του ιού</a:t>
            </a:r>
            <a:endParaRPr lang="de-DE" sz="1600" b="1">
              <a:solidFill>
                <a:srgbClr val="CC0000"/>
              </a:solidFill>
            </a:endParaRPr>
          </a:p>
        </p:txBody>
      </p:sp>
      <p:sp>
        <p:nvSpPr>
          <p:cNvPr id="289796" name="Text Box 4"/>
          <p:cNvSpPr txBox="1">
            <a:spLocks noChangeArrowheads="1"/>
          </p:cNvSpPr>
          <p:nvPr/>
        </p:nvSpPr>
        <p:spPr bwMode="auto">
          <a:xfrm>
            <a:off x="893763" y="3786188"/>
            <a:ext cx="3146425" cy="708025"/>
          </a:xfrm>
          <a:prstGeom prst="rect">
            <a:avLst/>
          </a:prstGeom>
          <a:noFill/>
          <a:ln w="9525">
            <a:noFill/>
            <a:miter lim="800000"/>
            <a:headEnd/>
            <a:tailEnd/>
          </a:ln>
        </p:spPr>
        <p:txBody>
          <a:bodyPr lIns="91407" tIns="45704" rIns="91407" bIns="45704">
            <a:spAutoFit/>
          </a:bodyPr>
          <a:lstStyle/>
          <a:p>
            <a:pPr algn="ctr"/>
            <a:r>
              <a:rPr lang="el-GR" sz="2000" b="1" dirty="0">
                <a:solidFill>
                  <a:srgbClr val="000000"/>
                </a:solidFill>
              </a:rPr>
              <a:t>Μικροί</a:t>
            </a:r>
            <a:r>
              <a:rPr lang="de-DE" sz="2000" b="1" dirty="0">
                <a:solidFill>
                  <a:srgbClr val="000000"/>
                </a:solidFill>
              </a:rPr>
              <a:t> RNA </a:t>
            </a:r>
            <a:r>
              <a:rPr lang="el-GR" sz="2000" b="1" dirty="0">
                <a:solidFill>
                  <a:srgbClr val="000000"/>
                </a:solidFill>
              </a:rPr>
              <a:t>ιοί</a:t>
            </a:r>
            <a:endParaRPr lang="de-DE" sz="2000" b="1" dirty="0">
              <a:solidFill>
                <a:srgbClr val="000000"/>
              </a:solidFill>
            </a:endParaRPr>
          </a:p>
          <a:p>
            <a:pPr algn="ctr"/>
            <a:r>
              <a:rPr lang="de-DE" sz="2000" b="1" dirty="0">
                <a:solidFill>
                  <a:srgbClr val="000000"/>
                </a:solidFill>
              </a:rPr>
              <a:t> </a:t>
            </a:r>
            <a:r>
              <a:rPr lang="el-GR" sz="1600" b="1" dirty="0" err="1" smtClean="0">
                <a:solidFill>
                  <a:srgbClr val="000000"/>
                </a:solidFill>
              </a:rPr>
              <a:t>Π.χ</a:t>
            </a:r>
            <a:r>
              <a:rPr lang="de-DE" sz="1600" b="1" dirty="0" smtClean="0">
                <a:solidFill>
                  <a:srgbClr val="000000"/>
                </a:solidFill>
              </a:rPr>
              <a:t>. </a:t>
            </a:r>
            <a:r>
              <a:rPr lang="de-DE" sz="1600" b="1" dirty="0">
                <a:solidFill>
                  <a:srgbClr val="000000"/>
                </a:solidFill>
              </a:rPr>
              <a:t>human influenza virus</a:t>
            </a:r>
          </a:p>
        </p:txBody>
      </p:sp>
      <p:sp>
        <p:nvSpPr>
          <p:cNvPr id="289797" name="Text Box 5"/>
          <p:cNvSpPr txBox="1">
            <a:spLocks noChangeArrowheads="1"/>
          </p:cNvSpPr>
          <p:nvPr/>
        </p:nvSpPr>
        <p:spPr bwMode="auto">
          <a:xfrm>
            <a:off x="5160963" y="4214813"/>
            <a:ext cx="3146425" cy="646298"/>
          </a:xfrm>
          <a:prstGeom prst="rect">
            <a:avLst/>
          </a:prstGeom>
          <a:noFill/>
          <a:ln w="9525">
            <a:noFill/>
            <a:miter lim="800000"/>
            <a:headEnd/>
            <a:tailEnd/>
          </a:ln>
        </p:spPr>
        <p:txBody>
          <a:bodyPr lIns="91407" tIns="45704" rIns="91407" bIns="45704">
            <a:spAutoFit/>
          </a:bodyPr>
          <a:lstStyle/>
          <a:p>
            <a:pPr algn="ctr"/>
            <a:r>
              <a:rPr lang="el-GR" sz="2000" b="1" dirty="0">
                <a:solidFill>
                  <a:srgbClr val="000000"/>
                </a:solidFill>
              </a:rPr>
              <a:t>Μεγάλοι</a:t>
            </a:r>
            <a:r>
              <a:rPr lang="de-DE" sz="2000" b="1" dirty="0">
                <a:solidFill>
                  <a:srgbClr val="000000"/>
                </a:solidFill>
              </a:rPr>
              <a:t> DNA </a:t>
            </a:r>
            <a:r>
              <a:rPr lang="el-GR" sz="2000" b="1" dirty="0">
                <a:solidFill>
                  <a:srgbClr val="000000"/>
                </a:solidFill>
              </a:rPr>
              <a:t>ιοί</a:t>
            </a:r>
            <a:endParaRPr lang="de-DE" sz="2000" b="1" dirty="0">
              <a:solidFill>
                <a:srgbClr val="000000"/>
              </a:solidFill>
            </a:endParaRPr>
          </a:p>
          <a:p>
            <a:pPr algn="ctr"/>
            <a:r>
              <a:rPr lang="el-GR" sz="1600" b="1" dirty="0" err="1" smtClean="0">
                <a:solidFill>
                  <a:srgbClr val="000000"/>
                </a:solidFill>
              </a:rPr>
              <a:t>Π.χ</a:t>
            </a:r>
            <a:r>
              <a:rPr lang="de-DE" sz="1600" b="1" dirty="0" smtClean="0">
                <a:solidFill>
                  <a:srgbClr val="000000"/>
                </a:solidFill>
              </a:rPr>
              <a:t>. CMV</a:t>
            </a:r>
            <a:endParaRPr lang="de-DE" sz="1600" b="1" dirty="0">
              <a:solidFill>
                <a:srgbClr val="000000"/>
              </a:solidFill>
            </a:endParaRPr>
          </a:p>
        </p:txBody>
      </p:sp>
      <p:sp>
        <p:nvSpPr>
          <p:cNvPr id="289798" name="Text Box 6"/>
          <p:cNvSpPr txBox="1">
            <a:spLocks noChangeArrowheads="1"/>
          </p:cNvSpPr>
          <p:nvPr/>
        </p:nvSpPr>
        <p:spPr bwMode="auto">
          <a:xfrm>
            <a:off x="5000625" y="5000625"/>
            <a:ext cx="4071938" cy="1311275"/>
          </a:xfrm>
          <a:prstGeom prst="rect">
            <a:avLst/>
          </a:prstGeom>
          <a:noFill/>
          <a:ln w="9525">
            <a:noFill/>
            <a:miter lim="800000"/>
            <a:headEnd/>
            <a:tailEnd/>
          </a:ln>
        </p:spPr>
        <p:txBody>
          <a:bodyPr lIns="91407" tIns="45704" rIns="91407" bIns="45704">
            <a:spAutoFit/>
          </a:bodyPr>
          <a:lstStyle/>
          <a:p>
            <a:pPr marL="185738" indent="-185738" defTabSz="287338">
              <a:spcBef>
                <a:spcPct val="20000"/>
              </a:spcBef>
              <a:buFont typeface="Wingdings" pitchFamily="2" charset="2"/>
              <a:buChar char="§"/>
            </a:pPr>
            <a:r>
              <a:rPr lang="el-GR" sz="1800">
                <a:solidFill>
                  <a:srgbClr val="000000"/>
                </a:solidFill>
              </a:rPr>
              <a:t>Παρέμβαση στην ειδική ανοσία </a:t>
            </a:r>
          </a:p>
          <a:p>
            <a:pPr marL="185738" indent="-185738" defTabSz="287338">
              <a:spcBef>
                <a:spcPct val="20000"/>
              </a:spcBef>
              <a:buFont typeface="Wingdings" pitchFamily="2" charset="2"/>
              <a:buChar char="§"/>
            </a:pPr>
            <a:r>
              <a:rPr lang="el-GR" sz="1800">
                <a:solidFill>
                  <a:srgbClr val="000000"/>
                </a:solidFill>
              </a:rPr>
              <a:t>Ιικός πολ/σμός σε ανοσο-προνομιούχες περιοχές</a:t>
            </a:r>
          </a:p>
          <a:p>
            <a:pPr marL="185738" indent="-185738" defTabSz="287338">
              <a:spcBef>
                <a:spcPct val="20000"/>
              </a:spcBef>
              <a:buFont typeface="Wingdings" pitchFamily="2" charset="2"/>
              <a:buChar char="§"/>
            </a:pPr>
            <a:r>
              <a:rPr lang="el-GR" sz="1800">
                <a:solidFill>
                  <a:srgbClr val="000000"/>
                </a:solidFill>
              </a:rPr>
              <a:t>Λανθάνουσα κατάσταση</a:t>
            </a:r>
            <a:endParaRPr lang="de-DE" sz="1800" b="1">
              <a:solidFill>
                <a:srgbClr val="000000"/>
              </a:solidFill>
            </a:endParaRPr>
          </a:p>
        </p:txBody>
      </p:sp>
      <p:sp>
        <p:nvSpPr>
          <p:cNvPr id="289799" name="Text Box 7"/>
          <p:cNvSpPr txBox="1">
            <a:spLocks noChangeArrowheads="1"/>
          </p:cNvSpPr>
          <p:nvPr/>
        </p:nvSpPr>
        <p:spPr bwMode="auto">
          <a:xfrm>
            <a:off x="5053013" y="6307138"/>
            <a:ext cx="2352675" cy="336550"/>
          </a:xfrm>
          <a:prstGeom prst="rect">
            <a:avLst/>
          </a:prstGeom>
          <a:noFill/>
          <a:ln w="9525">
            <a:noFill/>
            <a:miter lim="800000"/>
            <a:headEnd/>
            <a:tailEnd/>
          </a:ln>
        </p:spPr>
        <p:txBody>
          <a:bodyPr lIns="91407" tIns="45704" rIns="91407" bIns="45704">
            <a:spAutoFit/>
          </a:bodyPr>
          <a:lstStyle/>
          <a:p>
            <a:pPr>
              <a:spcBef>
                <a:spcPct val="50000"/>
              </a:spcBef>
              <a:buFont typeface="CommonBullets" pitchFamily="34" charset="2"/>
              <a:buChar char="&gt;"/>
            </a:pPr>
            <a:r>
              <a:rPr lang="de-DE" sz="1600" b="1">
                <a:solidFill>
                  <a:srgbClr val="CC0000"/>
                </a:solidFill>
              </a:rPr>
              <a:t> </a:t>
            </a:r>
            <a:r>
              <a:rPr lang="el-GR" sz="1600" b="1">
                <a:solidFill>
                  <a:srgbClr val="CC0000"/>
                </a:solidFill>
              </a:rPr>
              <a:t>Εμμένουσα λοίμωξη</a:t>
            </a:r>
            <a:endParaRPr lang="de-DE" sz="1600" b="1">
              <a:solidFill>
                <a:srgbClr val="CC0000"/>
              </a:solidFill>
            </a:endParaRPr>
          </a:p>
        </p:txBody>
      </p:sp>
      <p:pic>
        <p:nvPicPr>
          <p:cNvPr id="289800" name="Picture 8" descr="virus"/>
          <p:cNvPicPr>
            <a:picLocks noChangeAspect="1" noChangeArrowheads="1"/>
          </p:cNvPicPr>
          <p:nvPr/>
        </p:nvPicPr>
        <p:blipFill>
          <a:blip r:embed="rId2" cstate="print"/>
          <a:srcRect/>
          <a:stretch>
            <a:fillRect/>
          </a:stretch>
        </p:blipFill>
        <p:spPr bwMode="auto">
          <a:xfrm>
            <a:off x="5357813" y="1635125"/>
            <a:ext cx="2463800" cy="2446338"/>
          </a:xfrm>
          <a:prstGeom prst="rect">
            <a:avLst/>
          </a:prstGeom>
          <a:noFill/>
          <a:ln w="9525">
            <a:noFill/>
            <a:miter lim="800000"/>
            <a:headEnd/>
            <a:tailEnd/>
          </a:ln>
        </p:spPr>
      </p:pic>
      <p:sp>
        <p:nvSpPr>
          <p:cNvPr id="289801" name="Text Box 9"/>
          <p:cNvSpPr txBox="1">
            <a:spLocks noChangeArrowheads="1"/>
          </p:cNvSpPr>
          <p:nvPr/>
        </p:nvSpPr>
        <p:spPr bwMode="auto">
          <a:xfrm>
            <a:off x="966788" y="1000125"/>
            <a:ext cx="2852737" cy="461963"/>
          </a:xfrm>
          <a:prstGeom prst="rect">
            <a:avLst/>
          </a:prstGeom>
          <a:noFill/>
          <a:ln w="9525">
            <a:noFill/>
            <a:miter lim="800000"/>
            <a:headEnd/>
            <a:tailEnd/>
          </a:ln>
        </p:spPr>
        <p:txBody>
          <a:bodyPr lIns="91407" tIns="45704" rIns="91407" bIns="45704">
            <a:spAutoFit/>
          </a:bodyPr>
          <a:lstStyle/>
          <a:p>
            <a:pPr algn="ctr">
              <a:spcBef>
                <a:spcPct val="50000"/>
              </a:spcBef>
            </a:pPr>
            <a:r>
              <a:rPr lang="de-DE" b="1" i="1">
                <a:solidFill>
                  <a:srgbClr val="000000"/>
                </a:solidFill>
              </a:rPr>
              <a:t>„hit and run“</a:t>
            </a:r>
            <a:endParaRPr lang="de-DE" b="1">
              <a:solidFill>
                <a:srgbClr val="000000"/>
              </a:solidFill>
            </a:endParaRPr>
          </a:p>
        </p:txBody>
      </p:sp>
      <p:sp>
        <p:nvSpPr>
          <p:cNvPr id="289802" name="Text Box 10"/>
          <p:cNvSpPr txBox="1">
            <a:spLocks noChangeArrowheads="1"/>
          </p:cNvSpPr>
          <p:nvPr/>
        </p:nvSpPr>
        <p:spPr bwMode="auto">
          <a:xfrm>
            <a:off x="5275263" y="1000125"/>
            <a:ext cx="2897187" cy="461963"/>
          </a:xfrm>
          <a:prstGeom prst="rect">
            <a:avLst/>
          </a:prstGeom>
          <a:noFill/>
          <a:ln w="9525">
            <a:noFill/>
            <a:miter lim="800000"/>
            <a:headEnd/>
            <a:tailEnd/>
          </a:ln>
        </p:spPr>
        <p:txBody>
          <a:bodyPr lIns="91407" tIns="45704" rIns="91407" bIns="45704">
            <a:spAutoFit/>
          </a:bodyPr>
          <a:lstStyle/>
          <a:p>
            <a:pPr algn="ctr">
              <a:spcBef>
                <a:spcPct val="50000"/>
              </a:spcBef>
            </a:pPr>
            <a:r>
              <a:rPr lang="de-DE" b="1" i="1">
                <a:solidFill>
                  <a:srgbClr val="000000"/>
                </a:solidFill>
              </a:rPr>
              <a:t>„hit and hide“</a:t>
            </a:r>
            <a:endParaRPr lang="de-DE" b="1">
              <a:solidFill>
                <a:srgbClr val="000000"/>
              </a:solidFill>
            </a:endParaRPr>
          </a:p>
        </p:txBody>
      </p:sp>
      <p:pic>
        <p:nvPicPr>
          <p:cNvPr id="289803" name="Picture 11" descr="cmv"/>
          <p:cNvPicPr>
            <a:picLocks noChangeAspect="1" noChangeArrowheads="1"/>
          </p:cNvPicPr>
          <p:nvPr/>
        </p:nvPicPr>
        <p:blipFill>
          <a:blip r:embed="rId3" cstate="print"/>
          <a:srcRect/>
          <a:stretch>
            <a:fillRect/>
          </a:stretch>
        </p:blipFill>
        <p:spPr bwMode="auto">
          <a:xfrm>
            <a:off x="1843088" y="2714625"/>
            <a:ext cx="725487" cy="728663"/>
          </a:xfrm>
          <a:prstGeom prst="rect">
            <a:avLst/>
          </a:prstGeom>
          <a:noFill/>
          <a:ln w="9525">
            <a:noFill/>
            <a:miter lim="800000"/>
            <a:headEnd/>
            <a:tailEnd/>
          </a:ln>
        </p:spPr>
      </p:pic>
      <p:sp>
        <p:nvSpPr>
          <p:cNvPr id="289804" name="Text Box 12"/>
          <p:cNvSpPr txBox="1">
            <a:spLocks noChangeArrowheads="1"/>
          </p:cNvSpPr>
          <p:nvPr/>
        </p:nvSpPr>
        <p:spPr bwMode="auto">
          <a:xfrm>
            <a:off x="214313" y="4643438"/>
            <a:ext cx="4137025" cy="1587500"/>
          </a:xfrm>
          <a:prstGeom prst="rect">
            <a:avLst/>
          </a:prstGeom>
          <a:noFill/>
          <a:ln w="9525">
            <a:noFill/>
            <a:miter lim="800000"/>
            <a:headEnd/>
            <a:tailEnd/>
          </a:ln>
        </p:spPr>
        <p:txBody>
          <a:bodyPr lIns="91407" tIns="45704" rIns="91407" bIns="45704">
            <a:spAutoFit/>
          </a:bodyPr>
          <a:lstStyle/>
          <a:p>
            <a:pPr marL="185738" indent="-185738" defTabSz="287338">
              <a:spcBef>
                <a:spcPct val="20000"/>
              </a:spcBef>
              <a:buFont typeface="Arial" pitchFamily="34" charset="0"/>
              <a:buChar char="•"/>
            </a:pPr>
            <a:r>
              <a:rPr lang="el-GR" sz="1800">
                <a:solidFill>
                  <a:srgbClr val="000000"/>
                </a:solidFill>
              </a:rPr>
              <a:t>Παρέμβαση στη φυσική ανοσία, συνήθως τύπου Ι ιντερφερόνης</a:t>
            </a:r>
          </a:p>
          <a:p>
            <a:pPr marL="185738" indent="-185738" defTabSz="287338">
              <a:spcBef>
                <a:spcPct val="20000"/>
              </a:spcBef>
              <a:buFont typeface="Arial" pitchFamily="34" charset="0"/>
              <a:buChar char="•"/>
            </a:pPr>
            <a:r>
              <a:rPr lang="el-GR" sz="1800">
                <a:solidFill>
                  <a:srgbClr val="000000"/>
                </a:solidFill>
              </a:rPr>
              <a:t> Αποκλεισμό της μεταγραφικής ικανότητας γονιδίων του ξενιστή </a:t>
            </a:r>
          </a:p>
          <a:p>
            <a:pPr marL="185738" indent="-185738" defTabSz="287338">
              <a:spcBef>
                <a:spcPct val="20000"/>
              </a:spcBef>
              <a:buFont typeface="Arial" pitchFamily="34" charset="0"/>
              <a:buChar char="•"/>
            </a:pPr>
            <a:r>
              <a:rPr lang="el-GR" sz="1800">
                <a:solidFill>
                  <a:srgbClr val="000000"/>
                </a:solidFill>
              </a:rPr>
              <a:t> Αντιγονική υπερμεταβλητότητα</a:t>
            </a:r>
            <a:endParaRPr lang="de-DE" sz="1800" b="1">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285750" y="285750"/>
            <a:ext cx="8072438" cy="1143000"/>
          </a:xfrm>
        </p:spPr>
        <p:txBody>
          <a:bodyPr/>
          <a:lstStyle/>
          <a:p>
            <a:pPr>
              <a:defRPr/>
            </a:pPr>
            <a:r>
              <a:rPr lang="el-GR" sz="36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Διαφυγή των ιών από την </a:t>
            </a:r>
            <a:r>
              <a:rPr lang="el-GR" sz="3600"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ανοσοαπόκριση</a:t>
            </a:r>
            <a:r>
              <a:rPr lang="el-GR" sz="36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του ξενιστή</a:t>
            </a:r>
            <a:endParaRPr lang="en-US" sz="36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290819" name="Content Placeholder 3"/>
          <p:cNvSpPr>
            <a:spLocks noGrp="1"/>
          </p:cNvSpPr>
          <p:nvPr>
            <p:ph sz="half" idx="1"/>
          </p:nvPr>
        </p:nvSpPr>
        <p:spPr>
          <a:xfrm>
            <a:off x="-57785" y="1981200"/>
            <a:ext cx="3455988" cy="4876800"/>
          </a:xfrm>
        </p:spPr>
        <p:txBody>
          <a:bodyPr/>
          <a:lstStyle/>
          <a:p>
            <a:r>
              <a:rPr lang="el-GR" sz="2000" dirty="0" smtClean="0">
                <a:latin typeface="Arial Unicode MS" pitchFamily="34" charset="-128"/>
                <a:ea typeface="Arial Unicode MS" pitchFamily="34" charset="-128"/>
                <a:cs typeface="Arial Unicode MS" pitchFamily="34" charset="-128"/>
              </a:rPr>
              <a:t>Καταστολή έκφρασης </a:t>
            </a:r>
            <a:r>
              <a:rPr lang="el-GR" sz="2000" dirty="0" err="1" smtClean="0">
                <a:latin typeface="Arial Unicode MS" pitchFamily="34" charset="-128"/>
                <a:ea typeface="Arial Unicode MS" pitchFamily="34" charset="-128"/>
                <a:cs typeface="Arial Unicode MS" pitchFamily="34" charset="-128"/>
              </a:rPr>
              <a:t>πρωτεινών</a:t>
            </a:r>
            <a:r>
              <a:rPr lang="el-GR" sz="2000" dirty="0" smtClean="0">
                <a:latin typeface="Arial Unicode MS" pitchFamily="34" charset="-128"/>
                <a:ea typeface="Arial Unicode MS" pitchFamily="34" charset="-128"/>
                <a:cs typeface="Arial Unicode MS" pitchFamily="34" charset="-128"/>
              </a:rPr>
              <a:t> ξενιστή </a:t>
            </a:r>
            <a:r>
              <a:rPr lang="en-US" sz="2000" dirty="0" smtClean="0">
                <a:latin typeface="Arial Unicode MS" pitchFamily="34" charset="-128"/>
                <a:ea typeface="Arial Unicode MS" pitchFamily="34" charset="-128"/>
                <a:cs typeface="Arial Unicode MS" pitchFamily="34" charset="-128"/>
              </a:rPr>
              <a:t>(</a:t>
            </a:r>
            <a:r>
              <a:rPr lang="en-US" sz="2000" dirty="0" err="1" smtClean="0">
                <a:latin typeface="Arial Unicode MS" pitchFamily="34" charset="-128"/>
                <a:ea typeface="Arial Unicode MS" pitchFamily="34" charset="-128"/>
                <a:cs typeface="Arial Unicode MS" pitchFamily="34" charset="-128"/>
              </a:rPr>
              <a:t>interferons</a:t>
            </a:r>
            <a:r>
              <a:rPr lang="en-US" sz="2000" dirty="0" smtClean="0">
                <a:latin typeface="Arial Unicode MS" pitchFamily="34" charset="-128"/>
                <a:ea typeface="Arial Unicode MS" pitchFamily="34" charset="-128"/>
                <a:cs typeface="Arial Unicode MS" pitchFamily="34" charset="-128"/>
              </a:rPr>
              <a:t>)</a:t>
            </a:r>
          </a:p>
          <a:p>
            <a:r>
              <a:rPr lang="el-GR" sz="2000" dirty="0" smtClean="0">
                <a:latin typeface="Arial Unicode MS" pitchFamily="34" charset="-128"/>
                <a:ea typeface="Arial Unicode MS" pitchFamily="34" charset="-128"/>
                <a:cs typeface="Arial Unicode MS" pitchFamily="34" charset="-128"/>
              </a:rPr>
              <a:t>Προσπάθεια να μείνει το κύτταρο-ξενιστής ζωντανό και να διατηρηθεί ο </a:t>
            </a:r>
            <a:r>
              <a:rPr lang="el-GR" sz="2000" dirty="0" err="1" smtClean="0">
                <a:latin typeface="Arial Unicode MS" pitchFamily="34" charset="-128"/>
                <a:ea typeface="Arial Unicode MS" pitchFamily="34" charset="-128"/>
                <a:cs typeface="Arial Unicode MS" pitchFamily="34" charset="-128"/>
              </a:rPr>
              <a:t>ιικός</a:t>
            </a:r>
            <a:r>
              <a:rPr lang="el-GR" sz="2000" dirty="0" smtClean="0">
                <a:latin typeface="Arial Unicode MS" pitchFamily="34" charset="-128"/>
                <a:ea typeface="Arial Unicode MS" pitchFamily="34" charset="-128"/>
                <a:cs typeface="Arial Unicode MS" pitchFamily="34" charset="-128"/>
              </a:rPr>
              <a:t> </a:t>
            </a:r>
            <a:r>
              <a:rPr lang="el-GR" sz="2000" dirty="0" err="1" smtClean="0">
                <a:latin typeface="Arial Unicode MS" pitchFamily="34" charset="-128"/>
                <a:ea typeface="Arial Unicode MS" pitchFamily="34" charset="-128"/>
                <a:cs typeface="Arial Unicode MS" pitchFamily="34" charset="-128"/>
              </a:rPr>
              <a:t>πολ</a:t>
            </a:r>
            <a:r>
              <a:rPr lang="el-GR" sz="2000" dirty="0" smtClean="0">
                <a:latin typeface="Arial Unicode MS" pitchFamily="34" charset="-128"/>
                <a:ea typeface="Arial Unicode MS" pitchFamily="34" charset="-128"/>
                <a:cs typeface="Arial Unicode MS" pitchFamily="34" charset="-128"/>
              </a:rPr>
              <a:t>/</a:t>
            </a:r>
            <a:r>
              <a:rPr lang="el-GR" sz="2000" dirty="0" err="1" smtClean="0">
                <a:latin typeface="Arial Unicode MS" pitchFamily="34" charset="-128"/>
                <a:ea typeface="Arial Unicode MS" pitchFamily="34" charset="-128"/>
                <a:cs typeface="Arial Unicode MS" pitchFamily="34" charset="-128"/>
              </a:rPr>
              <a:t>σμός</a:t>
            </a:r>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a:t>
            </a:r>
            <a:r>
              <a:rPr lang="el-GR" sz="2000" dirty="0" smtClean="0">
                <a:latin typeface="Arial Unicode MS" pitchFamily="34" charset="-128"/>
                <a:ea typeface="Arial Unicode MS" pitchFamily="34" charset="-128"/>
                <a:cs typeface="Arial Unicode MS" pitchFamily="34" charset="-128"/>
              </a:rPr>
              <a:t>Απόκρυψη</a:t>
            </a:r>
            <a:r>
              <a:rPr lang="en-US" sz="2000" dirty="0" smtClean="0">
                <a:latin typeface="Arial Unicode MS" pitchFamily="34" charset="-128"/>
                <a:ea typeface="Arial Unicode MS" pitchFamily="34" charset="-128"/>
                <a:cs typeface="Arial Unicode MS" pitchFamily="34" charset="-128"/>
              </a:rPr>
              <a:t>” </a:t>
            </a:r>
            <a:r>
              <a:rPr lang="el-GR" sz="2000" dirty="0" smtClean="0">
                <a:latin typeface="Arial Unicode MS" pitchFamily="34" charset="-128"/>
                <a:ea typeface="Arial Unicode MS" pitchFamily="34" charset="-128"/>
                <a:cs typeface="Arial Unicode MS" pitchFamily="34" charset="-128"/>
              </a:rPr>
              <a:t>από την </a:t>
            </a:r>
            <a:r>
              <a:rPr lang="el-GR" sz="2000" dirty="0" err="1" smtClean="0">
                <a:latin typeface="Arial Unicode MS" pitchFamily="34" charset="-128"/>
                <a:ea typeface="Arial Unicode MS" pitchFamily="34" charset="-128"/>
                <a:cs typeface="Arial Unicode MS" pitchFamily="34" charset="-128"/>
              </a:rPr>
              <a:t>ανοσοαπόκριση</a:t>
            </a:r>
            <a:r>
              <a:rPr lang="el-GR" sz="2000" dirty="0" smtClean="0">
                <a:latin typeface="Arial Unicode MS" pitchFamily="34" charset="-128"/>
                <a:ea typeface="Arial Unicode MS" pitchFamily="34" charset="-128"/>
                <a:cs typeface="Arial Unicode MS" pitchFamily="34" charset="-128"/>
              </a:rPr>
              <a:t> μέσω καταστολής του </a:t>
            </a:r>
            <a:r>
              <a:rPr lang="en-US" sz="2000" dirty="0" smtClean="0">
                <a:latin typeface="Arial Unicode MS" pitchFamily="34" charset="-128"/>
                <a:ea typeface="Arial Unicode MS" pitchFamily="34" charset="-128"/>
                <a:cs typeface="Arial Unicode MS" pitchFamily="34" charset="-128"/>
              </a:rPr>
              <a:t>MHC</a:t>
            </a:r>
            <a:r>
              <a:rPr lang="el-GR" sz="2000" dirty="0" smtClean="0">
                <a:latin typeface="Arial Unicode MS" pitchFamily="34" charset="-128"/>
                <a:ea typeface="Arial Unicode MS" pitchFamily="34" charset="-128"/>
                <a:cs typeface="Arial Unicode MS" pitchFamily="34" charset="-128"/>
              </a:rPr>
              <a:t> τάξης Ι</a:t>
            </a:r>
            <a:endParaRPr lang="en-US" sz="2000" dirty="0" smtClean="0">
              <a:latin typeface="Arial Unicode MS" pitchFamily="34" charset="-128"/>
              <a:ea typeface="Arial Unicode MS" pitchFamily="34" charset="-128"/>
              <a:cs typeface="Arial Unicode MS" pitchFamily="34" charset="-128"/>
            </a:endParaRPr>
          </a:p>
        </p:txBody>
      </p:sp>
      <p:pic>
        <p:nvPicPr>
          <p:cNvPr id="290820" name="Content Placeholder 5" descr="nes75314_16_13.jpg"/>
          <p:cNvPicPr>
            <a:picLocks noGrp="1" noChangeAspect="1"/>
          </p:cNvPicPr>
          <p:nvPr>
            <p:ph sz="half" idx="2"/>
          </p:nvPr>
        </p:nvPicPr>
        <p:blipFill>
          <a:blip r:embed="rId2" cstate="print"/>
          <a:srcRect/>
          <a:stretch>
            <a:fillRect/>
          </a:stretch>
        </p:blipFill>
        <p:spPr>
          <a:xfrm>
            <a:off x="3563888" y="2286000"/>
            <a:ext cx="5437268" cy="29432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785813" y="214313"/>
            <a:ext cx="7772400" cy="1143000"/>
          </a:xfrm>
        </p:spPr>
        <p:txBody>
          <a:bodyPr/>
          <a:lstStyle/>
          <a:p>
            <a:pPr>
              <a:defRPr/>
            </a:pPr>
            <a:r>
              <a:rPr lang="el-GR" sz="3600" b="1" dirty="0" err="1" smtClean="0">
                <a:solidFill>
                  <a:schemeClr val="accent2"/>
                </a:solidFill>
                <a:effectLst>
                  <a:outerShdw blurRad="38100" dist="38100" dir="2700000" algn="tl">
                    <a:srgbClr val="000000">
                      <a:alpha val="43137"/>
                    </a:srgbClr>
                  </a:outerShdw>
                </a:effectLst>
                <a:latin typeface="Helvetica" charset="0"/>
              </a:rPr>
              <a:t>Ιική</a:t>
            </a:r>
            <a:r>
              <a:rPr lang="el-GR" sz="3600" b="1" dirty="0" smtClean="0">
                <a:solidFill>
                  <a:schemeClr val="accent2"/>
                </a:solidFill>
                <a:effectLst>
                  <a:outerShdw blurRad="38100" dist="38100" dir="2700000" algn="tl">
                    <a:srgbClr val="000000">
                      <a:alpha val="43137"/>
                    </a:srgbClr>
                  </a:outerShdw>
                </a:effectLst>
                <a:latin typeface="Helvetica" charset="0"/>
              </a:rPr>
              <a:t> παρεμπόδιση της δράσης της Ι</a:t>
            </a:r>
            <a:r>
              <a:rPr lang="en-US" sz="3600" b="1" dirty="0" smtClean="0">
                <a:solidFill>
                  <a:schemeClr val="accent2"/>
                </a:solidFill>
                <a:effectLst>
                  <a:outerShdw blurRad="38100" dist="38100" dir="2700000" algn="tl">
                    <a:srgbClr val="000000">
                      <a:alpha val="43137"/>
                    </a:srgbClr>
                  </a:outerShdw>
                </a:effectLst>
                <a:latin typeface="Helvetica" charset="0"/>
              </a:rPr>
              <a:t>FN</a:t>
            </a:r>
            <a:endParaRPr lang="en-US" dirty="0" smtClean="0">
              <a:effectLst>
                <a:outerShdw blurRad="38100" dist="38100" dir="2700000" algn="tl">
                  <a:srgbClr val="000000">
                    <a:alpha val="43137"/>
                  </a:srgbClr>
                </a:outerShdw>
              </a:effectLst>
            </a:endParaRPr>
          </a:p>
        </p:txBody>
      </p:sp>
      <p:sp>
        <p:nvSpPr>
          <p:cNvPr id="295939" name="Rectangle 3"/>
          <p:cNvSpPr>
            <a:spLocks noGrp="1" noChangeArrowheads="1"/>
          </p:cNvSpPr>
          <p:nvPr>
            <p:ph type="body" idx="1"/>
          </p:nvPr>
        </p:nvSpPr>
        <p:spPr/>
        <p:txBody>
          <a:bodyPr/>
          <a:lstStyle/>
          <a:p>
            <a:pPr>
              <a:lnSpc>
                <a:spcPct val="90000"/>
              </a:lnSpc>
            </a:pPr>
            <a:r>
              <a:rPr lang="en-US" sz="2800" dirty="0" smtClean="0"/>
              <a:t>O</a:t>
            </a:r>
            <a:r>
              <a:rPr lang="el-GR" sz="2800" dirty="0" smtClean="0"/>
              <a:t>ι περισσότεροι ιοί διαθέτουν μηχανισμούς παρεμπόδισης της δράσης της </a:t>
            </a:r>
            <a:r>
              <a:rPr lang="en-US" sz="2800" dirty="0" smtClean="0"/>
              <a:t>IFN</a:t>
            </a:r>
          </a:p>
          <a:p>
            <a:pPr lvl="1">
              <a:lnSpc>
                <a:spcPct val="90000"/>
              </a:lnSpc>
            </a:pPr>
            <a:r>
              <a:rPr lang="el-GR" sz="2400" dirty="0" smtClean="0"/>
              <a:t>Παρεμποδίζουν τη σύνθεση της </a:t>
            </a:r>
            <a:r>
              <a:rPr lang="en-US" sz="2400" dirty="0" smtClean="0"/>
              <a:t>IFN  (</a:t>
            </a:r>
            <a:r>
              <a:rPr lang="el-GR" sz="2400" dirty="0" smtClean="0"/>
              <a:t>πχ.</a:t>
            </a:r>
            <a:r>
              <a:rPr lang="en-US" sz="2400" dirty="0" smtClean="0"/>
              <a:t>influenza NS1)</a:t>
            </a:r>
          </a:p>
          <a:p>
            <a:pPr lvl="1">
              <a:lnSpc>
                <a:spcPct val="90000"/>
              </a:lnSpc>
            </a:pPr>
            <a:r>
              <a:rPr lang="el-GR" sz="2400" dirty="0" smtClean="0"/>
              <a:t>Εκκρίνουν </a:t>
            </a:r>
            <a:r>
              <a:rPr lang="el-GR" sz="2400" dirty="0" err="1" smtClean="0"/>
              <a:t>πρωτείνες</a:t>
            </a:r>
            <a:r>
              <a:rPr lang="el-GR" sz="2400" dirty="0" smtClean="0"/>
              <a:t> που είναι υποδοχείς Ι</a:t>
            </a:r>
            <a:r>
              <a:rPr lang="en-US" sz="2400" dirty="0" smtClean="0"/>
              <a:t>FN (</a:t>
            </a:r>
            <a:r>
              <a:rPr lang="el-GR" sz="2400" dirty="0" smtClean="0"/>
              <a:t>πχ. </a:t>
            </a:r>
            <a:r>
              <a:rPr lang="en-US" sz="2400" dirty="0" smtClean="0"/>
              <a:t>pox viruses)</a:t>
            </a:r>
          </a:p>
          <a:p>
            <a:pPr lvl="1">
              <a:lnSpc>
                <a:spcPct val="90000"/>
              </a:lnSpc>
            </a:pPr>
            <a:r>
              <a:rPr lang="el-GR" sz="2400" dirty="0" smtClean="0"/>
              <a:t>Παρεμποδίζουν τη σηματοδότηση μέσω </a:t>
            </a:r>
            <a:r>
              <a:rPr lang="en-US" sz="2400" dirty="0" smtClean="0"/>
              <a:t>IFN (adenovirus E1A)</a:t>
            </a:r>
          </a:p>
          <a:p>
            <a:pPr lvl="1">
              <a:lnSpc>
                <a:spcPct val="90000"/>
              </a:lnSpc>
            </a:pPr>
            <a:r>
              <a:rPr lang="el-GR" sz="2400" dirty="0" smtClean="0"/>
              <a:t>Παρεμποδίζουν την λειτουργία </a:t>
            </a:r>
            <a:r>
              <a:rPr lang="el-GR" sz="2400" dirty="0" err="1" smtClean="0"/>
              <a:t>πρωτεινών</a:t>
            </a:r>
            <a:r>
              <a:rPr lang="el-GR" sz="2400" dirty="0" smtClean="0"/>
              <a:t> που επάγονται μέσω </a:t>
            </a:r>
            <a:r>
              <a:rPr lang="en-US" sz="2400" dirty="0" smtClean="0"/>
              <a:t>IFN</a:t>
            </a:r>
            <a:r>
              <a:rPr lang="el-GR" sz="2400" dirty="0" smtClean="0"/>
              <a:t> </a:t>
            </a:r>
            <a:r>
              <a:rPr lang="en-US" sz="2400" dirty="0" smtClean="0"/>
              <a:t>(influenza NS1)</a:t>
            </a:r>
          </a:p>
          <a:p>
            <a:pPr lvl="1">
              <a:lnSpc>
                <a:spcPct val="90000"/>
              </a:lnSpc>
              <a:buFontTx/>
              <a:buNone/>
            </a:pPr>
            <a:endParaRPr lang="en-US" sz="2400" dirty="0" smtClean="0"/>
          </a:p>
        </p:txBody>
      </p:sp>
      <p:sp>
        <p:nvSpPr>
          <p:cNvPr id="295940" name="TextBox 3"/>
          <p:cNvSpPr txBox="1">
            <a:spLocks noChangeArrowheads="1"/>
          </p:cNvSpPr>
          <p:nvPr/>
        </p:nvSpPr>
        <p:spPr bwMode="auto">
          <a:xfrm>
            <a:off x="357188" y="1214438"/>
            <a:ext cx="1058862" cy="461962"/>
          </a:xfrm>
          <a:prstGeom prst="rect">
            <a:avLst/>
          </a:prstGeom>
          <a:noFill/>
          <a:ln w="9525">
            <a:noFill/>
            <a:miter lim="800000"/>
            <a:headEnd/>
            <a:tailEnd/>
          </a:ln>
        </p:spPr>
        <p:txBody>
          <a:bodyPr wrap="none">
            <a:spAutoFit/>
          </a:bodyPr>
          <a:lstStyle/>
          <a:p>
            <a:r>
              <a:rPr lang="el-GR">
                <a:solidFill>
                  <a:srgbClr val="FF0000"/>
                </a:solidFill>
              </a:rPr>
              <a:t>Ομως</a:t>
            </a:r>
            <a:r>
              <a:rPr lang="en-US">
                <a:solidFill>
                  <a:srgbClr val="FF0000"/>
                </a:solidFill>
              </a:rPr>
              <a:t>: </a:t>
            </a:r>
            <a:endParaRPr lang="el-GR">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85800" y="76200"/>
            <a:ext cx="7772400" cy="1143000"/>
          </a:xfrm>
        </p:spPr>
        <p:txBody>
          <a:bodyPr/>
          <a:lstStyle/>
          <a:p>
            <a:r>
              <a:rPr lang="en-US" sz="3200" b="1" smtClean="0">
                <a:solidFill>
                  <a:schemeClr val="accent2"/>
                </a:solidFill>
                <a:latin typeface="Helvetica" charset="0"/>
              </a:rPr>
              <a:t>Viruses and apoptosis</a:t>
            </a:r>
            <a:endParaRPr lang="en-US" smtClean="0"/>
          </a:p>
        </p:txBody>
      </p:sp>
      <p:sp>
        <p:nvSpPr>
          <p:cNvPr id="296963" name="Rectangle 3"/>
          <p:cNvSpPr>
            <a:spLocks noGrp="1" noChangeArrowheads="1"/>
          </p:cNvSpPr>
          <p:nvPr>
            <p:ph type="body" idx="1"/>
          </p:nvPr>
        </p:nvSpPr>
        <p:spPr>
          <a:xfrm>
            <a:off x="381000" y="2590800"/>
            <a:ext cx="8153400" cy="4114800"/>
          </a:xfrm>
        </p:spPr>
        <p:txBody>
          <a:bodyPr/>
          <a:lstStyle/>
          <a:p>
            <a:pPr>
              <a:lnSpc>
                <a:spcPct val="90000"/>
              </a:lnSpc>
            </a:pPr>
            <a:r>
              <a:rPr lang="en-US" sz="1800" dirty="0" smtClean="0"/>
              <a:t>Induction of apoptosis (cell death) is a frequent response to virus infection</a:t>
            </a:r>
          </a:p>
          <a:p>
            <a:pPr>
              <a:lnSpc>
                <a:spcPct val="90000"/>
              </a:lnSpc>
            </a:pPr>
            <a:r>
              <a:rPr lang="en-US" sz="1800" dirty="0" smtClean="0"/>
              <a:t>The infected cell “recognizes” a virus protein and commits suicide to protect the organism</a:t>
            </a:r>
          </a:p>
          <a:p>
            <a:pPr>
              <a:lnSpc>
                <a:spcPct val="90000"/>
              </a:lnSpc>
            </a:pPr>
            <a:r>
              <a:rPr lang="en-US" sz="1800" b="1" dirty="0" smtClean="0">
                <a:solidFill>
                  <a:srgbClr val="FF0000"/>
                </a:solidFill>
              </a:rPr>
              <a:t>But viruses fight back - either by blocking apoptosis or by using it to their advantage….</a:t>
            </a:r>
          </a:p>
          <a:p>
            <a:pPr>
              <a:lnSpc>
                <a:spcPct val="90000"/>
              </a:lnSpc>
              <a:buFontTx/>
              <a:buNone/>
            </a:pPr>
            <a:r>
              <a:rPr lang="en-US" sz="1800" dirty="0" smtClean="0"/>
              <a:t>	       One example of a virus protein that induces apoptosis - </a:t>
            </a:r>
            <a:r>
              <a:rPr lang="en-US" sz="1800" dirty="0" smtClean="0">
                <a:solidFill>
                  <a:schemeClr val="accent2"/>
                </a:solidFill>
                <a:latin typeface="Helvetica" charset="0"/>
              </a:rPr>
              <a:t>influenza PB1-F2</a:t>
            </a:r>
            <a:endParaRPr lang="en-US" sz="1800" dirty="0" smtClean="0"/>
          </a:p>
          <a:p>
            <a:pPr lvl="1">
              <a:lnSpc>
                <a:spcPct val="90000"/>
              </a:lnSpc>
            </a:pPr>
            <a:r>
              <a:rPr lang="en-US" sz="1600" dirty="0" smtClean="0"/>
              <a:t>A </a:t>
            </a:r>
            <a:r>
              <a:rPr lang="en-US" sz="1600" dirty="0" err="1" smtClean="0"/>
              <a:t>bicistronic</a:t>
            </a:r>
            <a:r>
              <a:rPr lang="en-US" sz="1600" dirty="0" smtClean="0"/>
              <a:t> mRNA is produced from RNA segment 2 to yield PB2 and PB2-F2 (a 87aa polypeptide encoded by the +1 reading frame)</a:t>
            </a:r>
          </a:p>
          <a:p>
            <a:pPr lvl="1">
              <a:lnSpc>
                <a:spcPct val="90000"/>
              </a:lnSpc>
            </a:pPr>
            <a:r>
              <a:rPr lang="en-US" sz="1600" dirty="0" smtClean="0"/>
              <a:t>PB2-F2 is present in 64/72 virus strains tested, notably not in swine influenza)</a:t>
            </a:r>
          </a:p>
          <a:p>
            <a:pPr lvl="1">
              <a:lnSpc>
                <a:spcPct val="90000"/>
              </a:lnSpc>
            </a:pPr>
            <a:r>
              <a:rPr lang="en-US" sz="1600" dirty="0" smtClean="0"/>
              <a:t>Localized to mitochondria</a:t>
            </a:r>
          </a:p>
          <a:p>
            <a:pPr lvl="1">
              <a:lnSpc>
                <a:spcPct val="90000"/>
              </a:lnSpc>
            </a:pPr>
            <a:r>
              <a:rPr lang="en-US" sz="1600" dirty="0" smtClean="0"/>
              <a:t>Action in cell type-specific - expression is accelerated in </a:t>
            </a:r>
            <a:r>
              <a:rPr lang="en-US" sz="1600" dirty="0" err="1" smtClean="0"/>
              <a:t>monocytes</a:t>
            </a:r>
            <a:r>
              <a:rPr lang="en-US" sz="1600" dirty="0" smtClean="0"/>
              <a:t>, not in epithelial cells</a:t>
            </a:r>
          </a:p>
          <a:p>
            <a:pPr lvl="1">
              <a:lnSpc>
                <a:spcPct val="90000"/>
              </a:lnSpc>
            </a:pPr>
            <a:r>
              <a:rPr lang="en-US" sz="1600" dirty="0" smtClean="0"/>
              <a:t>May act to specifically kill influenza infected </a:t>
            </a:r>
            <a:r>
              <a:rPr lang="en-US" sz="1600" dirty="0" err="1" smtClean="0"/>
              <a:t>monocytes</a:t>
            </a:r>
            <a:r>
              <a:rPr lang="en-US" sz="1600" dirty="0" smtClean="0"/>
              <a:t> or other host innate immunity cells</a:t>
            </a:r>
            <a:r>
              <a:rPr lang="en-US" sz="2400" dirty="0" smtClean="0">
                <a:latin typeface="ArialMT" charset="0"/>
              </a:rPr>
              <a:t> </a:t>
            </a:r>
          </a:p>
          <a:p>
            <a:pPr lvl="1">
              <a:lnSpc>
                <a:spcPct val="90000"/>
              </a:lnSpc>
            </a:pPr>
            <a:r>
              <a:rPr lang="en-US" sz="1200" dirty="0" smtClean="0">
                <a:solidFill>
                  <a:schemeClr val="accent2"/>
                </a:solidFill>
                <a:latin typeface="Helvetica" charset="0"/>
              </a:rPr>
              <a:t>Note the PB1 gene was also included in the H2N2 -&gt; H2N3 pandemic shift</a:t>
            </a:r>
            <a:endParaRPr lang="en-US" sz="1200" dirty="0" smtClean="0"/>
          </a:p>
          <a:p>
            <a:pPr lvl="1">
              <a:lnSpc>
                <a:spcPct val="90000"/>
              </a:lnSpc>
            </a:pPr>
            <a:endParaRPr lang="en-US" sz="1600" dirty="0" smtClean="0"/>
          </a:p>
        </p:txBody>
      </p:sp>
      <p:pic>
        <p:nvPicPr>
          <p:cNvPr id="296964" name="Picture 4"/>
          <p:cNvPicPr>
            <a:picLocks noChangeAspect="1" noChangeArrowheads="1"/>
          </p:cNvPicPr>
          <p:nvPr/>
        </p:nvPicPr>
        <p:blipFill>
          <a:blip r:embed="rId2" cstate="print"/>
          <a:srcRect/>
          <a:stretch>
            <a:fillRect/>
          </a:stretch>
        </p:blipFill>
        <p:spPr bwMode="auto">
          <a:xfrm>
            <a:off x="1295400" y="1066800"/>
            <a:ext cx="6096000" cy="1384300"/>
          </a:xfrm>
          <a:prstGeom prst="rect">
            <a:avLst/>
          </a:prstGeom>
          <a:noFill/>
          <a:ln w="9525">
            <a:noFill/>
            <a:miter lim="800000"/>
            <a:headEnd/>
            <a:tailEnd/>
          </a:ln>
        </p:spPr>
      </p:pic>
      <p:sp>
        <p:nvSpPr>
          <p:cNvPr id="51205" name="Text Box 5"/>
          <p:cNvSpPr txBox="1">
            <a:spLocks noChangeArrowheads="1"/>
          </p:cNvSpPr>
          <p:nvPr/>
        </p:nvSpPr>
        <p:spPr bwMode="auto">
          <a:xfrm>
            <a:off x="6400800" y="6172200"/>
            <a:ext cx="2743200" cy="581025"/>
          </a:xfrm>
          <a:prstGeom prst="rect">
            <a:avLst/>
          </a:prstGeom>
          <a:noFill/>
          <a:ln w="9525">
            <a:noFill/>
            <a:miter lim="800000"/>
            <a:headEnd/>
            <a:tailEnd/>
          </a:ln>
          <a:effectLst/>
        </p:spPr>
        <p:txBody>
          <a:bodyPr lIns="91407" tIns="45704" rIns="91407" bIns="45704">
            <a:spAutoFit/>
          </a:bodyPr>
          <a:lstStyle/>
          <a:p>
            <a:pPr eaLnBrk="0" hangingPunct="0">
              <a:spcBef>
                <a:spcPct val="50000"/>
              </a:spcBef>
              <a:defRPr/>
            </a:pPr>
            <a:r>
              <a:rPr kumimoji="0" lang="en-US" sz="1600" i="1" dirty="0">
                <a:solidFill>
                  <a:srgbClr val="000000"/>
                </a:solidFill>
                <a:latin typeface="Helvetica" charset="0"/>
                <a:ea typeface="+mn-ea"/>
              </a:rPr>
              <a:t>Influenza NS1 also induces apoptosis (via IFN?)</a:t>
            </a:r>
            <a:endParaRPr kumimoji="0" lang="en-US" dirty="0">
              <a:solidFill>
                <a:srgbClr val="000000"/>
              </a:solidFill>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00552" presetClass="entr" presetSubtype="810237640" fill="hold" grpId="0" nodeType="clickEffect">
                                  <p:stCondLst>
                                    <p:cond delay="0"/>
                                  </p:stCondLst>
                                  <p:childTnLst>
                                    <p:set>
                                      <p:cBhvr>
                                        <p:cTn id="6" dur="1" fill="hold">
                                          <p:stCondLst>
                                            <p:cond delay="499"/>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313" y="0"/>
            <a:ext cx="8531225" cy="584200"/>
          </a:xfrm>
          <a:prstGeom prst="rect">
            <a:avLst/>
          </a:prstGeom>
        </p:spPr>
        <p:txBody>
          <a:bodyPr lIns="91407" tIns="45704" rIns="91407" bIns="45704">
            <a:spAutoFit/>
          </a:bodyPr>
          <a:lstStyle/>
          <a:p>
            <a:pPr algn="ctr">
              <a:defRPr/>
            </a:pPr>
            <a:r>
              <a:rPr kumimoji="0" lang="en-US" sz="3200" b="1" i="1" kern="0" dirty="0">
                <a:solidFill>
                  <a:srgbClr val="3333CC"/>
                </a:solidFill>
                <a:effectLst>
                  <a:outerShdw blurRad="38100" dist="38100" dir="2700000" algn="tl">
                    <a:srgbClr val="000000">
                      <a:alpha val="43137"/>
                    </a:srgbClr>
                  </a:outerShdw>
                </a:effectLst>
                <a:latin typeface="Helvetica" charset="0"/>
                <a:ea typeface="+mj-ea"/>
                <a:cs typeface="+mj-cs"/>
              </a:rPr>
              <a:t>M</a:t>
            </a:r>
            <a:r>
              <a:rPr kumimoji="0" lang="el-GR" sz="3200" b="1" i="1" kern="0" dirty="0" err="1">
                <a:solidFill>
                  <a:srgbClr val="3333CC"/>
                </a:solidFill>
                <a:effectLst>
                  <a:outerShdw blurRad="38100" dist="38100" dir="2700000" algn="tl">
                    <a:srgbClr val="000000">
                      <a:alpha val="43137"/>
                    </a:srgbClr>
                  </a:outerShdw>
                </a:effectLst>
                <a:latin typeface="Helvetica" charset="0"/>
                <a:ea typeface="+mj-ea"/>
                <a:cs typeface="+mj-cs"/>
              </a:rPr>
              <a:t>ηχανισμοί</a:t>
            </a:r>
            <a:r>
              <a:rPr kumimoji="0" lang="el-GR" sz="3200" b="1" i="1" kern="0" dirty="0">
                <a:solidFill>
                  <a:srgbClr val="3333CC"/>
                </a:solidFill>
                <a:effectLst>
                  <a:outerShdw blurRad="38100" dist="38100" dir="2700000" algn="tl">
                    <a:srgbClr val="000000">
                      <a:alpha val="43137"/>
                    </a:srgbClr>
                  </a:outerShdw>
                </a:effectLst>
                <a:latin typeface="Helvetica" charset="0"/>
                <a:ea typeface="+mj-ea"/>
                <a:cs typeface="+mj-cs"/>
              </a:rPr>
              <a:t> ανοσολογικής διαφυγής</a:t>
            </a:r>
            <a:endParaRPr lang="el-GR" sz="3200" i="1" dirty="0">
              <a:effectLst>
                <a:outerShdw blurRad="38100" dist="38100" dir="2700000" algn="tl">
                  <a:srgbClr val="000000">
                    <a:alpha val="43137"/>
                  </a:srgbClr>
                </a:outerShdw>
              </a:effectLst>
              <a:ea typeface="新細明體" pitchFamily="18" charset="-120"/>
            </a:endParaRPr>
          </a:p>
        </p:txBody>
      </p:sp>
      <p:sp>
        <p:nvSpPr>
          <p:cNvPr id="297987" name="TextBox 7"/>
          <p:cNvSpPr txBox="1">
            <a:spLocks noChangeArrowheads="1"/>
          </p:cNvSpPr>
          <p:nvPr/>
        </p:nvSpPr>
        <p:spPr bwMode="auto">
          <a:xfrm>
            <a:off x="144463" y="685800"/>
            <a:ext cx="9612312" cy="5262563"/>
          </a:xfrm>
          <a:prstGeom prst="rect">
            <a:avLst/>
          </a:prstGeom>
          <a:noFill/>
          <a:ln w="9525">
            <a:noFill/>
            <a:miter lim="800000"/>
            <a:headEnd/>
            <a:tailEnd/>
          </a:ln>
        </p:spPr>
        <p:txBody>
          <a:bodyPr lIns="91407" tIns="45704" rIns="91407" bIns="45704">
            <a:spAutoFit/>
          </a:bodyPr>
          <a:lstStyle/>
          <a:p>
            <a:r>
              <a:rPr lang="en-US" b="1"/>
              <a:t>M</a:t>
            </a:r>
            <a:r>
              <a:rPr lang="el-GR" b="1"/>
              <a:t>ηχανισμοί                                                       παραδείγματα</a:t>
            </a:r>
            <a:endParaRPr lang="en-US" b="1"/>
          </a:p>
          <a:p>
            <a:endParaRPr lang="en-US"/>
          </a:p>
          <a:p>
            <a:r>
              <a:rPr lang="en-US"/>
              <a:t>A</a:t>
            </a:r>
            <a:r>
              <a:rPr lang="el-GR"/>
              <a:t>ντιγονική ποικιλότητα</a:t>
            </a:r>
            <a:r>
              <a:rPr lang="en-US"/>
              <a:t>                                      influenza, rhinovirus</a:t>
            </a:r>
          </a:p>
          <a:p>
            <a:endParaRPr lang="en-US"/>
          </a:p>
          <a:p>
            <a:r>
              <a:rPr lang="el-GR"/>
              <a:t>Παρεμπόδιση</a:t>
            </a:r>
            <a:r>
              <a:rPr lang="en-US"/>
              <a:t> </a:t>
            </a:r>
            <a:r>
              <a:rPr lang="el-GR"/>
              <a:t>αντιγονικής επεξεργασίας</a:t>
            </a:r>
          </a:p>
          <a:p>
            <a:r>
              <a:rPr lang="el-GR"/>
              <a:t>Παρεμπόδιση λειτουργίας του </a:t>
            </a:r>
            <a:r>
              <a:rPr lang="en-US"/>
              <a:t>TAP </a:t>
            </a:r>
            <a:r>
              <a:rPr lang="el-GR"/>
              <a:t>                           </a:t>
            </a:r>
            <a:r>
              <a:rPr lang="en-US"/>
              <a:t>HSV</a:t>
            </a:r>
          </a:p>
          <a:p>
            <a:r>
              <a:rPr lang="el-GR"/>
              <a:t>Απομάκρυνση της τάξης </a:t>
            </a:r>
            <a:r>
              <a:rPr lang="en-US"/>
              <a:t>I </a:t>
            </a:r>
            <a:r>
              <a:rPr lang="el-GR"/>
              <a:t>μόρια από το </a:t>
            </a:r>
            <a:r>
              <a:rPr lang="en-US"/>
              <a:t>ER              CMV</a:t>
            </a:r>
          </a:p>
          <a:p>
            <a:endParaRPr lang="en-US"/>
          </a:p>
          <a:p>
            <a:r>
              <a:rPr lang="el-GR"/>
              <a:t>Παραγωγή  «</a:t>
            </a:r>
            <a:r>
              <a:rPr lang="en-US"/>
              <a:t>cytokine receptor homologs</a:t>
            </a:r>
            <a:r>
              <a:rPr lang="el-GR"/>
              <a:t>»</a:t>
            </a:r>
            <a:r>
              <a:rPr lang="en-US"/>
              <a:t>             vaccinia, poxvirus (IL1,IFN</a:t>
            </a:r>
            <a:r>
              <a:rPr lang="el-GR"/>
              <a:t>γ)                                                               </a:t>
            </a:r>
            <a:r>
              <a:rPr lang="en-US"/>
              <a:t>CMV (chemokine)</a:t>
            </a:r>
          </a:p>
          <a:p>
            <a:endParaRPr lang="en-US"/>
          </a:p>
          <a:p>
            <a:r>
              <a:rPr lang="el-GR"/>
              <a:t>Παραγωγή ανοσοκατασταλτικής κυτοκίνης</a:t>
            </a:r>
            <a:r>
              <a:rPr lang="en-US"/>
              <a:t>            EBV (IL10)</a:t>
            </a:r>
          </a:p>
          <a:p>
            <a:endParaRPr lang="en-US"/>
          </a:p>
          <a:p>
            <a:r>
              <a:rPr lang="el-GR"/>
              <a:t>Επιμόλυνση ανοσο-ικανών κυττάρων</a:t>
            </a:r>
            <a:r>
              <a:rPr lang="en-US"/>
              <a:t>                      HIV</a:t>
            </a:r>
            <a:endParaRPr lang="el-GR"/>
          </a:p>
        </p:txBody>
      </p:sp>
      <p:graphicFrame>
        <p:nvGraphicFramePr>
          <p:cNvPr id="9" name="Table 8"/>
          <p:cNvGraphicFramePr>
            <a:graphicFrameLocks noGrp="1"/>
          </p:cNvGraphicFramePr>
          <p:nvPr/>
        </p:nvGraphicFramePr>
        <p:xfrm>
          <a:off x="144463" y="677863"/>
          <a:ext cx="8784976" cy="5680631"/>
        </p:xfrm>
        <a:graphic>
          <a:graphicData uri="http://schemas.openxmlformats.org/drawingml/2006/table">
            <a:tbl>
              <a:tblPr firstRow="1" bandRow="1">
                <a:tableStyleId>{E8B1032C-EA38-4F05-BA0D-38AFFFC7BED3}</a:tableStyleId>
              </a:tblPr>
              <a:tblGrid>
                <a:gridCol w="5616624"/>
                <a:gridCol w="3168352"/>
              </a:tblGrid>
              <a:tr h="576535">
                <a:tc>
                  <a:txBody>
                    <a:bodyPr/>
                    <a:lstStyle/>
                    <a:p>
                      <a:endParaRPr lang="el-GR" sz="1800" dirty="0"/>
                    </a:p>
                  </a:txBody>
                  <a:tcPr/>
                </a:tc>
                <a:tc>
                  <a:txBody>
                    <a:bodyPr/>
                    <a:lstStyle/>
                    <a:p>
                      <a:endParaRPr lang="el-GR" sz="1800" dirty="0"/>
                    </a:p>
                  </a:txBody>
                  <a:tcPr/>
                </a:tc>
              </a:tr>
              <a:tr h="719609">
                <a:tc>
                  <a:txBody>
                    <a:bodyPr/>
                    <a:lstStyle/>
                    <a:p>
                      <a:endParaRPr lang="el-GR" sz="1800" dirty="0"/>
                    </a:p>
                  </a:txBody>
                  <a:tcPr/>
                </a:tc>
                <a:tc>
                  <a:txBody>
                    <a:bodyPr/>
                    <a:lstStyle/>
                    <a:p>
                      <a:endParaRPr lang="el-GR" sz="1800" dirty="0"/>
                    </a:p>
                  </a:txBody>
                  <a:tcPr/>
                </a:tc>
              </a:tr>
              <a:tr h="1368152">
                <a:tc>
                  <a:txBody>
                    <a:bodyPr/>
                    <a:lstStyle/>
                    <a:p>
                      <a:endParaRPr lang="el-GR" sz="1800" dirty="0"/>
                    </a:p>
                  </a:txBody>
                  <a:tcPr anchorCtr="1"/>
                </a:tc>
                <a:tc>
                  <a:txBody>
                    <a:bodyPr/>
                    <a:lstStyle/>
                    <a:p>
                      <a:endParaRPr lang="el-GR" sz="1800" dirty="0"/>
                    </a:p>
                  </a:txBody>
                  <a:tcPr anchorCtr="1"/>
                </a:tc>
              </a:tr>
              <a:tr h="1224136">
                <a:tc>
                  <a:txBody>
                    <a:bodyPr/>
                    <a:lstStyle/>
                    <a:p>
                      <a:pPr>
                        <a:lnSpc>
                          <a:spcPct val="100000"/>
                        </a:lnSpc>
                      </a:pPr>
                      <a:r>
                        <a:rPr lang="el-GR" sz="2400" dirty="0" smtClean="0"/>
                        <a:t>Ανατροπή του συστήματος </a:t>
                      </a:r>
                      <a:r>
                        <a:rPr lang="en-US" sz="2400" dirty="0" smtClean="0"/>
                        <a:t>IFN </a:t>
                      </a:r>
                    </a:p>
                    <a:p>
                      <a:pPr>
                        <a:lnSpc>
                          <a:spcPct val="100000"/>
                        </a:lnSpc>
                      </a:pPr>
                      <a:endParaRPr lang="en-US" sz="2400" dirty="0" smtClean="0"/>
                    </a:p>
                    <a:p>
                      <a:endParaRPr lang="el-GR" sz="2400" dirty="0"/>
                    </a:p>
                  </a:txBody>
                  <a:tcPr/>
                </a:tc>
                <a:tc>
                  <a:txBody>
                    <a:bodyPr/>
                    <a:lstStyle/>
                    <a:p>
                      <a:r>
                        <a:rPr lang="en-US" sz="1800" dirty="0" smtClean="0"/>
                        <a:t>          </a:t>
                      </a:r>
                      <a:r>
                        <a:rPr lang="en-US" sz="2400" dirty="0" smtClean="0"/>
                        <a:t>HCV</a:t>
                      </a:r>
                      <a:endParaRPr lang="el-GR" sz="2400" dirty="0"/>
                    </a:p>
                  </a:txBody>
                  <a:tcPr/>
                </a:tc>
              </a:tr>
              <a:tr h="864096">
                <a:tc>
                  <a:txBody>
                    <a:bodyPr/>
                    <a:lstStyle/>
                    <a:p>
                      <a:endParaRPr lang="el-GR" sz="1800" dirty="0"/>
                    </a:p>
                  </a:txBody>
                  <a:tcPr/>
                </a:tc>
                <a:tc>
                  <a:txBody>
                    <a:bodyPr/>
                    <a:lstStyle/>
                    <a:p>
                      <a:endParaRPr lang="el-GR" sz="1800" dirty="0"/>
                    </a:p>
                  </a:txBody>
                  <a:tcPr/>
                </a:tc>
              </a:tr>
              <a:tr h="928103">
                <a:tc>
                  <a:txBody>
                    <a:bodyPr/>
                    <a:lstStyle/>
                    <a:p>
                      <a:endParaRPr lang="el-GR" sz="1800" dirty="0"/>
                    </a:p>
                  </a:txBody>
                  <a:tcPr/>
                </a:tc>
                <a:tc>
                  <a:txBody>
                    <a:bodyPr/>
                    <a:lstStyle/>
                    <a:p>
                      <a:endParaRPr lang="el-GR" sz="1800"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188913"/>
            <a:ext cx="8493125" cy="414337"/>
          </a:xfrm>
          <a:prstGeom prst="rect">
            <a:avLst/>
          </a:prstGeom>
          <a:noFill/>
          <a:ln w="9525">
            <a:noFill/>
            <a:round/>
            <a:headEnd/>
            <a:tailEnd/>
          </a:ln>
          <a:effectLst/>
        </p:spPr>
        <p:txBody>
          <a:bodyPr lIns="0" tIns="0" rIns="0" bIns="0"/>
          <a:lstStyle/>
          <a:p>
            <a:pPr algn="ctr" defTabSz="414538" hangingPunct="0">
              <a:lnSpc>
                <a:spcPct val="93000"/>
              </a:lnSpc>
              <a:buClr>
                <a:srgbClr val="000000"/>
              </a:buClr>
              <a:buSzPct val="45000"/>
              <a:tabLst>
                <a:tab pos="656352" algn="l"/>
                <a:tab pos="1312701" algn="l"/>
                <a:tab pos="1969054" algn="l"/>
                <a:tab pos="2625406" algn="l"/>
                <a:tab pos="3281755" algn="l"/>
                <a:tab pos="3938109" algn="l"/>
                <a:tab pos="4594460" algn="l"/>
                <a:tab pos="5250811" algn="l"/>
                <a:tab pos="5907162" algn="l"/>
                <a:tab pos="6563515" algn="l"/>
                <a:tab pos="7219865" algn="l"/>
                <a:tab pos="7876215" algn="l"/>
              </a:tabLst>
              <a:defRPr/>
            </a:pPr>
            <a:r>
              <a:rPr kumimoji="0" lang="en-GB" sz="2800" b="1" dirty="0">
                <a:solidFill>
                  <a:srgbClr val="000000"/>
                </a:solidFill>
                <a:effectLst>
                  <a:outerShdw blurRad="38100" dist="38100" dir="2700000" algn="tl">
                    <a:srgbClr val="000000">
                      <a:alpha val="43137"/>
                    </a:srgbClr>
                  </a:outerShdw>
                </a:effectLst>
                <a:latin typeface="Arial" pitchFamily="34" charset="0"/>
                <a:ea typeface="msgothic" charset="0"/>
              </a:rPr>
              <a:t>RNA viruses subversion of the IFN system</a:t>
            </a:r>
            <a:r>
              <a:rPr kumimoji="0" lang="en-GB" sz="1500" b="1" dirty="0">
                <a:solidFill>
                  <a:srgbClr val="000000"/>
                </a:solidFill>
                <a:latin typeface="Arial" pitchFamily="34" charset="0"/>
                <a:ea typeface="msgothic" charset="0"/>
              </a:rPr>
              <a:t>. </a:t>
            </a:r>
          </a:p>
        </p:txBody>
      </p:sp>
      <p:pic>
        <p:nvPicPr>
          <p:cNvPr id="299011" name="Picture 2"/>
          <p:cNvPicPr>
            <a:picLocks noChangeAspect="1" noChangeArrowheads="1"/>
          </p:cNvPicPr>
          <p:nvPr/>
        </p:nvPicPr>
        <p:blipFill>
          <a:blip r:embed="rId3" cstate="print"/>
          <a:srcRect/>
          <a:stretch>
            <a:fillRect/>
          </a:stretch>
        </p:blipFill>
        <p:spPr bwMode="auto">
          <a:xfrm>
            <a:off x="6315075" y="6508750"/>
            <a:ext cx="2603500" cy="333375"/>
          </a:xfrm>
          <a:prstGeom prst="rect">
            <a:avLst/>
          </a:prstGeom>
          <a:noFill/>
          <a:ln w="9525">
            <a:noFill/>
            <a:round/>
            <a:headEnd/>
            <a:tailEnd/>
          </a:ln>
        </p:spPr>
      </p:pic>
      <p:pic>
        <p:nvPicPr>
          <p:cNvPr id="299012" name="Picture 3"/>
          <p:cNvPicPr>
            <a:picLocks noChangeAspect="1" noChangeArrowheads="1"/>
          </p:cNvPicPr>
          <p:nvPr/>
        </p:nvPicPr>
        <p:blipFill>
          <a:blip r:embed="rId4" cstate="print"/>
          <a:srcRect/>
          <a:stretch>
            <a:fillRect/>
          </a:stretch>
        </p:blipFill>
        <p:spPr bwMode="auto">
          <a:xfrm>
            <a:off x="292100" y="765175"/>
            <a:ext cx="8383588" cy="5472113"/>
          </a:xfrm>
          <a:prstGeom prst="rect">
            <a:avLst/>
          </a:prstGeom>
          <a:noFill/>
          <a:ln w="9525">
            <a:noFill/>
            <a:round/>
            <a:headEnd/>
            <a:tailEnd/>
          </a:ln>
        </p:spPr>
      </p:pic>
      <p:sp>
        <p:nvSpPr>
          <p:cNvPr id="299013" name="Text Box 4"/>
          <p:cNvSpPr txBox="1">
            <a:spLocks noChangeArrowheads="1"/>
          </p:cNvSpPr>
          <p:nvPr/>
        </p:nvSpPr>
        <p:spPr bwMode="auto">
          <a:xfrm>
            <a:off x="684213" y="6437313"/>
            <a:ext cx="3917950" cy="231775"/>
          </a:xfrm>
          <a:prstGeom prst="rect">
            <a:avLst/>
          </a:prstGeom>
          <a:noFill/>
          <a:ln w="9525">
            <a:noFill/>
            <a:round/>
            <a:headEnd/>
            <a:tailEnd/>
          </a:ln>
        </p:spPr>
        <p:txBody>
          <a:bodyPr lIns="0" tIns="0" rIns="0" bIns="0"/>
          <a:lstStyle/>
          <a:p>
            <a:pPr defTabSz="412750" hangingPunct="0">
              <a:lnSpc>
                <a:spcPct val="93000"/>
              </a:lnSpc>
              <a:buClr>
                <a:srgbClr val="000000"/>
              </a:buClr>
              <a:buSzPct val="45000"/>
              <a:tabLst>
                <a:tab pos="654050" algn="l"/>
                <a:tab pos="1311275" algn="l"/>
                <a:tab pos="1966913" algn="l"/>
                <a:tab pos="2624138" algn="l"/>
                <a:tab pos="3279775" algn="l"/>
              </a:tabLst>
            </a:pPr>
            <a:r>
              <a:rPr kumimoji="0" lang="en-GB" sz="1100" i="1">
                <a:solidFill>
                  <a:srgbClr val="000000"/>
                </a:solidFill>
                <a:latin typeface="Arial" pitchFamily="34" charset="0"/>
              </a:rPr>
              <a:t>Mahalingam S et al. J Leukoc Biol 2002;72:429-439</a:t>
            </a:r>
          </a:p>
        </p:txBody>
      </p:sp>
      <p:sp>
        <p:nvSpPr>
          <p:cNvPr id="299014"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4613" indent="-74613" defTabSz="412750" hangingPunct="0">
              <a:lnSpc>
                <a:spcPct val="93000"/>
              </a:lnSpc>
              <a:buClr>
                <a:srgbClr val="000000"/>
              </a:buClr>
              <a:buSzPct val="45000"/>
              <a:tabLst>
                <a:tab pos="654050" algn="l"/>
                <a:tab pos="1311275" algn="l"/>
                <a:tab pos="1966913" algn="l"/>
                <a:tab pos="2624138" algn="l"/>
                <a:tab pos="3279775" algn="l"/>
                <a:tab pos="3937000" algn="l"/>
                <a:tab pos="4592638" algn="l"/>
              </a:tabLst>
            </a:pPr>
            <a:r>
              <a:rPr kumimoji="0" lang="en-GB" sz="900">
                <a:solidFill>
                  <a:srgbClr val="000000"/>
                </a:solidFill>
                <a:latin typeface="Arial" pitchFamily="34" charset="0"/>
              </a:rPr>
              <a:t>©2002 by Society for Leukocyte Biology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2" descr="http://cmr.asm.org/content/20/1/23/F1.large.jpg"/>
          <p:cNvPicPr>
            <a:picLocks noChangeAspect="1" noChangeArrowheads="1"/>
          </p:cNvPicPr>
          <p:nvPr/>
        </p:nvPicPr>
        <p:blipFill>
          <a:blip r:embed="rId2" cstate="print"/>
          <a:srcRect/>
          <a:stretch>
            <a:fillRect/>
          </a:stretch>
        </p:blipFill>
        <p:spPr bwMode="auto">
          <a:xfrm>
            <a:off x="971600" y="717692"/>
            <a:ext cx="6768752" cy="5879660"/>
          </a:xfrm>
          <a:prstGeom prst="rect">
            <a:avLst/>
          </a:prstGeom>
          <a:noFill/>
        </p:spPr>
      </p:pic>
      <p:sp>
        <p:nvSpPr>
          <p:cNvPr id="3" name="TextBox 2"/>
          <p:cNvSpPr txBox="1"/>
          <p:nvPr/>
        </p:nvSpPr>
        <p:spPr>
          <a:xfrm>
            <a:off x="435221" y="188640"/>
            <a:ext cx="7953203"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Potential strategies of the different HCV proteins to antagonize IFN therapy</a:t>
            </a:r>
            <a:endParaRPr lang="el-GR"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0"/>
            <a:ext cx="8493125" cy="414338"/>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b="1" dirty="0">
                <a:solidFill>
                  <a:srgbClr val="000000"/>
                </a:solidFill>
                <a:effectLst>
                  <a:outerShdw blurRad="38100" dist="38100" dir="2700000" algn="tl">
                    <a:srgbClr val="000000">
                      <a:alpha val="43137"/>
                    </a:srgbClr>
                  </a:outerShdw>
                </a:effectLst>
                <a:latin typeface="Arial" pitchFamily="34" charset="0"/>
                <a:ea typeface="msgothic" charset="0"/>
              </a:rPr>
              <a:t>Strategies used by viruses to subvert the host </a:t>
            </a:r>
            <a:r>
              <a:rPr lang="en-GB" b="1" dirty="0" err="1">
                <a:solidFill>
                  <a:srgbClr val="000000"/>
                </a:solidFill>
                <a:effectLst>
                  <a:outerShdw blurRad="38100" dist="38100" dir="2700000" algn="tl">
                    <a:srgbClr val="000000">
                      <a:alpha val="43137"/>
                    </a:srgbClr>
                  </a:outerShdw>
                </a:effectLst>
                <a:latin typeface="Arial" pitchFamily="34" charset="0"/>
                <a:ea typeface="msgothic" charset="0"/>
              </a:rPr>
              <a:t>chemokine</a:t>
            </a:r>
            <a:r>
              <a:rPr lang="en-GB" b="1" dirty="0">
                <a:solidFill>
                  <a:srgbClr val="000000"/>
                </a:solidFill>
                <a:effectLst>
                  <a:outerShdw blurRad="38100" dist="38100" dir="2700000" algn="tl">
                    <a:srgbClr val="000000">
                      <a:alpha val="43137"/>
                    </a:srgbClr>
                  </a:outerShdw>
                </a:effectLst>
                <a:latin typeface="Arial" pitchFamily="34" charset="0"/>
                <a:ea typeface="msgothic" charset="0"/>
              </a:rPr>
              <a:t> system. </a:t>
            </a:r>
          </a:p>
        </p:txBody>
      </p:sp>
      <p:pic>
        <p:nvPicPr>
          <p:cNvPr id="300035" name="Picture 2"/>
          <p:cNvPicPr>
            <a:picLocks noChangeAspect="1" noChangeArrowheads="1"/>
          </p:cNvPicPr>
          <p:nvPr/>
        </p:nvPicPr>
        <p:blipFill>
          <a:blip r:embed="rId3" cstate="print"/>
          <a:srcRect/>
          <a:stretch>
            <a:fillRect/>
          </a:stretch>
        </p:blipFill>
        <p:spPr bwMode="auto">
          <a:xfrm>
            <a:off x="6315075" y="6508750"/>
            <a:ext cx="2603500" cy="333375"/>
          </a:xfrm>
          <a:prstGeom prst="rect">
            <a:avLst/>
          </a:prstGeom>
          <a:noFill/>
          <a:ln w="9525">
            <a:noFill/>
            <a:round/>
            <a:headEnd/>
            <a:tailEnd/>
          </a:ln>
        </p:spPr>
      </p:pic>
      <p:pic>
        <p:nvPicPr>
          <p:cNvPr id="300036" name="Picture 3"/>
          <p:cNvPicPr>
            <a:picLocks noChangeAspect="1" noChangeArrowheads="1"/>
          </p:cNvPicPr>
          <p:nvPr/>
        </p:nvPicPr>
        <p:blipFill>
          <a:blip r:embed="rId4" cstate="print"/>
          <a:srcRect/>
          <a:stretch>
            <a:fillRect/>
          </a:stretch>
        </p:blipFill>
        <p:spPr bwMode="auto">
          <a:xfrm>
            <a:off x="1063625" y="714375"/>
            <a:ext cx="7018338" cy="4894263"/>
          </a:xfrm>
          <a:prstGeom prst="rect">
            <a:avLst/>
          </a:prstGeom>
          <a:noFill/>
          <a:ln w="9525">
            <a:noFill/>
            <a:round/>
            <a:headEnd/>
            <a:tailEnd/>
          </a:ln>
        </p:spPr>
      </p:pic>
      <p:sp>
        <p:nvSpPr>
          <p:cNvPr id="300037" name="Text Box 4"/>
          <p:cNvSpPr txBox="1">
            <a:spLocks noChangeArrowheads="1"/>
          </p:cNvSpPr>
          <p:nvPr/>
        </p:nvSpPr>
        <p:spPr bwMode="auto">
          <a:xfrm>
            <a:off x="4714875" y="5214938"/>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latin typeface="Arial" pitchFamily="34" charset="0"/>
              </a:rPr>
              <a:t>Mahalingam S et al. J Leukoc Biol 2002;72:429-439</a:t>
            </a:r>
          </a:p>
        </p:txBody>
      </p:sp>
      <p:sp>
        <p:nvSpPr>
          <p:cNvPr id="300038" name="TextBox 6"/>
          <p:cNvSpPr txBox="1">
            <a:spLocks noChangeArrowheads="1"/>
          </p:cNvSpPr>
          <p:nvPr/>
        </p:nvSpPr>
        <p:spPr bwMode="auto">
          <a:xfrm>
            <a:off x="107504" y="5750004"/>
            <a:ext cx="8784976" cy="1107996"/>
          </a:xfrm>
          <a:prstGeom prst="rect">
            <a:avLst/>
          </a:prstGeom>
          <a:noFill/>
          <a:ln w="9525">
            <a:noFill/>
            <a:miter lim="800000"/>
            <a:headEnd/>
            <a:tailEnd/>
          </a:ln>
        </p:spPr>
        <p:txBody>
          <a:bodyPr wrap="square">
            <a:spAutoFit/>
          </a:bodyPr>
          <a:lstStyle/>
          <a:p>
            <a:r>
              <a:rPr lang="en-US" sz="1400" dirty="0"/>
              <a:t>a)RSV: Virus-encoded, </a:t>
            </a:r>
            <a:r>
              <a:rPr lang="en-US" sz="1400" dirty="0" err="1"/>
              <a:t>chemokine</a:t>
            </a:r>
            <a:r>
              <a:rPr lang="en-US" sz="1400" dirty="0"/>
              <a:t>-like protein that can compete with host </a:t>
            </a:r>
            <a:r>
              <a:rPr lang="en-US" sz="1400" dirty="0" err="1"/>
              <a:t>chemokines</a:t>
            </a:r>
            <a:r>
              <a:rPr lang="en-US" sz="1400" dirty="0"/>
              <a:t> for binding to host </a:t>
            </a:r>
            <a:r>
              <a:rPr lang="en-US" sz="1400" dirty="0" err="1"/>
              <a:t>chemokine</a:t>
            </a:r>
            <a:r>
              <a:rPr lang="en-US" sz="1400" dirty="0"/>
              <a:t> receptor. This process can result in the delay in viral clearance as well as enhancement of viral infectivity. </a:t>
            </a:r>
            <a:endParaRPr lang="en-US" sz="1400" dirty="0" smtClean="0"/>
          </a:p>
          <a:p>
            <a:r>
              <a:rPr lang="en-US" sz="1400" dirty="0" smtClean="0"/>
              <a:t>(</a:t>
            </a:r>
            <a:r>
              <a:rPr lang="en-US" sz="1400" dirty="0"/>
              <a:t>b) HIV: Virus-encoded, </a:t>
            </a:r>
            <a:r>
              <a:rPr lang="en-US" sz="1400" dirty="0" err="1"/>
              <a:t>chemokine</a:t>
            </a:r>
            <a:r>
              <a:rPr lang="en-US" sz="1400" dirty="0"/>
              <a:t>-like protein (Tat) by HIV that can promote </a:t>
            </a:r>
            <a:r>
              <a:rPr lang="en-US" sz="1400" dirty="0" err="1"/>
              <a:t>chemotaxis</a:t>
            </a:r>
            <a:r>
              <a:rPr lang="en-US" sz="1400" dirty="0"/>
              <a:t> of </a:t>
            </a:r>
            <a:r>
              <a:rPr lang="en-US" sz="1400" dirty="0" err="1"/>
              <a:t>monocytes</a:t>
            </a:r>
            <a:r>
              <a:rPr lang="en-US" sz="1400" dirty="0"/>
              <a:t>/macrophages to enhance infection</a:t>
            </a:r>
            <a:r>
              <a:rPr lang="en-US" dirty="0"/>
              <a:t>. </a:t>
            </a:r>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Θέση περιεχομένου 2"/>
          <p:cNvSpPr>
            <a:spLocks noGrp="1"/>
          </p:cNvSpPr>
          <p:nvPr>
            <p:ph idx="1"/>
          </p:nvPr>
        </p:nvSpPr>
        <p:spPr>
          <a:xfrm>
            <a:off x="179388" y="115888"/>
            <a:ext cx="8229600" cy="4525962"/>
          </a:xfrm>
        </p:spPr>
        <p:txBody>
          <a:bodyPr/>
          <a:lstStyle/>
          <a:p>
            <a:pPr eaLnBrk="1" hangingPunct="1"/>
            <a:r>
              <a:rPr lang="el-GR" dirty="0" smtClean="0">
                <a:latin typeface="Arial" pitchFamily="34" charset="0"/>
                <a:cs typeface="Arial" pitchFamily="34" charset="0"/>
              </a:rPr>
              <a:t>Πολλοί ιοί έχουν αναπτύξει </a:t>
            </a:r>
            <a:r>
              <a:rPr lang="el-GR" b="1" dirty="0" smtClean="0">
                <a:latin typeface="Arial" pitchFamily="34" charset="0"/>
                <a:cs typeface="Arial" pitchFamily="34" charset="0"/>
              </a:rPr>
              <a:t>στρατηγικές διαφυγής </a:t>
            </a:r>
            <a:r>
              <a:rPr lang="el-GR" dirty="0" smtClean="0">
                <a:latin typeface="Arial" pitchFamily="34" charset="0"/>
                <a:cs typeface="Arial" pitchFamily="34" charset="0"/>
              </a:rPr>
              <a:t>που μπλοκάρουν το δρόμο παρουσίασης του αντιγόνου με τα </a:t>
            </a:r>
            <a:r>
              <a:rPr lang="en-US" dirty="0" smtClean="0">
                <a:latin typeface="Arial" pitchFamily="34" charset="0"/>
                <a:cs typeface="Arial" pitchFamily="34" charset="0"/>
              </a:rPr>
              <a:t>MHC </a:t>
            </a:r>
            <a:r>
              <a:rPr lang="el-GR" dirty="0" smtClean="0">
                <a:latin typeface="Arial" pitchFamily="34" charset="0"/>
                <a:cs typeface="Arial" pitchFamily="34" charset="0"/>
              </a:rPr>
              <a:t>τάξης Ι μόρια</a:t>
            </a:r>
          </a:p>
          <a:p>
            <a:pPr eaLnBrk="1" hangingPunct="1"/>
            <a:endParaRPr lang="el-GR" sz="800" dirty="0" smtClean="0">
              <a:latin typeface="Arial" pitchFamily="34" charset="0"/>
              <a:cs typeface="Arial" pitchFamily="34" charset="0"/>
            </a:endParaRPr>
          </a:p>
          <a:p>
            <a:pPr eaLnBrk="1" hangingPunct="1">
              <a:buFont typeface="Wingdings" pitchFamily="2" charset="2"/>
              <a:buChar char="Ø"/>
            </a:pPr>
            <a:r>
              <a:rPr lang="el-GR" dirty="0" smtClean="0">
                <a:latin typeface="Arial" pitchFamily="34" charset="0"/>
                <a:cs typeface="Arial" pitchFamily="34" charset="0"/>
              </a:rPr>
              <a:t>γρήγορη απομάκρυνση των πρόσφατα σχηματισμένων μορίων MHC Ι από το ΕΔ</a:t>
            </a:r>
          </a:p>
          <a:p>
            <a:pPr eaLnBrk="1" hangingPunct="1">
              <a:buFont typeface="Arial" pitchFamily="34" charset="0"/>
              <a:buNone/>
            </a:pPr>
            <a:r>
              <a:rPr lang="el-GR" sz="800" dirty="0" smtClean="0">
                <a:latin typeface="Arial" pitchFamily="34" charset="0"/>
                <a:cs typeface="Arial" pitchFamily="34" charset="0"/>
              </a:rPr>
              <a:t> </a:t>
            </a:r>
          </a:p>
          <a:p>
            <a:pPr eaLnBrk="1" hangingPunct="1">
              <a:buFont typeface="Wingdings" pitchFamily="2" charset="2"/>
              <a:buChar char="Ø"/>
            </a:pPr>
            <a:r>
              <a:rPr lang="el-GR" dirty="0" smtClean="0">
                <a:latin typeface="Arial" pitchFamily="34" charset="0"/>
                <a:cs typeface="Arial" pitchFamily="34" charset="0"/>
              </a:rPr>
              <a:t>παρεμπόδιση της μεταγραφής των γονιδίων του MHC</a:t>
            </a:r>
          </a:p>
          <a:p>
            <a:pPr eaLnBrk="1" hangingPunct="1">
              <a:buFont typeface="Wingdings" pitchFamily="2" charset="2"/>
              <a:buChar char="Ø"/>
            </a:pPr>
            <a:endParaRPr lang="el-GR" sz="800" dirty="0" smtClean="0">
              <a:latin typeface="Arial" pitchFamily="34" charset="0"/>
              <a:cs typeface="Arial" pitchFamily="34" charset="0"/>
            </a:endParaRPr>
          </a:p>
          <a:p>
            <a:pPr eaLnBrk="1" hangingPunct="1">
              <a:buFont typeface="Wingdings" pitchFamily="2" charset="2"/>
              <a:buChar char="Ø"/>
            </a:pPr>
            <a:r>
              <a:rPr lang="el-GR" dirty="0" smtClean="0">
                <a:latin typeface="Arial" pitchFamily="34" charset="0"/>
                <a:cs typeface="Arial" pitchFamily="34" charset="0"/>
              </a:rPr>
              <a:t>παρεμπόδιση της μεταφοράς των πεπτιδίων στο ΕΔ με τα ΤΑΡ μόρια</a:t>
            </a:r>
          </a:p>
        </p:txBody>
      </p:sp>
      <p:pic>
        <p:nvPicPr>
          <p:cNvPr id="25603" name="Picture 2"/>
          <p:cNvPicPr>
            <a:picLocks noChangeAspect="1" noChangeArrowheads="1"/>
          </p:cNvPicPr>
          <p:nvPr/>
        </p:nvPicPr>
        <p:blipFill>
          <a:blip r:embed="rId2" cstate="print"/>
          <a:srcRect/>
          <a:stretch>
            <a:fillRect/>
          </a:stretch>
        </p:blipFill>
        <p:spPr bwMode="auto">
          <a:xfrm>
            <a:off x="2627313" y="3414713"/>
            <a:ext cx="4465637" cy="3263900"/>
          </a:xfrm>
          <a:prstGeom prst="rect">
            <a:avLst/>
          </a:prstGeom>
          <a:noFill/>
          <a:ln w="9525">
            <a:noFill/>
            <a:miter lim="800000"/>
            <a:headEnd/>
            <a:tailEnd/>
          </a:ln>
        </p:spPr>
      </p:pic>
      <p:sp>
        <p:nvSpPr>
          <p:cNvPr id="4" name="TextBox 3"/>
          <p:cNvSpPr txBox="1"/>
          <p:nvPr/>
        </p:nvSpPr>
        <p:spPr>
          <a:xfrm>
            <a:off x="-32" y="6500834"/>
            <a:ext cx="3020314" cy="307777"/>
          </a:xfrm>
          <a:prstGeom prst="rect">
            <a:avLst/>
          </a:prstGeom>
          <a:noFill/>
        </p:spPr>
        <p:txBody>
          <a:bodyPr wrap="none" rtlCol="0">
            <a:spAutoFit/>
          </a:bodyPr>
          <a:lstStyle/>
          <a:p>
            <a:r>
              <a:rPr lang="en-US" sz="1400" dirty="0" err="1" smtClean="0"/>
              <a:t>TAP:Transporter</a:t>
            </a:r>
            <a:r>
              <a:rPr lang="en-US" sz="1400" dirty="0" smtClean="0"/>
              <a:t> of Antigen Processing</a:t>
            </a:r>
            <a:endParaRPr lang="el-GR" sz="1400" dirty="0"/>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1219200" y="1524000"/>
            <a:ext cx="7162800" cy="2554288"/>
          </a:xfrm>
          <a:prstGeom prst="rect">
            <a:avLst/>
          </a:prstGeom>
          <a:noFill/>
          <a:ln w="9525">
            <a:noFill/>
            <a:miter lim="800000"/>
            <a:headEnd/>
            <a:tailEnd/>
          </a:ln>
        </p:spPr>
        <p:txBody>
          <a:bodyPr lIns="91407" tIns="45704" rIns="91407" bIns="45704">
            <a:spAutoFit/>
          </a:bodyPr>
          <a:lstStyle/>
          <a:p>
            <a:pPr eaLnBrk="0" hangingPunct="0"/>
            <a:endParaRPr kumimoji="0" lang="el-GR" sz="1600" b="1">
              <a:solidFill>
                <a:srgbClr val="000000"/>
              </a:solidFill>
            </a:endParaRPr>
          </a:p>
          <a:p>
            <a:pPr eaLnBrk="0" hangingPunct="0"/>
            <a:r>
              <a:rPr kumimoji="0" lang="el-GR" sz="2000" b="1">
                <a:solidFill>
                  <a:srgbClr val="FFFFFF"/>
                </a:solidFill>
              </a:rPr>
              <a:t>Οι ιοί είναι οντότητες των οποίων το γενετικό υλικό αποτελείται από τμήμα πυρηνικού οξέος, </a:t>
            </a:r>
            <a:r>
              <a:rPr kumimoji="0" lang="en-US" sz="2000" b="1">
                <a:solidFill>
                  <a:srgbClr val="FFFFFF"/>
                </a:solidFill>
              </a:rPr>
              <a:t>DNA </a:t>
            </a:r>
            <a:r>
              <a:rPr kumimoji="0" lang="el-GR" sz="2000" b="1">
                <a:solidFill>
                  <a:srgbClr val="FFFFFF"/>
                </a:solidFill>
              </a:rPr>
              <a:t>ή </a:t>
            </a:r>
            <a:r>
              <a:rPr kumimoji="0" lang="en-US" sz="2000" b="1">
                <a:solidFill>
                  <a:srgbClr val="FFFFFF"/>
                </a:solidFill>
              </a:rPr>
              <a:t>RNA, </a:t>
            </a:r>
            <a:r>
              <a:rPr kumimoji="0" lang="el-GR" sz="2000" b="1">
                <a:solidFill>
                  <a:srgbClr val="FFFFFF"/>
                </a:solidFill>
              </a:rPr>
              <a:t>που αναπαράγεται μέσα σε ζώντα κύτταρα και χρησιμοποιεί τον συνθετικό μηχανισμό των κυττάρων ξενιστών προκειμένου να κατευθύνει τη σύνθεση νέων ιικών σωματιδίων τα οποία περιέχουν το ιικό γενετικό υλικό </a:t>
            </a:r>
            <a:r>
              <a:rPr kumimoji="0" lang="en-US" sz="2000" b="1">
                <a:solidFill>
                  <a:srgbClr val="FFFFFF"/>
                </a:solidFill>
              </a:rPr>
              <a:t>και το μεταφ</a:t>
            </a:r>
            <a:r>
              <a:rPr kumimoji="0" lang="el-GR" sz="2000" b="1">
                <a:solidFill>
                  <a:srgbClr val="FFFFFF"/>
                </a:solidFill>
              </a:rPr>
              <a:t>έρουν σε άλλα κύτταρα</a:t>
            </a:r>
            <a:endParaRPr kumimoji="0" lang="en-US" sz="2000" b="1">
              <a:solidFill>
                <a:srgbClr val="FFFFFF"/>
              </a:solidFill>
            </a:endParaRPr>
          </a:p>
          <a:p>
            <a:pPr eaLnBrk="0" hangingPunct="0"/>
            <a:r>
              <a:rPr kumimoji="0" lang="en-US" sz="1800" i="1">
                <a:solidFill>
                  <a:srgbClr val="FFFFFF"/>
                </a:solidFill>
              </a:rPr>
              <a:t>                                                                             </a:t>
            </a:r>
            <a:r>
              <a:rPr kumimoji="0" lang="en-US" sz="2000" i="1">
                <a:solidFill>
                  <a:srgbClr val="FFFFFF"/>
                </a:solidFill>
              </a:rPr>
              <a:t>Luria </a:t>
            </a:r>
            <a:r>
              <a:rPr kumimoji="0" lang="el-GR" sz="2000" i="1">
                <a:solidFill>
                  <a:srgbClr val="FFFFFF"/>
                </a:solidFill>
              </a:rPr>
              <a:t>και </a:t>
            </a:r>
            <a:r>
              <a:rPr kumimoji="0" lang="en-US" sz="2000" i="1">
                <a:solidFill>
                  <a:srgbClr val="FFFFFF"/>
                </a:solidFill>
              </a:rPr>
              <a:t>Darnell (1967</a:t>
            </a:r>
            <a:r>
              <a:rPr kumimoji="0" lang="en-US" sz="2000">
                <a:solidFill>
                  <a:srgbClr val="FFFFFF"/>
                </a:solidFill>
              </a:rPr>
              <a:t>)</a:t>
            </a:r>
            <a:r>
              <a:rPr kumimoji="0" lang="el-GR">
                <a:solidFill>
                  <a:srgbClr val="000000"/>
                </a:solidFill>
              </a:rPr>
              <a:t> </a:t>
            </a:r>
            <a:endParaRPr kumimoji="0" lang="en-US">
              <a:solidFill>
                <a:srgbClr val="000000"/>
              </a:solidFill>
            </a:endParaRPr>
          </a:p>
        </p:txBody>
      </p:sp>
      <p:graphicFrame>
        <p:nvGraphicFramePr>
          <p:cNvPr id="1026" name="Object 2"/>
          <p:cNvGraphicFramePr>
            <a:graphicFrameLocks noChangeAspect="1"/>
          </p:cNvGraphicFramePr>
          <p:nvPr/>
        </p:nvGraphicFramePr>
        <p:xfrm>
          <a:off x="990600" y="4038600"/>
          <a:ext cx="1828800" cy="1724025"/>
        </p:xfrm>
        <a:graphic>
          <a:graphicData uri="http://schemas.openxmlformats.org/presentationml/2006/ole">
            <p:oleObj spid="_x0000_s1026" name="Photo Editor Photo" r:id="rId3" imgW="1467055" imgH="1343212" progId="">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1520" y="90584"/>
            <a:ext cx="8568952" cy="461665"/>
          </a:xfrm>
          <a:prstGeom prst="rect">
            <a:avLst/>
          </a:prstGeom>
          <a:noFill/>
          <a:ln w="9525">
            <a:noFill/>
            <a:miter lim="800000"/>
            <a:headEnd/>
            <a:tailEnd/>
          </a:ln>
        </p:spPr>
        <p:txBody>
          <a:bodyPr wrap="square">
            <a:spAutoFit/>
          </a:bodyPr>
          <a:lstStyle/>
          <a:p>
            <a:pPr algn="ctr">
              <a:spcBef>
                <a:spcPct val="50000"/>
              </a:spcBef>
            </a:pPr>
            <a:r>
              <a:rPr lang="de-DE" b="1" dirty="0">
                <a:effectLst>
                  <a:outerShdw blurRad="38100" dist="38100" dir="2700000" algn="tl">
                    <a:srgbClr val="000000">
                      <a:alpha val="43137"/>
                    </a:srgbClr>
                  </a:outerShdw>
                </a:effectLst>
              </a:rPr>
              <a:t>Viral subversion of MHC class I-mediated antigen presentation</a:t>
            </a:r>
          </a:p>
        </p:txBody>
      </p:sp>
      <p:sp>
        <p:nvSpPr>
          <p:cNvPr id="12291" name="Text Box 3"/>
          <p:cNvSpPr txBox="1">
            <a:spLocks noChangeArrowheads="1"/>
          </p:cNvSpPr>
          <p:nvPr/>
        </p:nvSpPr>
        <p:spPr bwMode="auto">
          <a:xfrm>
            <a:off x="542925" y="586558"/>
            <a:ext cx="8026400" cy="1723549"/>
          </a:xfrm>
          <a:prstGeom prst="rect">
            <a:avLst/>
          </a:prstGeom>
          <a:noFill/>
          <a:ln w="9525">
            <a:noFill/>
            <a:miter lim="800000"/>
            <a:headEnd/>
            <a:tailEnd/>
          </a:ln>
        </p:spPr>
        <p:txBody>
          <a:bodyPr>
            <a:spAutoFit/>
          </a:bodyPr>
          <a:lstStyle/>
          <a:p>
            <a:pPr marL="342900" indent="-342900">
              <a:buAutoNum type="arabicPeriod"/>
            </a:pPr>
            <a:r>
              <a:rPr lang="de-DE" sz="1800" b="1" dirty="0" smtClean="0"/>
              <a:t>Interference </a:t>
            </a:r>
            <a:r>
              <a:rPr lang="de-DE" sz="1800" b="1" dirty="0"/>
              <a:t>with the biosynthesis of MHC-I molecules</a:t>
            </a:r>
          </a:p>
          <a:p>
            <a:pPr marL="342900" indent="-342900"/>
            <a:r>
              <a:rPr lang="de-DE" sz="1400" i="1" dirty="0" smtClean="0"/>
              <a:t>Adenovirus</a:t>
            </a:r>
            <a:r>
              <a:rPr lang="de-DE" sz="1400" dirty="0"/>
              <a:t>	</a:t>
            </a:r>
            <a:r>
              <a:rPr lang="el-GR" sz="1400" dirty="0" smtClean="0"/>
              <a:t>                </a:t>
            </a:r>
            <a:r>
              <a:rPr lang="de-DE" sz="1400" dirty="0" smtClean="0">
                <a:solidFill>
                  <a:srgbClr val="FF0000"/>
                </a:solidFill>
              </a:rPr>
              <a:t>E1A</a:t>
            </a:r>
            <a:r>
              <a:rPr lang="el-GR" sz="1400" dirty="0" smtClean="0">
                <a:solidFill>
                  <a:srgbClr val="FF0000"/>
                </a:solidFill>
              </a:rPr>
              <a:t>    </a:t>
            </a:r>
            <a:r>
              <a:rPr lang="de-DE" sz="1400" dirty="0" smtClean="0">
                <a:solidFill>
                  <a:schemeClr val="accent2"/>
                </a:solidFill>
              </a:rPr>
              <a:t>Transcriptional </a:t>
            </a:r>
            <a:r>
              <a:rPr lang="de-DE" sz="1400" dirty="0">
                <a:solidFill>
                  <a:schemeClr val="accent2"/>
                </a:solidFill>
              </a:rPr>
              <a:t>inhibition (via decrease of NF</a:t>
            </a:r>
            <a:r>
              <a:rPr lang="de-DE" sz="1400" dirty="0">
                <a:solidFill>
                  <a:schemeClr val="accent2"/>
                </a:solidFill>
                <a:latin typeface="Symbol" pitchFamily="18" charset="2"/>
                <a:sym typeface="Symbol" pitchFamily="18" charset="2"/>
              </a:rPr>
              <a:t></a:t>
            </a:r>
            <a:r>
              <a:rPr lang="de-DE" sz="1400" dirty="0">
                <a:solidFill>
                  <a:schemeClr val="accent2"/>
                </a:solidFill>
              </a:rPr>
              <a:t>B</a:t>
            </a:r>
            <a:r>
              <a:rPr lang="de-DE" sz="1400" dirty="0" smtClean="0">
                <a:solidFill>
                  <a:schemeClr val="accent2"/>
                </a:solidFill>
              </a:rPr>
              <a:t>)</a:t>
            </a:r>
            <a:r>
              <a:rPr lang="el-GR" sz="1400" dirty="0" smtClean="0">
                <a:solidFill>
                  <a:schemeClr val="accent2"/>
                </a:solidFill>
              </a:rPr>
              <a:t> </a:t>
            </a:r>
            <a:r>
              <a:rPr lang="de-DE" sz="1400" dirty="0" smtClean="0">
                <a:solidFill>
                  <a:schemeClr val="accent2"/>
                </a:solidFill>
              </a:rPr>
              <a:t>of </a:t>
            </a:r>
            <a:r>
              <a:rPr lang="de-DE" sz="1400" dirty="0">
                <a:solidFill>
                  <a:schemeClr val="accent2"/>
                </a:solidFill>
              </a:rPr>
              <a:t>MHC-I </a:t>
            </a:r>
            <a:r>
              <a:rPr lang="de-DE" sz="1400" dirty="0" smtClean="0">
                <a:solidFill>
                  <a:schemeClr val="accent2"/>
                </a:solidFill>
              </a:rPr>
              <a:t>heavy </a:t>
            </a:r>
            <a:r>
              <a:rPr lang="de-DE" sz="1400" dirty="0">
                <a:solidFill>
                  <a:schemeClr val="accent2"/>
                </a:solidFill>
              </a:rPr>
              <a:t>chain, </a:t>
            </a:r>
            <a:r>
              <a:rPr lang="el-GR" sz="1400" dirty="0" smtClean="0">
                <a:solidFill>
                  <a:schemeClr val="accent2"/>
                </a:solidFill>
              </a:rPr>
              <a:t>	                              </a:t>
            </a:r>
            <a:r>
              <a:rPr lang="de-DE" sz="1400" dirty="0" smtClean="0">
                <a:solidFill>
                  <a:schemeClr val="accent2"/>
                </a:solidFill>
              </a:rPr>
              <a:t>TAP1/2</a:t>
            </a:r>
            <a:r>
              <a:rPr lang="de-DE" sz="1400" dirty="0">
                <a:solidFill>
                  <a:schemeClr val="accent2"/>
                </a:solidFill>
              </a:rPr>
              <a:t>, and LMP2/7 expression</a:t>
            </a:r>
          </a:p>
          <a:p>
            <a:r>
              <a:rPr lang="de-DE" sz="1800" b="1" dirty="0" smtClean="0"/>
              <a:t>2</a:t>
            </a:r>
            <a:r>
              <a:rPr lang="de-DE" sz="1800" b="1" dirty="0"/>
              <a:t>. Interference with antigen processing by proteasomes</a:t>
            </a:r>
          </a:p>
          <a:p>
            <a:r>
              <a:rPr lang="de-DE" sz="1400" i="1" dirty="0" smtClean="0"/>
              <a:t>HCMV</a:t>
            </a:r>
            <a:r>
              <a:rPr lang="de-DE" sz="1400" dirty="0"/>
              <a:t>	</a:t>
            </a:r>
            <a:r>
              <a:rPr lang="de-DE" sz="1400" dirty="0" smtClean="0"/>
              <a:t>               </a:t>
            </a:r>
            <a:r>
              <a:rPr lang="de-DE" sz="1400" dirty="0" smtClean="0">
                <a:solidFill>
                  <a:srgbClr val="FF0000"/>
                </a:solidFill>
              </a:rPr>
              <a:t>pp65</a:t>
            </a:r>
            <a:r>
              <a:rPr lang="el-GR" sz="1400" dirty="0" smtClean="0"/>
              <a:t>  </a:t>
            </a:r>
            <a:r>
              <a:rPr lang="de-DE" sz="1400" dirty="0" smtClean="0">
                <a:solidFill>
                  <a:schemeClr val="accent2"/>
                </a:solidFill>
              </a:rPr>
              <a:t>Kinase </a:t>
            </a:r>
            <a:r>
              <a:rPr lang="de-DE" sz="1400" dirty="0">
                <a:solidFill>
                  <a:schemeClr val="accent2"/>
                </a:solidFill>
              </a:rPr>
              <a:t>(IE phase), inhibits generation of antigenic </a:t>
            </a:r>
            <a:r>
              <a:rPr lang="el-GR" sz="1400" dirty="0" smtClean="0">
                <a:solidFill>
                  <a:schemeClr val="accent2"/>
                </a:solidFill>
              </a:rPr>
              <a:t> </a:t>
            </a:r>
            <a:r>
              <a:rPr lang="de-DE" sz="1400" dirty="0" smtClean="0">
                <a:solidFill>
                  <a:schemeClr val="accent2"/>
                </a:solidFill>
              </a:rPr>
              <a:t>peptides </a:t>
            </a:r>
            <a:r>
              <a:rPr lang="de-DE" sz="1400" dirty="0">
                <a:solidFill>
                  <a:schemeClr val="accent2"/>
                </a:solidFill>
              </a:rPr>
              <a:t>from a 72 kDa </a:t>
            </a:r>
            <a:r>
              <a:rPr lang="el-GR" sz="1400" dirty="0" smtClean="0">
                <a:solidFill>
                  <a:schemeClr val="accent2"/>
                </a:solidFill>
              </a:rPr>
              <a:t>		           </a:t>
            </a:r>
            <a:r>
              <a:rPr lang="de-DE" sz="1400" dirty="0" smtClean="0">
                <a:solidFill>
                  <a:schemeClr val="accent2"/>
                </a:solidFill>
              </a:rPr>
              <a:t>transcription </a:t>
            </a:r>
            <a:r>
              <a:rPr lang="de-DE" sz="1400" dirty="0">
                <a:solidFill>
                  <a:schemeClr val="accent2"/>
                </a:solidFill>
              </a:rPr>
              <a:t>factor </a:t>
            </a:r>
            <a:r>
              <a:rPr lang="de-DE" sz="1400" dirty="0" smtClean="0">
                <a:solidFill>
                  <a:schemeClr val="accent2"/>
                </a:solidFill>
              </a:rPr>
              <a:t>(</a:t>
            </a:r>
            <a:r>
              <a:rPr lang="de-DE" sz="1400" dirty="0">
                <a:solidFill>
                  <a:schemeClr val="accent2"/>
                </a:solidFill>
              </a:rPr>
              <a:t>important antigen in immediate early phase)</a:t>
            </a:r>
          </a:p>
          <a:p>
            <a:r>
              <a:rPr lang="de-DE" sz="1400" i="1" dirty="0" smtClean="0"/>
              <a:t>EBV</a:t>
            </a:r>
            <a:r>
              <a:rPr lang="de-DE" sz="1400" dirty="0"/>
              <a:t>	</a:t>
            </a:r>
            <a:r>
              <a:rPr lang="de-DE" sz="1400" dirty="0" smtClean="0"/>
              <a:t>               </a:t>
            </a:r>
            <a:r>
              <a:rPr lang="de-DE" sz="1400" dirty="0" smtClean="0">
                <a:solidFill>
                  <a:srgbClr val="FF0000"/>
                </a:solidFill>
              </a:rPr>
              <a:t>EBNA-1</a:t>
            </a:r>
            <a:r>
              <a:rPr lang="de-DE" sz="1400" dirty="0" smtClean="0">
                <a:solidFill>
                  <a:schemeClr val="accent2"/>
                </a:solidFill>
              </a:rPr>
              <a:t>Contains  </a:t>
            </a:r>
            <a:r>
              <a:rPr lang="de-DE" sz="1400" dirty="0">
                <a:solidFill>
                  <a:schemeClr val="accent2"/>
                </a:solidFill>
              </a:rPr>
              <a:t>a 239 residue Gly-Ala repeat that blocks </a:t>
            </a:r>
            <a:r>
              <a:rPr lang="el-GR" sz="1400" dirty="0" smtClean="0">
                <a:solidFill>
                  <a:schemeClr val="accent2"/>
                </a:solidFill>
              </a:rPr>
              <a:t> </a:t>
            </a:r>
            <a:r>
              <a:rPr lang="de-DE" sz="1400" dirty="0" smtClean="0">
                <a:solidFill>
                  <a:schemeClr val="accent2"/>
                </a:solidFill>
              </a:rPr>
              <a:t>proteasomal processing</a:t>
            </a:r>
            <a:endParaRPr lang="de-DE" sz="1400" dirty="0"/>
          </a:p>
        </p:txBody>
      </p:sp>
      <p:sp>
        <p:nvSpPr>
          <p:cNvPr id="4" name="Text Box 3"/>
          <p:cNvSpPr txBox="1">
            <a:spLocks noChangeArrowheads="1"/>
          </p:cNvSpPr>
          <p:nvPr/>
        </p:nvSpPr>
        <p:spPr bwMode="auto">
          <a:xfrm>
            <a:off x="542924" y="2283017"/>
            <a:ext cx="8421563" cy="2123658"/>
          </a:xfrm>
          <a:prstGeom prst="rect">
            <a:avLst/>
          </a:prstGeom>
          <a:noFill/>
          <a:ln w="9525">
            <a:noFill/>
            <a:miter lim="800000"/>
            <a:headEnd/>
            <a:tailEnd/>
          </a:ln>
        </p:spPr>
        <p:txBody>
          <a:bodyPr wrap="square">
            <a:spAutoFit/>
          </a:bodyPr>
          <a:lstStyle/>
          <a:p>
            <a:r>
              <a:rPr lang="de-DE" sz="1800" b="1" dirty="0"/>
              <a:t>3. Interference with peptide transport by TAP</a:t>
            </a:r>
          </a:p>
          <a:p>
            <a:r>
              <a:rPr lang="de-DE" sz="1400" i="1" dirty="0" smtClean="0"/>
              <a:t>HSV1/2</a:t>
            </a:r>
            <a:r>
              <a:rPr lang="de-DE" sz="1400" dirty="0"/>
              <a:t>		</a:t>
            </a:r>
            <a:r>
              <a:rPr lang="de-DE" sz="1400" dirty="0" smtClean="0">
                <a:solidFill>
                  <a:srgbClr val="FF0000"/>
                </a:solidFill>
              </a:rPr>
              <a:t>ICP47       </a:t>
            </a:r>
            <a:r>
              <a:rPr lang="de-DE" sz="1400" dirty="0" smtClean="0">
                <a:solidFill>
                  <a:schemeClr val="accent2"/>
                </a:solidFill>
              </a:rPr>
              <a:t>Cytosolic </a:t>
            </a:r>
            <a:r>
              <a:rPr lang="de-DE" sz="1400" dirty="0">
                <a:solidFill>
                  <a:schemeClr val="accent2"/>
                </a:solidFill>
              </a:rPr>
              <a:t>protein blocking peptide binding to TAP</a:t>
            </a:r>
            <a:endParaRPr lang="de-DE" sz="1400" dirty="0"/>
          </a:p>
          <a:p>
            <a:r>
              <a:rPr lang="de-DE" sz="1400" i="1" dirty="0" smtClean="0"/>
              <a:t>HCMV</a:t>
            </a:r>
            <a:r>
              <a:rPr lang="de-DE" sz="1400" dirty="0"/>
              <a:t>		</a:t>
            </a:r>
            <a:r>
              <a:rPr lang="de-DE" sz="1400" dirty="0" smtClean="0">
                <a:solidFill>
                  <a:srgbClr val="FF0000"/>
                </a:solidFill>
              </a:rPr>
              <a:t>US6          </a:t>
            </a:r>
            <a:r>
              <a:rPr lang="de-DE" sz="1400" dirty="0" smtClean="0">
                <a:solidFill>
                  <a:schemeClr val="accent2"/>
                </a:solidFill>
              </a:rPr>
              <a:t>ER </a:t>
            </a:r>
            <a:r>
              <a:rPr lang="de-DE" sz="1400" dirty="0">
                <a:solidFill>
                  <a:schemeClr val="accent2"/>
                </a:solidFill>
              </a:rPr>
              <a:t>protein that inhibits peptide translocation </a:t>
            </a:r>
            <a:r>
              <a:rPr lang="de-DE" sz="1400" dirty="0" smtClean="0">
                <a:solidFill>
                  <a:schemeClr val="accent2"/>
                </a:solidFill>
              </a:rPr>
              <a:t>(</a:t>
            </a:r>
            <a:r>
              <a:rPr lang="de-DE" sz="1400" dirty="0">
                <a:solidFill>
                  <a:schemeClr val="accent2"/>
                </a:solidFill>
              </a:rPr>
              <a:t>inducing a conformational </a:t>
            </a:r>
            <a:r>
              <a:rPr lang="de-DE" sz="1400" dirty="0" smtClean="0">
                <a:solidFill>
                  <a:schemeClr val="accent2"/>
                </a:solidFill>
              </a:rPr>
              <a:t>			                 change </a:t>
            </a:r>
            <a:r>
              <a:rPr lang="de-DE" sz="1400" dirty="0">
                <a:solidFill>
                  <a:schemeClr val="accent2"/>
                </a:solidFill>
              </a:rPr>
              <a:t>that </a:t>
            </a:r>
            <a:r>
              <a:rPr lang="de-DE" sz="1400" dirty="0" smtClean="0">
                <a:solidFill>
                  <a:schemeClr val="accent2"/>
                </a:solidFill>
              </a:rPr>
              <a:t>prevents ATP </a:t>
            </a:r>
            <a:r>
              <a:rPr lang="de-DE" sz="1400" dirty="0">
                <a:solidFill>
                  <a:schemeClr val="accent2"/>
                </a:solidFill>
              </a:rPr>
              <a:t>binding to TAP1)</a:t>
            </a:r>
          </a:p>
          <a:p>
            <a:r>
              <a:rPr lang="de-DE" sz="1400" i="1" dirty="0" smtClean="0"/>
              <a:t>BHV/EHV/PRV</a:t>
            </a:r>
            <a:r>
              <a:rPr lang="de-DE" sz="1400" dirty="0"/>
              <a:t>	</a:t>
            </a:r>
            <a:r>
              <a:rPr lang="de-DE" sz="1400" dirty="0">
                <a:solidFill>
                  <a:srgbClr val="FF0000"/>
                </a:solidFill>
              </a:rPr>
              <a:t>UL49.5</a:t>
            </a:r>
            <a:r>
              <a:rPr lang="de-DE" sz="1400" dirty="0"/>
              <a:t> </a:t>
            </a:r>
            <a:r>
              <a:rPr lang="de-DE" sz="1400" dirty="0" smtClean="0"/>
              <a:t>     </a:t>
            </a:r>
            <a:r>
              <a:rPr lang="de-DE" sz="1400" dirty="0" smtClean="0">
                <a:solidFill>
                  <a:schemeClr val="accent2"/>
                </a:solidFill>
              </a:rPr>
              <a:t>Inhibition </a:t>
            </a:r>
            <a:r>
              <a:rPr lang="de-DE" sz="1400" dirty="0">
                <a:solidFill>
                  <a:schemeClr val="accent2"/>
                </a:solidFill>
              </a:rPr>
              <a:t>of peptide </a:t>
            </a:r>
            <a:r>
              <a:rPr lang="de-DE" sz="1400" dirty="0" smtClean="0">
                <a:solidFill>
                  <a:schemeClr val="accent2"/>
                </a:solidFill>
              </a:rPr>
              <a:t>translocation (inducing </a:t>
            </a:r>
            <a:r>
              <a:rPr lang="de-DE" sz="1400" dirty="0">
                <a:solidFill>
                  <a:schemeClr val="accent2"/>
                </a:solidFill>
              </a:rPr>
              <a:t>a transport-incompetent arrest </a:t>
            </a:r>
            <a:r>
              <a:rPr lang="de-DE" sz="1400" dirty="0" smtClean="0">
                <a:solidFill>
                  <a:schemeClr val="accent2"/>
                </a:solidFill>
              </a:rPr>
              <a:t>			                 and  proteasomal </a:t>
            </a:r>
            <a:r>
              <a:rPr lang="de-DE" sz="1400" dirty="0">
                <a:solidFill>
                  <a:schemeClr val="accent2"/>
                </a:solidFill>
              </a:rPr>
              <a:t>degradation of TAP)</a:t>
            </a:r>
          </a:p>
          <a:p>
            <a:r>
              <a:rPr lang="de-DE" sz="1400" i="1" dirty="0" smtClean="0"/>
              <a:t>HIV</a:t>
            </a:r>
            <a:r>
              <a:rPr lang="de-DE" sz="1400" dirty="0"/>
              <a:t>		</a:t>
            </a:r>
            <a:r>
              <a:rPr lang="de-DE" sz="1400" dirty="0" smtClean="0">
                <a:solidFill>
                  <a:srgbClr val="FF0000"/>
                </a:solidFill>
              </a:rPr>
              <a:t>?</a:t>
            </a:r>
            <a:r>
              <a:rPr lang="de-DE" sz="1400" dirty="0" smtClean="0"/>
              <a:t>	</a:t>
            </a:r>
            <a:r>
              <a:rPr lang="de-DE" sz="1400" dirty="0"/>
              <a:t>	</a:t>
            </a:r>
            <a:r>
              <a:rPr lang="de-DE" sz="1400" dirty="0">
                <a:solidFill>
                  <a:schemeClr val="accent2"/>
                </a:solidFill>
              </a:rPr>
              <a:t>Inhibition of TAP</a:t>
            </a:r>
          </a:p>
          <a:p>
            <a:endParaRPr lang="de-DE" sz="1000" b="1" dirty="0"/>
          </a:p>
          <a:p>
            <a:endParaRPr lang="de-DE" sz="1000" dirty="0"/>
          </a:p>
          <a:p>
            <a:endParaRPr lang="de-DE" sz="1000" b="1" dirty="0"/>
          </a:p>
        </p:txBody>
      </p:sp>
      <p:sp>
        <p:nvSpPr>
          <p:cNvPr id="5" name="Text Box 3"/>
          <p:cNvSpPr txBox="1">
            <a:spLocks noChangeArrowheads="1"/>
          </p:cNvSpPr>
          <p:nvPr/>
        </p:nvSpPr>
        <p:spPr bwMode="auto">
          <a:xfrm>
            <a:off x="542925" y="3861048"/>
            <a:ext cx="8026400" cy="1877437"/>
          </a:xfrm>
          <a:prstGeom prst="rect">
            <a:avLst/>
          </a:prstGeom>
          <a:noFill/>
          <a:ln w="9525">
            <a:noFill/>
            <a:miter lim="800000"/>
            <a:headEnd/>
            <a:tailEnd/>
          </a:ln>
        </p:spPr>
        <p:txBody>
          <a:bodyPr>
            <a:spAutoFit/>
          </a:bodyPr>
          <a:lstStyle/>
          <a:p>
            <a:r>
              <a:rPr lang="de-DE" sz="1800" b="1" dirty="0"/>
              <a:t>4. Interference with the heterotrimeric assembly of MHC-I molecules in the ER</a:t>
            </a:r>
          </a:p>
          <a:p>
            <a:r>
              <a:rPr lang="de-DE" sz="1400" i="1" dirty="0" smtClean="0"/>
              <a:t>HCMV</a:t>
            </a:r>
            <a:r>
              <a:rPr lang="de-DE" sz="1400" dirty="0"/>
              <a:t>		</a:t>
            </a:r>
            <a:r>
              <a:rPr lang="de-DE" sz="1400" dirty="0">
                <a:solidFill>
                  <a:srgbClr val="FF0000"/>
                </a:solidFill>
              </a:rPr>
              <a:t>US2, US11</a:t>
            </a:r>
            <a:r>
              <a:rPr lang="de-DE" sz="1400" dirty="0"/>
              <a:t>	</a:t>
            </a:r>
            <a:r>
              <a:rPr lang="de-DE" sz="1400" dirty="0">
                <a:solidFill>
                  <a:schemeClr val="accent2"/>
                </a:solidFill>
              </a:rPr>
              <a:t>Dislocation of MHC-I through the Sec61p channel 				</a:t>
            </a:r>
            <a:r>
              <a:rPr lang="de-DE" sz="1400" dirty="0" smtClean="0">
                <a:solidFill>
                  <a:schemeClr val="accent2"/>
                </a:solidFill>
              </a:rPr>
              <a:t>	to </a:t>
            </a:r>
            <a:r>
              <a:rPr lang="de-DE" sz="1400" dirty="0">
                <a:solidFill>
                  <a:schemeClr val="accent2"/>
                </a:solidFill>
              </a:rPr>
              <a:t>the cytosol  </a:t>
            </a:r>
            <a:r>
              <a:rPr lang="de-DE" sz="1400" dirty="0">
                <a:solidFill>
                  <a:schemeClr val="accent2"/>
                </a:solidFill>
                <a:latin typeface="Symbol" pitchFamily="18" charset="2"/>
                <a:sym typeface="Symbol" pitchFamily="18" charset="2"/>
              </a:rPr>
              <a:t></a:t>
            </a:r>
            <a:r>
              <a:rPr lang="de-DE" sz="1400" dirty="0">
                <a:solidFill>
                  <a:schemeClr val="accent2"/>
                </a:solidFill>
              </a:rPr>
              <a:t>  proteasomal degradation</a:t>
            </a:r>
            <a:endParaRPr lang="de-DE" sz="1400" dirty="0"/>
          </a:p>
          <a:p>
            <a:r>
              <a:rPr lang="de-DE" sz="1400" i="1" dirty="0" smtClean="0"/>
              <a:t>HIV</a:t>
            </a:r>
            <a:r>
              <a:rPr lang="de-DE" sz="1400" dirty="0"/>
              <a:t>		</a:t>
            </a:r>
            <a:r>
              <a:rPr lang="de-DE" sz="1400" dirty="0" smtClean="0">
                <a:solidFill>
                  <a:srgbClr val="FF0000"/>
                </a:solidFill>
              </a:rPr>
              <a:t>Vpu              </a:t>
            </a:r>
            <a:r>
              <a:rPr lang="de-DE" sz="1400" dirty="0" smtClean="0">
                <a:solidFill>
                  <a:schemeClr val="accent2"/>
                </a:solidFill>
              </a:rPr>
              <a:t>Dislocation </a:t>
            </a:r>
            <a:r>
              <a:rPr lang="de-DE" sz="1400" dirty="0">
                <a:solidFill>
                  <a:schemeClr val="accent2"/>
                </a:solidFill>
              </a:rPr>
              <a:t>from ER to cytosol </a:t>
            </a:r>
            <a:r>
              <a:rPr lang="de-DE" sz="1400" dirty="0">
                <a:solidFill>
                  <a:schemeClr val="accent2"/>
                </a:solidFill>
                <a:latin typeface="Symbol" pitchFamily="18" charset="2"/>
                <a:sym typeface="Symbol" pitchFamily="18" charset="2"/>
              </a:rPr>
              <a:t></a:t>
            </a:r>
            <a:r>
              <a:rPr lang="de-DE" sz="1400" dirty="0">
                <a:solidFill>
                  <a:schemeClr val="accent2"/>
                </a:solidFill>
              </a:rPr>
              <a:t> proteasomal </a:t>
            </a:r>
            <a:r>
              <a:rPr lang="de-DE" sz="1400" dirty="0" smtClean="0">
                <a:solidFill>
                  <a:schemeClr val="accent2"/>
                </a:solidFill>
              </a:rPr>
              <a:t>degradation</a:t>
            </a:r>
            <a:endParaRPr lang="de-DE" sz="1400" dirty="0"/>
          </a:p>
          <a:p>
            <a:r>
              <a:rPr lang="de-DE" sz="1400" i="1" dirty="0" smtClean="0"/>
              <a:t>Adenovirus</a:t>
            </a:r>
            <a:r>
              <a:rPr lang="de-DE" sz="1400" dirty="0" smtClean="0"/>
              <a:t> </a:t>
            </a:r>
            <a:r>
              <a:rPr lang="de-DE" sz="1400" dirty="0"/>
              <a:t>	</a:t>
            </a:r>
            <a:r>
              <a:rPr lang="de-DE" sz="1400" dirty="0" smtClean="0"/>
              <a:t>	</a:t>
            </a:r>
            <a:r>
              <a:rPr lang="de-DE" sz="1400" dirty="0" smtClean="0">
                <a:solidFill>
                  <a:srgbClr val="FF0000"/>
                </a:solidFill>
              </a:rPr>
              <a:t>E3/19K</a:t>
            </a:r>
            <a:r>
              <a:rPr lang="de-DE" sz="1400" dirty="0" smtClean="0"/>
              <a:t>         </a:t>
            </a:r>
            <a:r>
              <a:rPr lang="de-DE" sz="1400" dirty="0" smtClean="0">
                <a:solidFill>
                  <a:schemeClr val="accent2"/>
                </a:solidFill>
              </a:rPr>
              <a:t>Retains </a:t>
            </a:r>
            <a:r>
              <a:rPr lang="de-DE" sz="1400" dirty="0">
                <a:solidFill>
                  <a:schemeClr val="accent2"/>
                </a:solidFill>
              </a:rPr>
              <a:t>MHC-I in the ER, inhibits TAP/tapasin </a:t>
            </a:r>
            <a:r>
              <a:rPr lang="de-DE" sz="1400" dirty="0" smtClean="0">
                <a:solidFill>
                  <a:schemeClr val="accent2"/>
                </a:solidFill>
              </a:rPr>
              <a:t>association</a:t>
            </a:r>
            <a:endParaRPr lang="de-DE" sz="1400" dirty="0"/>
          </a:p>
          <a:p>
            <a:r>
              <a:rPr lang="de-DE" sz="1400" i="1" dirty="0" smtClean="0"/>
              <a:t>HCMV</a:t>
            </a:r>
            <a:r>
              <a:rPr lang="de-DE" sz="1400" dirty="0"/>
              <a:t>		</a:t>
            </a:r>
            <a:r>
              <a:rPr lang="de-DE" sz="1400" dirty="0" smtClean="0">
                <a:solidFill>
                  <a:srgbClr val="FF0000"/>
                </a:solidFill>
              </a:rPr>
              <a:t>US3 </a:t>
            </a:r>
            <a:r>
              <a:rPr lang="de-DE" sz="1400" dirty="0"/>
              <a:t>	</a:t>
            </a:r>
            <a:r>
              <a:rPr lang="de-DE" sz="1400" dirty="0">
                <a:solidFill>
                  <a:schemeClr val="accent2"/>
                </a:solidFill>
              </a:rPr>
              <a:t>Retains MHC-I in the ER, inhibition of </a:t>
            </a:r>
            <a:r>
              <a:rPr lang="de-DE" sz="1400" dirty="0" smtClean="0">
                <a:solidFill>
                  <a:schemeClr val="accent2"/>
                </a:solidFill>
              </a:rPr>
              <a:t>tapasin-dependent </a:t>
            </a:r>
            <a:r>
              <a:rPr lang="de-DE" sz="1400" dirty="0">
                <a:solidFill>
                  <a:schemeClr val="accent2"/>
                </a:solidFill>
              </a:rPr>
              <a:t>peptide </a:t>
            </a:r>
            <a:r>
              <a:rPr lang="de-DE" sz="1400" dirty="0" smtClean="0">
                <a:solidFill>
                  <a:schemeClr val="accent2"/>
                </a:solidFill>
              </a:rPr>
              <a:t>			loading</a:t>
            </a:r>
            <a:endParaRPr lang="de-DE" sz="1400" dirty="0"/>
          </a:p>
          <a:p>
            <a:r>
              <a:rPr lang="de-DE" sz="1400" i="1" dirty="0" smtClean="0"/>
              <a:t>HPV</a:t>
            </a:r>
            <a:r>
              <a:rPr lang="de-DE" sz="1400" dirty="0"/>
              <a:t>		</a:t>
            </a:r>
            <a:r>
              <a:rPr lang="de-DE" sz="1400" dirty="0">
                <a:solidFill>
                  <a:srgbClr val="FF0000"/>
                </a:solidFill>
              </a:rPr>
              <a:t>E5</a:t>
            </a:r>
            <a:r>
              <a:rPr lang="de-DE" sz="1400" dirty="0"/>
              <a:t>	</a:t>
            </a:r>
            <a:r>
              <a:rPr lang="de-DE" sz="1400" dirty="0" smtClean="0">
                <a:solidFill>
                  <a:schemeClr val="accent2"/>
                </a:solidFill>
              </a:rPr>
              <a:t>Retains </a:t>
            </a:r>
            <a:r>
              <a:rPr lang="de-DE" sz="1400" dirty="0">
                <a:solidFill>
                  <a:schemeClr val="accent2"/>
                </a:solidFill>
              </a:rPr>
              <a:t>MHC-I in the Golgi complex</a:t>
            </a:r>
            <a:endParaRPr lang="de-DE" sz="1400" b="1" dirty="0"/>
          </a:p>
        </p:txBody>
      </p:sp>
    </p:spTree>
  </p:cSld>
  <p:clrMapOvr>
    <a:masterClrMapping/>
  </p:clrMapOvr>
  <p:transition spd="slow">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51520" y="228600"/>
            <a:ext cx="8784976" cy="461665"/>
          </a:xfrm>
          <a:prstGeom prst="rect">
            <a:avLst/>
          </a:prstGeom>
          <a:noFill/>
          <a:ln w="9525">
            <a:noFill/>
            <a:miter lim="800000"/>
            <a:headEnd/>
            <a:tailEnd/>
          </a:ln>
        </p:spPr>
        <p:txBody>
          <a:bodyPr wrap="square">
            <a:spAutoFit/>
          </a:bodyPr>
          <a:lstStyle/>
          <a:p>
            <a:pPr algn="ctr">
              <a:spcBef>
                <a:spcPct val="50000"/>
              </a:spcBef>
            </a:pPr>
            <a:r>
              <a:rPr lang="de-DE" b="1" dirty="0">
                <a:effectLst>
                  <a:outerShdw blurRad="38100" dist="38100" dir="2700000" algn="tl">
                    <a:srgbClr val="000000">
                      <a:alpha val="43137"/>
                    </a:srgbClr>
                  </a:outerShdw>
                </a:effectLst>
              </a:rPr>
              <a:t>Viral subversion of MHC class I-mediated antigen presentation</a:t>
            </a:r>
          </a:p>
        </p:txBody>
      </p:sp>
      <p:sp>
        <p:nvSpPr>
          <p:cNvPr id="18435" name="Text Box 3"/>
          <p:cNvSpPr txBox="1">
            <a:spLocks noChangeArrowheads="1"/>
          </p:cNvSpPr>
          <p:nvPr/>
        </p:nvSpPr>
        <p:spPr bwMode="auto">
          <a:xfrm>
            <a:off x="554038" y="692696"/>
            <a:ext cx="7978402" cy="3170099"/>
          </a:xfrm>
          <a:prstGeom prst="rect">
            <a:avLst/>
          </a:prstGeom>
          <a:noFill/>
          <a:ln w="9525">
            <a:noFill/>
            <a:miter lim="800000"/>
            <a:headEnd/>
            <a:tailEnd/>
          </a:ln>
        </p:spPr>
        <p:txBody>
          <a:bodyPr wrap="square">
            <a:spAutoFit/>
          </a:bodyPr>
          <a:lstStyle/>
          <a:p>
            <a:r>
              <a:rPr lang="de-DE" sz="1800" b="1" dirty="0"/>
              <a:t>5. Interference with the intracellular trafficking of MHC-I molecules</a:t>
            </a:r>
          </a:p>
          <a:p>
            <a:r>
              <a:rPr lang="de-DE" sz="1400" i="1" dirty="0" smtClean="0"/>
              <a:t>MCMV</a:t>
            </a:r>
            <a:r>
              <a:rPr lang="de-DE" sz="1400" dirty="0"/>
              <a:t>		</a:t>
            </a:r>
            <a:r>
              <a:rPr lang="de-DE" sz="1400" dirty="0">
                <a:solidFill>
                  <a:srgbClr val="FF0000"/>
                </a:solidFill>
              </a:rPr>
              <a:t>m152/gp40</a:t>
            </a:r>
            <a:r>
              <a:rPr lang="de-DE" sz="1400" dirty="0"/>
              <a:t>		</a:t>
            </a:r>
            <a:r>
              <a:rPr lang="de-DE" sz="1400" dirty="0">
                <a:solidFill>
                  <a:schemeClr val="accent2"/>
                </a:solidFill>
              </a:rPr>
              <a:t>Retains MHC-I in cis-Golgi network</a:t>
            </a:r>
            <a:endParaRPr lang="de-DE" sz="1400" dirty="0"/>
          </a:p>
          <a:p>
            <a:r>
              <a:rPr lang="de-DE" sz="1400" i="1" dirty="0" smtClean="0"/>
              <a:t>MCMV</a:t>
            </a:r>
            <a:r>
              <a:rPr lang="de-DE" sz="1400" dirty="0"/>
              <a:t>		</a:t>
            </a:r>
            <a:r>
              <a:rPr lang="de-DE" sz="1400" dirty="0">
                <a:solidFill>
                  <a:srgbClr val="FF0000"/>
                </a:solidFill>
              </a:rPr>
              <a:t>m04/gp34</a:t>
            </a:r>
            <a:r>
              <a:rPr lang="de-DE" sz="1400" dirty="0"/>
              <a:t>		</a:t>
            </a:r>
            <a:r>
              <a:rPr lang="de-DE" sz="1400" dirty="0">
                <a:solidFill>
                  <a:schemeClr val="accent2"/>
                </a:solidFill>
              </a:rPr>
              <a:t>Blocks antigen presentation by MHC-I on the cell 				</a:t>
            </a:r>
            <a:r>
              <a:rPr lang="de-DE" sz="1400" dirty="0" smtClean="0">
                <a:solidFill>
                  <a:schemeClr val="accent2"/>
                </a:solidFill>
              </a:rPr>
              <a:t>	surface</a:t>
            </a:r>
            <a:endParaRPr lang="de-DE" sz="1400" dirty="0"/>
          </a:p>
          <a:p>
            <a:r>
              <a:rPr lang="de-DE" sz="1400" i="1" dirty="0" smtClean="0"/>
              <a:t>MCMV</a:t>
            </a:r>
            <a:r>
              <a:rPr lang="de-DE" sz="1400" dirty="0"/>
              <a:t>		</a:t>
            </a:r>
            <a:r>
              <a:rPr lang="de-DE" sz="1400" dirty="0">
                <a:solidFill>
                  <a:srgbClr val="FF0000"/>
                </a:solidFill>
              </a:rPr>
              <a:t>m06/gp48</a:t>
            </a:r>
            <a:r>
              <a:rPr lang="de-DE" sz="1400" dirty="0"/>
              <a:t>		</a:t>
            </a:r>
            <a:r>
              <a:rPr lang="de-DE" sz="1400" dirty="0">
                <a:solidFill>
                  <a:schemeClr val="accent2"/>
                </a:solidFill>
              </a:rPr>
              <a:t>Targets MHC-I to late endosomes/lysosomes </a:t>
            </a:r>
            <a:r>
              <a:rPr lang="de-DE" sz="1400" dirty="0">
                <a:solidFill>
                  <a:schemeClr val="accent2"/>
                </a:solidFill>
                <a:latin typeface="Symbol" pitchFamily="18" charset="2"/>
                <a:sym typeface="Symbol" pitchFamily="18" charset="2"/>
              </a:rPr>
              <a:t></a:t>
            </a:r>
            <a:r>
              <a:rPr lang="de-DE" sz="1400" dirty="0">
                <a:solidFill>
                  <a:schemeClr val="accent2"/>
                </a:solidFill>
              </a:rPr>
              <a:t> 				</a:t>
            </a:r>
            <a:r>
              <a:rPr lang="de-DE" sz="1400" dirty="0" smtClean="0">
                <a:solidFill>
                  <a:schemeClr val="accent2"/>
                </a:solidFill>
              </a:rPr>
              <a:t>	degradation</a:t>
            </a:r>
            <a:endParaRPr lang="de-DE" sz="1400" dirty="0">
              <a:solidFill>
                <a:schemeClr val="accent2"/>
              </a:solidFill>
            </a:endParaRPr>
          </a:p>
          <a:p>
            <a:r>
              <a:rPr lang="de-DE" sz="1400" i="1" dirty="0" smtClean="0"/>
              <a:t>HPV</a:t>
            </a:r>
            <a:r>
              <a:rPr lang="de-DE" sz="1400" dirty="0"/>
              <a:t>		</a:t>
            </a:r>
            <a:r>
              <a:rPr lang="de-DE" sz="1400" dirty="0">
                <a:solidFill>
                  <a:srgbClr val="FF0000"/>
                </a:solidFill>
              </a:rPr>
              <a:t>E5</a:t>
            </a:r>
            <a:r>
              <a:rPr lang="de-DE" sz="1400" dirty="0"/>
              <a:t>		</a:t>
            </a:r>
            <a:r>
              <a:rPr lang="de-DE" sz="1400" dirty="0">
                <a:solidFill>
                  <a:schemeClr val="accent2"/>
                </a:solidFill>
              </a:rPr>
              <a:t>Retains MHC-I in the Golgi complex</a:t>
            </a:r>
          </a:p>
          <a:p>
            <a:endParaRPr lang="de-DE" sz="1400" i="1" dirty="0"/>
          </a:p>
          <a:p>
            <a:r>
              <a:rPr lang="de-DE" sz="1400" i="1" dirty="0"/>
              <a:t>HIV</a:t>
            </a:r>
            <a:r>
              <a:rPr lang="de-DE" sz="1400" dirty="0"/>
              <a:t>		</a:t>
            </a:r>
            <a:r>
              <a:rPr lang="de-DE" sz="1400" dirty="0">
                <a:solidFill>
                  <a:srgbClr val="FF0000"/>
                </a:solidFill>
              </a:rPr>
              <a:t>Nef</a:t>
            </a:r>
            <a:r>
              <a:rPr lang="de-DE" sz="1400" dirty="0"/>
              <a:t>		</a:t>
            </a:r>
            <a:r>
              <a:rPr lang="de-DE" sz="1400" dirty="0">
                <a:solidFill>
                  <a:schemeClr val="accent2"/>
                </a:solidFill>
              </a:rPr>
              <a:t>Enhanced endocytosis of MHC-I 						</a:t>
            </a:r>
            <a:r>
              <a:rPr lang="de-DE" sz="1400" dirty="0">
                <a:solidFill>
                  <a:schemeClr val="accent2"/>
                </a:solidFill>
                <a:latin typeface="Symbol" pitchFamily="18" charset="2"/>
                <a:sym typeface="Symbol" pitchFamily="18" charset="2"/>
              </a:rPr>
              <a:t></a:t>
            </a:r>
            <a:r>
              <a:rPr lang="de-DE" sz="1400" dirty="0">
                <a:solidFill>
                  <a:schemeClr val="accent2"/>
                </a:solidFill>
              </a:rPr>
              <a:t> sequestration in trans-Golgi network</a:t>
            </a:r>
          </a:p>
          <a:p>
            <a:r>
              <a:rPr lang="de-DE" sz="1400" i="1" dirty="0" smtClean="0"/>
              <a:t>HHV-8(KSHV</a:t>
            </a:r>
            <a:r>
              <a:rPr lang="de-DE" sz="1400" i="1" dirty="0"/>
              <a:t>)</a:t>
            </a:r>
            <a:r>
              <a:rPr lang="de-DE" sz="1400" dirty="0"/>
              <a:t>  	</a:t>
            </a:r>
            <a:r>
              <a:rPr lang="de-DE" sz="1400" dirty="0">
                <a:solidFill>
                  <a:srgbClr val="FF0000"/>
                </a:solidFill>
              </a:rPr>
              <a:t>K3, K5</a:t>
            </a:r>
            <a:r>
              <a:rPr lang="de-DE" sz="1400" dirty="0"/>
              <a:t>		</a:t>
            </a:r>
            <a:r>
              <a:rPr lang="de-DE" sz="1400" dirty="0">
                <a:solidFill>
                  <a:schemeClr val="accent2"/>
                </a:solidFill>
              </a:rPr>
              <a:t>Enhanced endocytosis of HLA-A, B, (C, E), 					ubiquitination/degradation</a:t>
            </a:r>
            <a:endParaRPr lang="de-DE" sz="1400" dirty="0"/>
          </a:p>
          <a:p>
            <a:r>
              <a:rPr lang="de-DE" sz="1400" i="1" dirty="0" smtClean="0"/>
              <a:t>HHV-7</a:t>
            </a:r>
            <a:r>
              <a:rPr lang="de-DE" sz="1400" dirty="0"/>
              <a:t>		</a:t>
            </a:r>
            <a:r>
              <a:rPr lang="de-DE" sz="1400" dirty="0">
                <a:solidFill>
                  <a:srgbClr val="FF0000"/>
                </a:solidFill>
              </a:rPr>
              <a:t>U21</a:t>
            </a:r>
            <a:r>
              <a:rPr lang="de-DE" sz="1400" dirty="0"/>
              <a:t>		</a:t>
            </a:r>
            <a:r>
              <a:rPr lang="de-DE" sz="1400" dirty="0">
                <a:solidFill>
                  <a:schemeClr val="accent2"/>
                </a:solidFill>
              </a:rPr>
              <a:t>Diversion of MHC-I molecules to lysosomes </a:t>
            </a:r>
            <a:r>
              <a:rPr lang="de-DE" sz="1400" dirty="0">
                <a:solidFill>
                  <a:schemeClr val="accent2"/>
                </a:solidFill>
                <a:latin typeface="Symbol" pitchFamily="18" charset="2"/>
                <a:sym typeface="Symbol" pitchFamily="18" charset="2"/>
              </a:rPr>
              <a:t></a:t>
            </a:r>
            <a:r>
              <a:rPr lang="de-DE" sz="1400" dirty="0">
                <a:solidFill>
                  <a:schemeClr val="accent2"/>
                </a:solidFill>
              </a:rPr>
              <a:t> 				</a:t>
            </a:r>
            <a:r>
              <a:rPr lang="de-DE" sz="1400" dirty="0" smtClean="0">
                <a:solidFill>
                  <a:schemeClr val="accent2"/>
                </a:solidFill>
              </a:rPr>
              <a:t>	degradation</a:t>
            </a:r>
            <a:endParaRPr lang="de-DE" sz="1400" b="1" dirty="0"/>
          </a:p>
        </p:txBody>
      </p:sp>
      <p:sp>
        <p:nvSpPr>
          <p:cNvPr id="4" name="Text Box 3"/>
          <p:cNvSpPr txBox="1">
            <a:spLocks noChangeArrowheads="1"/>
          </p:cNvSpPr>
          <p:nvPr/>
        </p:nvSpPr>
        <p:spPr bwMode="auto">
          <a:xfrm>
            <a:off x="611560" y="3712383"/>
            <a:ext cx="7102475" cy="2092881"/>
          </a:xfrm>
          <a:prstGeom prst="rect">
            <a:avLst/>
          </a:prstGeom>
          <a:noFill/>
          <a:ln w="9525">
            <a:noFill/>
            <a:miter lim="800000"/>
            <a:headEnd/>
            <a:tailEnd/>
          </a:ln>
        </p:spPr>
        <p:txBody>
          <a:bodyPr>
            <a:spAutoFit/>
          </a:bodyPr>
          <a:lstStyle/>
          <a:p>
            <a:r>
              <a:rPr lang="de-DE" sz="1800" b="1" dirty="0"/>
              <a:t>6. Mutation of CTL epitopes</a:t>
            </a:r>
          </a:p>
          <a:p>
            <a:endParaRPr lang="de-DE" sz="1800" dirty="0"/>
          </a:p>
          <a:p>
            <a:r>
              <a:rPr lang="de-DE" sz="1400" dirty="0"/>
              <a:t>Mutations in class I-binding peptides represent an important mechanism to prevent antiviral CTL responses, leading to loss of MHC-I binding, loss of CTL recognition, or antagonism of an existing CTL response.</a:t>
            </a:r>
          </a:p>
          <a:p>
            <a:endParaRPr lang="de-DE" sz="1400" i="1" dirty="0"/>
          </a:p>
          <a:p>
            <a:r>
              <a:rPr lang="de-DE" sz="1400" i="1" dirty="0"/>
              <a:t>HIV, EBV, HBV, HCV, Influenza virus</a:t>
            </a:r>
            <a:endParaRPr lang="de-DE" sz="1400" dirty="0"/>
          </a:p>
          <a:p>
            <a:endParaRPr lang="de-DE" sz="1800" dirty="0"/>
          </a:p>
          <a:p>
            <a:endParaRPr lang="de-DE" sz="600" b="1" dirty="0"/>
          </a:p>
        </p:txBody>
      </p:sp>
    </p:spTree>
  </p:cSld>
  <p:clrMapOvr>
    <a:masterClrMapping/>
  </p:clrMapOvr>
  <p:transition spd="slow">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body" idx="1"/>
          </p:nvPr>
        </p:nvSpPr>
        <p:spPr>
          <a:xfrm>
            <a:off x="977900" y="604838"/>
            <a:ext cx="7196138" cy="541337"/>
          </a:xfrm>
        </p:spPr>
        <p:txBody>
          <a:bodyPr lIns="0" tIns="0" rIns="0" bIns="0" anchor="b"/>
          <a:lstStyle/>
          <a:p>
            <a:pPr marL="0" indent="0" algn="ctr" defTabSz="330200" eaLnBrk="1" hangingPunct="1">
              <a:lnSpc>
                <a:spcPct val="90000"/>
              </a:lnSpc>
              <a:spcBef>
                <a:spcPct val="0"/>
              </a:spcBef>
              <a:buClr>
                <a:srgbClr val="000000"/>
              </a:buClr>
              <a:buSzPct val="90000"/>
              <a:buFontTx/>
              <a:buNone/>
              <a:defRPr/>
            </a:pPr>
            <a:r>
              <a:rPr lang="en-US" sz="3900" b="0" dirty="0" smtClean="0">
                <a:effectLst>
                  <a:outerShdw blurRad="38100" dist="38100" dir="2700000" algn="tl">
                    <a:srgbClr val="000000">
                      <a:alpha val="43137"/>
                    </a:srgbClr>
                  </a:outerShdw>
                </a:effectLst>
                <a:latin typeface="Arial Black" pitchFamily="34" charset="0"/>
              </a:rPr>
              <a:t>Influenza Virus</a:t>
            </a:r>
          </a:p>
        </p:txBody>
      </p:sp>
      <p:grpSp>
        <p:nvGrpSpPr>
          <p:cNvPr id="303107" name="Group 83"/>
          <p:cNvGrpSpPr>
            <a:grpSpLocks/>
          </p:cNvGrpSpPr>
          <p:nvPr/>
        </p:nvGrpSpPr>
        <p:grpSpPr bwMode="auto">
          <a:xfrm>
            <a:off x="1177925" y="1681163"/>
            <a:ext cx="6708775" cy="4397375"/>
            <a:chOff x="816" y="1200"/>
            <a:chExt cx="4649" cy="3140"/>
          </a:xfrm>
        </p:grpSpPr>
        <p:sp>
          <p:nvSpPr>
            <p:cNvPr id="125957" name="Freeform 5"/>
            <p:cNvSpPr>
              <a:spLocks/>
            </p:cNvSpPr>
            <p:nvPr/>
          </p:nvSpPr>
          <p:spPr bwMode="auto">
            <a:xfrm>
              <a:off x="3273" y="1341"/>
              <a:ext cx="99" cy="154"/>
            </a:xfrm>
            <a:custGeom>
              <a:avLst/>
              <a:gdLst/>
              <a:ahLst/>
              <a:cxnLst>
                <a:cxn ang="0">
                  <a:pos x="0" y="137"/>
                </a:cxn>
                <a:cxn ang="0">
                  <a:pos x="0" y="137"/>
                </a:cxn>
                <a:cxn ang="0">
                  <a:pos x="35" y="0"/>
                </a:cxn>
                <a:cxn ang="0">
                  <a:pos x="95" y="16"/>
                </a:cxn>
                <a:cxn ang="0">
                  <a:pos x="59" y="154"/>
                </a:cxn>
                <a:cxn ang="0">
                  <a:pos x="0" y="137"/>
                </a:cxn>
                <a:cxn ang="0">
                  <a:pos x="0" y="137"/>
                </a:cxn>
              </a:cxnLst>
              <a:rect l="0" t="0" r="r" b="b"/>
              <a:pathLst>
                <a:path w="96" h="155">
                  <a:moveTo>
                    <a:pt x="0" y="137"/>
                  </a:moveTo>
                  <a:lnTo>
                    <a:pt x="0" y="137"/>
                  </a:lnTo>
                  <a:lnTo>
                    <a:pt x="35" y="0"/>
                  </a:lnTo>
                  <a:lnTo>
                    <a:pt x="95" y="16"/>
                  </a:lnTo>
                  <a:lnTo>
                    <a:pt x="59" y="154"/>
                  </a:lnTo>
                  <a:lnTo>
                    <a:pt x="0" y="137"/>
                  </a:lnTo>
                  <a:lnTo>
                    <a:pt x="0" y="137"/>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58" name="Freeform 6"/>
            <p:cNvSpPr>
              <a:spLocks/>
            </p:cNvSpPr>
            <p:nvPr/>
          </p:nvSpPr>
          <p:spPr bwMode="auto">
            <a:xfrm>
              <a:off x="3288" y="1218"/>
              <a:ext cx="134" cy="136"/>
            </a:xfrm>
            <a:custGeom>
              <a:avLst/>
              <a:gdLst/>
              <a:ahLst/>
              <a:cxnLst>
                <a:cxn ang="0">
                  <a:pos x="131" y="86"/>
                </a:cxn>
                <a:cxn ang="0">
                  <a:pos x="131" y="86"/>
                </a:cxn>
                <a:cxn ang="0">
                  <a:pos x="133" y="65"/>
                </a:cxn>
                <a:cxn ang="0">
                  <a:pos x="129" y="43"/>
                </a:cxn>
                <a:cxn ang="0">
                  <a:pos x="119" y="25"/>
                </a:cxn>
                <a:cxn ang="0">
                  <a:pos x="102" y="11"/>
                </a:cxn>
                <a:cxn ang="0">
                  <a:pos x="84" y="1"/>
                </a:cxn>
                <a:cxn ang="0">
                  <a:pos x="62" y="0"/>
                </a:cxn>
                <a:cxn ang="0">
                  <a:pos x="42" y="3"/>
                </a:cxn>
                <a:cxn ang="0">
                  <a:pos x="24" y="14"/>
                </a:cxn>
                <a:cxn ang="0">
                  <a:pos x="10" y="30"/>
                </a:cxn>
                <a:cxn ang="0">
                  <a:pos x="2" y="49"/>
                </a:cxn>
                <a:cxn ang="0">
                  <a:pos x="0" y="71"/>
                </a:cxn>
                <a:cxn ang="0">
                  <a:pos x="4" y="91"/>
                </a:cxn>
                <a:cxn ang="0">
                  <a:pos x="15" y="111"/>
                </a:cxn>
                <a:cxn ang="0">
                  <a:pos x="31" y="126"/>
                </a:cxn>
                <a:cxn ang="0">
                  <a:pos x="51" y="133"/>
                </a:cxn>
                <a:cxn ang="0">
                  <a:pos x="71" y="135"/>
                </a:cxn>
                <a:cxn ang="0">
                  <a:pos x="91" y="131"/>
                </a:cxn>
                <a:cxn ang="0">
                  <a:pos x="111" y="120"/>
                </a:cxn>
                <a:cxn ang="0">
                  <a:pos x="124" y="104"/>
                </a:cxn>
                <a:cxn ang="0">
                  <a:pos x="131" y="86"/>
                </a:cxn>
                <a:cxn ang="0">
                  <a:pos x="131" y="86"/>
                </a:cxn>
              </a:cxnLst>
              <a:rect l="0" t="0" r="r" b="b"/>
              <a:pathLst>
                <a:path w="134" h="136">
                  <a:moveTo>
                    <a:pt x="131" y="86"/>
                  </a:moveTo>
                  <a:lnTo>
                    <a:pt x="131" y="86"/>
                  </a:lnTo>
                  <a:lnTo>
                    <a:pt x="133" y="65"/>
                  </a:lnTo>
                  <a:lnTo>
                    <a:pt x="129" y="43"/>
                  </a:lnTo>
                  <a:lnTo>
                    <a:pt x="119" y="25"/>
                  </a:lnTo>
                  <a:lnTo>
                    <a:pt x="102" y="11"/>
                  </a:lnTo>
                  <a:lnTo>
                    <a:pt x="84" y="1"/>
                  </a:lnTo>
                  <a:lnTo>
                    <a:pt x="62" y="0"/>
                  </a:lnTo>
                  <a:lnTo>
                    <a:pt x="42" y="3"/>
                  </a:lnTo>
                  <a:lnTo>
                    <a:pt x="24" y="14"/>
                  </a:lnTo>
                  <a:lnTo>
                    <a:pt x="10" y="30"/>
                  </a:lnTo>
                  <a:lnTo>
                    <a:pt x="2" y="49"/>
                  </a:lnTo>
                  <a:lnTo>
                    <a:pt x="0" y="71"/>
                  </a:lnTo>
                  <a:lnTo>
                    <a:pt x="4" y="91"/>
                  </a:lnTo>
                  <a:lnTo>
                    <a:pt x="15" y="111"/>
                  </a:lnTo>
                  <a:lnTo>
                    <a:pt x="31" y="126"/>
                  </a:lnTo>
                  <a:lnTo>
                    <a:pt x="51" y="133"/>
                  </a:lnTo>
                  <a:lnTo>
                    <a:pt x="71" y="135"/>
                  </a:lnTo>
                  <a:lnTo>
                    <a:pt x="91" y="131"/>
                  </a:lnTo>
                  <a:lnTo>
                    <a:pt x="111" y="120"/>
                  </a:lnTo>
                  <a:lnTo>
                    <a:pt x="124" y="104"/>
                  </a:lnTo>
                  <a:lnTo>
                    <a:pt x="131" y="86"/>
                  </a:lnTo>
                  <a:lnTo>
                    <a:pt x="131" y="86"/>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59" name="Freeform 7"/>
            <p:cNvSpPr>
              <a:spLocks/>
            </p:cNvSpPr>
            <p:nvPr/>
          </p:nvSpPr>
          <p:spPr bwMode="auto">
            <a:xfrm>
              <a:off x="3260" y="2679"/>
              <a:ext cx="95" cy="154"/>
            </a:xfrm>
            <a:custGeom>
              <a:avLst/>
              <a:gdLst/>
              <a:ahLst/>
              <a:cxnLst>
                <a:cxn ang="0">
                  <a:pos x="0" y="16"/>
                </a:cxn>
                <a:cxn ang="0">
                  <a:pos x="0" y="16"/>
                </a:cxn>
                <a:cxn ang="0">
                  <a:pos x="35" y="155"/>
                </a:cxn>
                <a:cxn ang="0">
                  <a:pos x="94" y="138"/>
                </a:cxn>
                <a:cxn ang="0">
                  <a:pos x="59" y="0"/>
                </a:cxn>
                <a:cxn ang="0">
                  <a:pos x="0" y="16"/>
                </a:cxn>
                <a:cxn ang="0">
                  <a:pos x="0" y="16"/>
                </a:cxn>
              </a:cxnLst>
              <a:rect l="0" t="0" r="r" b="b"/>
              <a:pathLst>
                <a:path w="95" h="156">
                  <a:moveTo>
                    <a:pt x="0" y="16"/>
                  </a:moveTo>
                  <a:lnTo>
                    <a:pt x="0" y="16"/>
                  </a:lnTo>
                  <a:lnTo>
                    <a:pt x="35" y="155"/>
                  </a:lnTo>
                  <a:lnTo>
                    <a:pt x="94" y="138"/>
                  </a:lnTo>
                  <a:lnTo>
                    <a:pt x="59" y="0"/>
                  </a:lnTo>
                  <a:lnTo>
                    <a:pt x="0" y="16"/>
                  </a:lnTo>
                  <a:lnTo>
                    <a:pt x="0" y="16"/>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60" name="Freeform 8"/>
            <p:cNvSpPr>
              <a:spLocks/>
            </p:cNvSpPr>
            <p:nvPr/>
          </p:nvSpPr>
          <p:spPr bwMode="auto">
            <a:xfrm>
              <a:off x="3276" y="2819"/>
              <a:ext cx="134" cy="138"/>
            </a:xfrm>
            <a:custGeom>
              <a:avLst/>
              <a:gdLst/>
              <a:ahLst/>
              <a:cxnLst>
                <a:cxn ang="0">
                  <a:pos x="132" y="50"/>
                </a:cxn>
                <a:cxn ang="0">
                  <a:pos x="132" y="50"/>
                </a:cxn>
                <a:cxn ang="0">
                  <a:pos x="133" y="72"/>
                </a:cxn>
                <a:cxn ang="0">
                  <a:pos x="129" y="93"/>
                </a:cxn>
                <a:cxn ang="0">
                  <a:pos x="118" y="111"/>
                </a:cxn>
                <a:cxn ang="0">
                  <a:pos x="102" y="125"/>
                </a:cxn>
                <a:cxn ang="0">
                  <a:pos x="83" y="134"/>
                </a:cxn>
                <a:cxn ang="0">
                  <a:pos x="62" y="137"/>
                </a:cxn>
                <a:cxn ang="0">
                  <a:pos x="42" y="132"/>
                </a:cxn>
                <a:cxn ang="0">
                  <a:pos x="23" y="122"/>
                </a:cxn>
                <a:cxn ang="0">
                  <a:pos x="10" y="105"/>
                </a:cxn>
                <a:cxn ang="0">
                  <a:pos x="1" y="87"/>
                </a:cxn>
                <a:cxn ang="0">
                  <a:pos x="0" y="65"/>
                </a:cxn>
                <a:cxn ang="0">
                  <a:pos x="4" y="45"/>
                </a:cxn>
                <a:cxn ang="0">
                  <a:pos x="15" y="25"/>
                </a:cxn>
                <a:cxn ang="0">
                  <a:pos x="31" y="11"/>
                </a:cxn>
                <a:cxn ang="0">
                  <a:pos x="51" y="3"/>
                </a:cxn>
                <a:cxn ang="0">
                  <a:pos x="71" y="0"/>
                </a:cxn>
                <a:cxn ang="0">
                  <a:pos x="91" y="5"/>
                </a:cxn>
                <a:cxn ang="0">
                  <a:pos x="111" y="15"/>
                </a:cxn>
                <a:cxn ang="0">
                  <a:pos x="124" y="31"/>
                </a:cxn>
                <a:cxn ang="0">
                  <a:pos x="132" y="50"/>
                </a:cxn>
                <a:cxn ang="0">
                  <a:pos x="132" y="50"/>
                </a:cxn>
              </a:cxnLst>
              <a:rect l="0" t="0" r="r" b="b"/>
              <a:pathLst>
                <a:path w="134" h="138">
                  <a:moveTo>
                    <a:pt x="132" y="50"/>
                  </a:moveTo>
                  <a:lnTo>
                    <a:pt x="132" y="50"/>
                  </a:lnTo>
                  <a:lnTo>
                    <a:pt x="133" y="72"/>
                  </a:lnTo>
                  <a:lnTo>
                    <a:pt x="129" y="93"/>
                  </a:lnTo>
                  <a:lnTo>
                    <a:pt x="118" y="111"/>
                  </a:lnTo>
                  <a:lnTo>
                    <a:pt x="102" y="125"/>
                  </a:lnTo>
                  <a:lnTo>
                    <a:pt x="83" y="134"/>
                  </a:lnTo>
                  <a:lnTo>
                    <a:pt x="62" y="137"/>
                  </a:lnTo>
                  <a:lnTo>
                    <a:pt x="42" y="132"/>
                  </a:lnTo>
                  <a:lnTo>
                    <a:pt x="23" y="122"/>
                  </a:lnTo>
                  <a:lnTo>
                    <a:pt x="10" y="105"/>
                  </a:lnTo>
                  <a:lnTo>
                    <a:pt x="1" y="87"/>
                  </a:lnTo>
                  <a:lnTo>
                    <a:pt x="0" y="65"/>
                  </a:lnTo>
                  <a:lnTo>
                    <a:pt x="4" y="45"/>
                  </a:lnTo>
                  <a:lnTo>
                    <a:pt x="15" y="25"/>
                  </a:lnTo>
                  <a:lnTo>
                    <a:pt x="31" y="11"/>
                  </a:lnTo>
                  <a:lnTo>
                    <a:pt x="51" y="3"/>
                  </a:lnTo>
                  <a:lnTo>
                    <a:pt x="71" y="0"/>
                  </a:lnTo>
                  <a:lnTo>
                    <a:pt x="91" y="5"/>
                  </a:lnTo>
                  <a:lnTo>
                    <a:pt x="111" y="15"/>
                  </a:lnTo>
                  <a:lnTo>
                    <a:pt x="124" y="31"/>
                  </a:lnTo>
                  <a:lnTo>
                    <a:pt x="132" y="50"/>
                  </a:lnTo>
                  <a:lnTo>
                    <a:pt x="132" y="50"/>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61" name="Freeform 9"/>
            <p:cNvSpPr>
              <a:spLocks/>
            </p:cNvSpPr>
            <p:nvPr/>
          </p:nvSpPr>
          <p:spPr bwMode="auto">
            <a:xfrm>
              <a:off x="2983" y="2679"/>
              <a:ext cx="95" cy="154"/>
            </a:xfrm>
            <a:custGeom>
              <a:avLst/>
              <a:gdLst/>
              <a:ahLst/>
              <a:cxnLst>
                <a:cxn ang="0">
                  <a:pos x="94" y="16"/>
                </a:cxn>
                <a:cxn ang="0">
                  <a:pos x="94" y="16"/>
                </a:cxn>
                <a:cxn ang="0">
                  <a:pos x="59" y="154"/>
                </a:cxn>
                <a:cxn ang="0">
                  <a:pos x="0" y="137"/>
                </a:cxn>
                <a:cxn ang="0">
                  <a:pos x="36" y="0"/>
                </a:cxn>
                <a:cxn ang="0">
                  <a:pos x="94" y="16"/>
                </a:cxn>
                <a:cxn ang="0">
                  <a:pos x="94" y="16"/>
                </a:cxn>
              </a:cxnLst>
              <a:rect l="0" t="0" r="r" b="b"/>
              <a:pathLst>
                <a:path w="95" h="155">
                  <a:moveTo>
                    <a:pt x="94" y="16"/>
                  </a:moveTo>
                  <a:lnTo>
                    <a:pt x="94" y="16"/>
                  </a:lnTo>
                  <a:lnTo>
                    <a:pt x="59" y="154"/>
                  </a:lnTo>
                  <a:lnTo>
                    <a:pt x="0" y="137"/>
                  </a:lnTo>
                  <a:lnTo>
                    <a:pt x="36" y="0"/>
                  </a:lnTo>
                  <a:lnTo>
                    <a:pt x="94" y="16"/>
                  </a:lnTo>
                  <a:lnTo>
                    <a:pt x="94" y="16"/>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62" name="Freeform 10"/>
            <p:cNvSpPr>
              <a:spLocks/>
            </p:cNvSpPr>
            <p:nvPr/>
          </p:nvSpPr>
          <p:spPr bwMode="auto">
            <a:xfrm>
              <a:off x="2928" y="2818"/>
              <a:ext cx="135" cy="138"/>
            </a:xfrm>
            <a:custGeom>
              <a:avLst/>
              <a:gdLst/>
              <a:ahLst/>
              <a:cxnLst>
                <a:cxn ang="0">
                  <a:pos x="2" y="51"/>
                </a:cxn>
                <a:cxn ang="0">
                  <a:pos x="2" y="51"/>
                </a:cxn>
                <a:cxn ang="0">
                  <a:pos x="0" y="72"/>
                </a:cxn>
                <a:cxn ang="0">
                  <a:pos x="5" y="94"/>
                </a:cxn>
                <a:cxn ang="0">
                  <a:pos x="15" y="111"/>
                </a:cxn>
                <a:cxn ang="0">
                  <a:pos x="32" y="126"/>
                </a:cxn>
                <a:cxn ang="0">
                  <a:pos x="50" y="135"/>
                </a:cxn>
                <a:cxn ang="0">
                  <a:pos x="71" y="137"/>
                </a:cxn>
                <a:cxn ang="0">
                  <a:pos x="92" y="133"/>
                </a:cxn>
                <a:cxn ang="0">
                  <a:pos x="110" y="123"/>
                </a:cxn>
                <a:cxn ang="0">
                  <a:pos x="124" y="106"/>
                </a:cxn>
                <a:cxn ang="0">
                  <a:pos x="132" y="87"/>
                </a:cxn>
                <a:cxn ang="0">
                  <a:pos x="134" y="66"/>
                </a:cxn>
                <a:cxn ang="0">
                  <a:pos x="129" y="45"/>
                </a:cxn>
                <a:cxn ang="0">
                  <a:pos x="118" y="25"/>
                </a:cxn>
                <a:cxn ang="0">
                  <a:pos x="102" y="11"/>
                </a:cxn>
                <a:cxn ang="0">
                  <a:pos x="82" y="3"/>
                </a:cxn>
                <a:cxn ang="0">
                  <a:pos x="62" y="0"/>
                </a:cxn>
                <a:cxn ang="0">
                  <a:pos x="42" y="6"/>
                </a:cxn>
                <a:cxn ang="0">
                  <a:pos x="23" y="16"/>
                </a:cxn>
                <a:cxn ang="0">
                  <a:pos x="10" y="32"/>
                </a:cxn>
                <a:cxn ang="0">
                  <a:pos x="2" y="51"/>
                </a:cxn>
                <a:cxn ang="0">
                  <a:pos x="2" y="51"/>
                </a:cxn>
              </a:cxnLst>
              <a:rect l="0" t="0" r="r" b="b"/>
              <a:pathLst>
                <a:path w="135" h="138">
                  <a:moveTo>
                    <a:pt x="2" y="51"/>
                  </a:moveTo>
                  <a:lnTo>
                    <a:pt x="2" y="51"/>
                  </a:lnTo>
                  <a:lnTo>
                    <a:pt x="0" y="72"/>
                  </a:lnTo>
                  <a:lnTo>
                    <a:pt x="5" y="94"/>
                  </a:lnTo>
                  <a:lnTo>
                    <a:pt x="15" y="111"/>
                  </a:lnTo>
                  <a:lnTo>
                    <a:pt x="32" y="126"/>
                  </a:lnTo>
                  <a:lnTo>
                    <a:pt x="50" y="135"/>
                  </a:lnTo>
                  <a:lnTo>
                    <a:pt x="71" y="137"/>
                  </a:lnTo>
                  <a:lnTo>
                    <a:pt x="92" y="133"/>
                  </a:lnTo>
                  <a:lnTo>
                    <a:pt x="110" y="123"/>
                  </a:lnTo>
                  <a:lnTo>
                    <a:pt x="124" y="106"/>
                  </a:lnTo>
                  <a:lnTo>
                    <a:pt x="132" y="87"/>
                  </a:lnTo>
                  <a:lnTo>
                    <a:pt x="134" y="66"/>
                  </a:lnTo>
                  <a:lnTo>
                    <a:pt x="129" y="45"/>
                  </a:lnTo>
                  <a:lnTo>
                    <a:pt x="118" y="25"/>
                  </a:lnTo>
                  <a:lnTo>
                    <a:pt x="102" y="11"/>
                  </a:lnTo>
                  <a:lnTo>
                    <a:pt x="82" y="3"/>
                  </a:lnTo>
                  <a:lnTo>
                    <a:pt x="62" y="0"/>
                  </a:lnTo>
                  <a:lnTo>
                    <a:pt x="42" y="6"/>
                  </a:lnTo>
                  <a:lnTo>
                    <a:pt x="23" y="16"/>
                  </a:lnTo>
                  <a:lnTo>
                    <a:pt x="10" y="32"/>
                  </a:lnTo>
                  <a:lnTo>
                    <a:pt x="2" y="51"/>
                  </a:lnTo>
                  <a:lnTo>
                    <a:pt x="2" y="51"/>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63" name="Freeform 11"/>
            <p:cNvSpPr>
              <a:spLocks/>
            </p:cNvSpPr>
            <p:nvPr/>
          </p:nvSpPr>
          <p:spPr bwMode="auto">
            <a:xfrm>
              <a:off x="3006" y="1322"/>
              <a:ext cx="95" cy="153"/>
            </a:xfrm>
            <a:custGeom>
              <a:avLst/>
              <a:gdLst/>
              <a:ahLst/>
              <a:cxnLst>
                <a:cxn ang="0">
                  <a:pos x="94" y="139"/>
                </a:cxn>
                <a:cxn ang="0">
                  <a:pos x="94" y="139"/>
                </a:cxn>
                <a:cxn ang="0">
                  <a:pos x="59" y="0"/>
                </a:cxn>
                <a:cxn ang="0">
                  <a:pos x="0" y="17"/>
                </a:cxn>
                <a:cxn ang="0">
                  <a:pos x="36" y="155"/>
                </a:cxn>
                <a:cxn ang="0">
                  <a:pos x="94" y="139"/>
                </a:cxn>
                <a:cxn ang="0">
                  <a:pos x="94" y="139"/>
                </a:cxn>
              </a:cxnLst>
              <a:rect l="0" t="0" r="r" b="b"/>
              <a:pathLst>
                <a:path w="95" h="156">
                  <a:moveTo>
                    <a:pt x="94" y="139"/>
                  </a:moveTo>
                  <a:lnTo>
                    <a:pt x="94" y="139"/>
                  </a:lnTo>
                  <a:lnTo>
                    <a:pt x="59" y="0"/>
                  </a:lnTo>
                  <a:lnTo>
                    <a:pt x="0" y="17"/>
                  </a:lnTo>
                  <a:lnTo>
                    <a:pt x="36" y="155"/>
                  </a:lnTo>
                  <a:lnTo>
                    <a:pt x="94" y="139"/>
                  </a:lnTo>
                  <a:lnTo>
                    <a:pt x="94" y="139"/>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64" name="Freeform 12"/>
            <p:cNvSpPr>
              <a:spLocks/>
            </p:cNvSpPr>
            <p:nvPr/>
          </p:nvSpPr>
          <p:spPr bwMode="auto">
            <a:xfrm>
              <a:off x="2951" y="1200"/>
              <a:ext cx="134" cy="139"/>
            </a:xfrm>
            <a:custGeom>
              <a:avLst/>
              <a:gdLst/>
              <a:ahLst/>
              <a:cxnLst>
                <a:cxn ang="0">
                  <a:pos x="2" y="87"/>
                </a:cxn>
                <a:cxn ang="0">
                  <a:pos x="2" y="87"/>
                </a:cxn>
                <a:cxn ang="0">
                  <a:pos x="0" y="66"/>
                </a:cxn>
                <a:cxn ang="0">
                  <a:pos x="4" y="44"/>
                </a:cxn>
                <a:cxn ang="0">
                  <a:pos x="15" y="26"/>
                </a:cxn>
                <a:cxn ang="0">
                  <a:pos x="32" y="11"/>
                </a:cxn>
                <a:cxn ang="0">
                  <a:pos x="49" y="3"/>
                </a:cxn>
                <a:cxn ang="0">
                  <a:pos x="70" y="0"/>
                </a:cxn>
                <a:cxn ang="0">
                  <a:pos x="91" y="5"/>
                </a:cxn>
                <a:cxn ang="0">
                  <a:pos x="110" y="15"/>
                </a:cxn>
                <a:cxn ang="0">
                  <a:pos x="123" y="31"/>
                </a:cxn>
                <a:cxn ang="0">
                  <a:pos x="132" y="50"/>
                </a:cxn>
                <a:cxn ang="0">
                  <a:pos x="133" y="72"/>
                </a:cxn>
                <a:cxn ang="0">
                  <a:pos x="129" y="93"/>
                </a:cxn>
                <a:cxn ang="0">
                  <a:pos x="118" y="112"/>
                </a:cxn>
                <a:cxn ang="0">
                  <a:pos x="102" y="126"/>
                </a:cxn>
                <a:cxn ang="0">
                  <a:pos x="82" y="134"/>
                </a:cxn>
                <a:cxn ang="0">
                  <a:pos x="61" y="138"/>
                </a:cxn>
                <a:cxn ang="0">
                  <a:pos x="42" y="132"/>
                </a:cxn>
                <a:cxn ang="0">
                  <a:pos x="22" y="121"/>
                </a:cxn>
                <a:cxn ang="0">
                  <a:pos x="10" y="106"/>
                </a:cxn>
                <a:cxn ang="0">
                  <a:pos x="2" y="87"/>
                </a:cxn>
                <a:cxn ang="0">
                  <a:pos x="2" y="87"/>
                </a:cxn>
              </a:cxnLst>
              <a:rect l="0" t="0" r="r" b="b"/>
              <a:pathLst>
                <a:path w="134" h="139">
                  <a:moveTo>
                    <a:pt x="2" y="87"/>
                  </a:moveTo>
                  <a:lnTo>
                    <a:pt x="2" y="87"/>
                  </a:lnTo>
                  <a:lnTo>
                    <a:pt x="0" y="66"/>
                  </a:lnTo>
                  <a:lnTo>
                    <a:pt x="4" y="44"/>
                  </a:lnTo>
                  <a:lnTo>
                    <a:pt x="15" y="26"/>
                  </a:lnTo>
                  <a:lnTo>
                    <a:pt x="32" y="11"/>
                  </a:lnTo>
                  <a:lnTo>
                    <a:pt x="49" y="3"/>
                  </a:lnTo>
                  <a:lnTo>
                    <a:pt x="70" y="0"/>
                  </a:lnTo>
                  <a:lnTo>
                    <a:pt x="91" y="5"/>
                  </a:lnTo>
                  <a:lnTo>
                    <a:pt x="110" y="15"/>
                  </a:lnTo>
                  <a:lnTo>
                    <a:pt x="123" y="31"/>
                  </a:lnTo>
                  <a:lnTo>
                    <a:pt x="132" y="50"/>
                  </a:lnTo>
                  <a:lnTo>
                    <a:pt x="133" y="72"/>
                  </a:lnTo>
                  <a:lnTo>
                    <a:pt x="129" y="93"/>
                  </a:lnTo>
                  <a:lnTo>
                    <a:pt x="118" y="112"/>
                  </a:lnTo>
                  <a:lnTo>
                    <a:pt x="102" y="126"/>
                  </a:lnTo>
                  <a:lnTo>
                    <a:pt x="82" y="134"/>
                  </a:lnTo>
                  <a:lnTo>
                    <a:pt x="61" y="138"/>
                  </a:lnTo>
                  <a:lnTo>
                    <a:pt x="42" y="132"/>
                  </a:lnTo>
                  <a:lnTo>
                    <a:pt x="22" y="121"/>
                  </a:lnTo>
                  <a:lnTo>
                    <a:pt x="10" y="106"/>
                  </a:lnTo>
                  <a:lnTo>
                    <a:pt x="2" y="87"/>
                  </a:lnTo>
                  <a:lnTo>
                    <a:pt x="2" y="87"/>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65" name="Oval 13"/>
            <p:cNvSpPr>
              <a:spLocks noChangeArrowheads="1"/>
            </p:cNvSpPr>
            <p:nvPr/>
          </p:nvSpPr>
          <p:spPr bwMode="auto">
            <a:xfrm>
              <a:off x="2568" y="1440"/>
              <a:ext cx="1198" cy="1248"/>
            </a:xfrm>
            <a:prstGeom prst="ellipse">
              <a:avLst/>
            </a:prstGeom>
            <a:solidFill>
              <a:schemeClr val="accent1"/>
            </a:solidFill>
            <a:ln w="50800">
              <a:solidFill>
                <a:srgbClr val="000000"/>
              </a:solidFill>
              <a:round/>
              <a:headEnd/>
              <a:tailEnd/>
            </a:ln>
            <a:effectLst/>
          </p:spPr>
          <p:txBody>
            <a:bodyPr wrap="none" anchor="ctr"/>
            <a:lstStyle/>
            <a:p>
              <a:pPr>
                <a:defRPr/>
              </a:pPr>
              <a:endParaRPr kumimoji="0" lang="el-GR" sz="2200" dirty="0">
                <a:solidFill>
                  <a:srgbClr val="FFFFFF"/>
                </a:solidFill>
                <a:ea typeface="+mn-ea"/>
              </a:endParaRPr>
            </a:p>
          </p:txBody>
        </p:sp>
        <p:sp>
          <p:nvSpPr>
            <p:cNvPr id="125966" name="Oval 14"/>
            <p:cNvSpPr>
              <a:spLocks noChangeArrowheads="1"/>
            </p:cNvSpPr>
            <p:nvPr/>
          </p:nvSpPr>
          <p:spPr bwMode="auto">
            <a:xfrm>
              <a:off x="2555" y="1455"/>
              <a:ext cx="1207" cy="1239"/>
            </a:xfrm>
            <a:prstGeom prst="ellipse">
              <a:avLst/>
            </a:prstGeom>
            <a:solidFill>
              <a:schemeClr val="tx1"/>
            </a:solidFill>
            <a:ln w="50800">
              <a:solidFill>
                <a:srgbClr val="000000"/>
              </a:solidFill>
              <a:round/>
              <a:headEnd/>
              <a:tailEnd/>
            </a:ln>
            <a:effectLst/>
          </p:spPr>
          <p:txBody>
            <a:bodyPr wrap="none" anchor="ctr"/>
            <a:lstStyle/>
            <a:p>
              <a:pPr>
                <a:defRPr/>
              </a:pPr>
              <a:endParaRPr kumimoji="0" lang="el-GR" sz="2200" dirty="0">
                <a:solidFill>
                  <a:srgbClr val="FFFFFF"/>
                </a:solidFill>
                <a:ea typeface="+mn-ea"/>
              </a:endParaRPr>
            </a:p>
          </p:txBody>
        </p:sp>
        <p:sp>
          <p:nvSpPr>
            <p:cNvPr id="125967" name="Freeform 15"/>
            <p:cNvSpPr>
              <a:spLocks/>
            </p:cNvSpPr>
            <p:nvPr/>
          </p:nvSpPr>
          <p:spPr bwMode="auto">
            <a:xfrm>
              <a:off x="2713" y="2573"/>
              <a:ext cx="131" cy="156"/>
            </a:xfrm>
            <a:custGeom>
              <a:avLst/>
              <a:gdLst/>
              <a:ahLst/>
              <a:cxnLst>
                <a:cxn ang="0">
                  <a:pos x="127" y="36"/>
                </a:cxn>
                <a:cxn ang="0">
                  <a:pos x="127" y="36"/>
                </a:cxn>
                <a:cxn ang="0">
                  <a:pos x="50" y="155"/>
                </a:cxn>
                <a:cxn ang="0">
                  <a:pos x="0" y="119"/>
                </a:cxn>
                <a:cxn ang="0">
                  <a:pos x="76" y="0"/>
                </a:cxn>
                <a:cxn ang="0">
                  <a:pos x="127" y="36"/>
                </a:cxn>
                <a:cxn ang="0">
                  <a:pos x="127" y="36"/>
                </a:cxn>
              </a:cxnLst>
              <a:rect l="0" t="0" r="r" b="b"/>
              <a:pathLst>
                <a:path w="128" h="156">
                  <a:moveTo>
                    <a:pt x="127" y="36"/>
                  </a:moveTo>
                  <a:lnTo>
                    <a:pt x="127" y="36"/>
                  </a:lnTo>
                  <a:lnTo>
                    <a:pt x="50" y="155"/>
                  </a:lnTo>
                  <a:lnTo>
                    <a:pt x="0" y="119"/>
                  </a:lnTo>
                  <a:lnTo>
                    <a:pt x="76" y="0"/>
                  </a:lnTo>
                  <a:lnTo>
                    <a:pt x="127" y="36"/>
                  </a:lnTo>
                  <a:lnTo>
                    <a:pt x="127" y="36"/>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68" name="Freeform 16"/>
            <p:cNvSpPr>
              <a:spLocks/>
            </p:cNvSpPr>
            <p:nvPr/>
          </p:nvSpPr>
          <p:spPr bwMode="auto">
            <a:xfrm>
              <a:off x="2634" y="2695"/>
              <a:ext cx="132" cy="138"/>
            </a:xfrm>
            <a:custGeom>
              <a:avLst/>
              <a:gdLst/>
              <a:ahLst/>
              <a:cxnLst>
                <a:cxn ang="0">
                  <a:pos x="11" y="29"/>
                </a:cxn>
                <a:cxn ang="0">
                  <a:pos x="11" y="29"/>
                </a:cxn>
                <a:cxn ang="0">
                  <a:pos x="2" y="48"/>
                </a:cxn>
                <a:cxn ang="0">
                  <a:pos x="0" y="69"/>
                </a:cxn>
                <a:cxn ang="0">
                  <a:pos x="4" y="90"/>
                </a:cxn>
                <a:cxn ang="0">
                  <a:pos x="15" y="110"/>
                </a:cxn>
                <a:cxn ang="0">
                  <a:pos x="30" y="126"/>
                </a:cxn>
                <a:cxn ang="0">
                  <a:pos x="49" y="134"/>
                </a:cxn>
                <a:cxn ang="0">
                  <a:pos x="70" y="138"/>
                </a:cxn>
                <a:cxn ang="0">
                  <a:pos x="90" y="133"/>
                </a:cxn>
                <a:cxn ang="0">
                  <a:pos x="108" y="122"/>
                </a:cxn>
                <a:cxn ang="0">
                  <a:pos x="123" y="107"/>
                </a:cxn>
                <a:cxn ang="0">
                  <a:pos x="132" y="87"/>
                </a:cxn>
                <a:cxn ang="0">
                  <a:pos x="133" y="67"/>
                </a:cxn>
                <a:cxn ang="0">
                  <a:pos x="128" y="44"/>
                </a:cxn>
                <a:cxn ang="0">
                  <a:pos x="118" y="25"/>
                </a:cxn>
                <a:cxn ang="0">
                  <a:pos x="102" y="11"/>
                </a:cxn>
                <a:cxn ang="0">
                  <a:pos x="83" y="2"/>
                </a:cxn>
                <a:cxn ang="0">
                  <a:pos x="63" y="0"/>
                </a:cxn>
                <a:cxn ang="0">
                  <a:pos x="42" y="4"/>
                </a:cxn>
                <a:cxn ang="0">
                  <a:pos x="24" y="14"/>
                </a:cxn>
                <a:cxn ang="0">
                  <a:pos x="11" y="29"/>
                </a:cxn>
                <a:cxn ang="0">
                  <a:pos x="11" y="29"/>
                </a:cxn>
              </a:cxnLst>
              <a:rect l="0" t="0" r="r" b="b"/>
              <a:pathLst>
                <a:path w="134" h="139">
                  <a:moveTo>
                    <a:pt x="11" y="29"/>
                  </a:moveTo>
                  <a:lnTo>
                    <a:pt x="11" y="29"/>
                  </a:lnTo>
                  <a:lnTo>
                    <a:pt x="2" y="48"/>
                  </a:lnTo>
                  <a:lnTo>
                    <a:pt x="0" y="69"/>
                  </a:lnTo>
                  <a:lnTo>
                    <a:pt x="4" y="90"/>
                  </a:lnTo>
                  <a:lnTo>
                    <a:pt x="15" y="110"/>
                  </a:lnTo>
                  <a:lnTo>
                    <a:pt x="30" y="126"/>
                  </a:lnTo>
                  <a:lnTo>
                    <a:pt x="49" y="134"/>
                  </a:lnTo>
                  <a:lnTo>
                    <a:pt x="70" y="138"/>
                  </a:lnTo>
                  <a:lnTo>
                    <a:pt x="90" y="133"/>
                  </a:lnTo>
                  <a:lnTo>
                    <a:pt x="108" y="122"/>
                  </a:lnTo>
                  <a:lnTo>
                    <a:pt x="123" y="107"/>
                  </a:lnTo>
                  <a:lnTo>
                    <a:pt x="132" y="87"/>
                  </a:lnTo>
                  <a:lnTo>
                    <a:pt x="133" y="67"/>
                  </a:lnTo>
                  <a:lnTo>
                    <a:pt x="128" y="44"/>
                  </a:lnTo>
                  <a:lnTo>
                    <a:pt x="118" y="25"/>
                  </a:lnTo>
                  <a:lnTo>
                    <a:pt x="102" y="11"/>
                  </a:lnTo>
                  <a:lnTo>
                    <a:pt x="83" y="2"/>
                  </a:lnTo>
                  <a:lnTo>
                    <a:pt x="63" y="0"/>
                  </a:lnTo>
                  <a:lnTo>
                    <a:pt x="42" y="4"/>
                  </a:lnTo>
                  <a:lnTo>
                    <a:pt x="24" y="14"/>
                  </a:lnTo>
                  <a:lnTo>
                    <a:pt x="11" y="29"/>
                  </a:lnTo>
                  <a:lnTo>
                    <a:pt x="11" y="29"/>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69" name="Freeform 17"/>
            <p:cNvSpPr>
              <a:spLocks/>
            </p:cNvSpPr>
            <p:nvPr/>
          </p:nvSpPr>
          <p:spPr bwMode="auto">
            <a:xfrm>
              <a:off x="3505" y="1455"/>
              <a:ext cx="131" cy="155"/>
            </a:xfrm>
            <a:custGeom>
              <a:avLst/>
              <a:gdLst/>
              <a:ahLst/>
              <a:cxnLst>
                <a:cxn ang="0">
                  <a:pos x="0" y="118"/>
                </a:cxn>
                <a:cxn ang="0">
                  <a:pos x="0" y="118"/>
                </a:cxn>
                <a:cxn ang="0">
                  <a:pos x="76" y="0"/>
                </a:cxn>
                <a:cxn ang="0">
                  <a:pos x="126" y="35"/>
                </a:cxn>
                <a:cxn ang="0">
                  <a:pos x="50" y="154"/>
                </a:cxn>
                <a:cxn ang="0">
                  <a:pos x="0" y="118"/>
                </a:cxn>
                <a:cxn ang="0">
                  <a:pos x="0" y="118"/>
                </a:cxn>
              </a:cxnLst>
              <a:rect l="0" t="0" r="r" b="b"/>
              <a:pathLst>
                <a:path w="127" h="155">
                  <a:moveTo>
                    <a:pt x="0" y="118"/>
                  </a:moveTo>
                  <a:lnTo>
                    <a:pt x="0" y="118"/>
                  </a:lnTo>
                  <a:lnTo>
                    <a:pt x="76" y="0"/>
                  </a:lnTo>
                  <a:lnTo>
                    <a:pt x="126" y="35"/>
                  </a:lnTo>
                  <a:lnTo>
                    <a:pt x="50" y="154"/>
                  </a:lnTo>
                  <a:lnTo>
                    <a:pt x="0" y="118"/>
                  </a:lnTo>
                  <a:lnTo>
                    <a:pt x="0" y="118"/>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0" name="Freeform 18"/>
            <p:cNvSpPr>
              <a:spLocks/>
            </p:cNvSpPr>
            <p:nvPr/>
          </p:nvSpPr>
          <p:spPr bwMode="auto">
            <a:xfrm>
              <a:off x="3576" y="1350"/>
              <a:ext cx="135" cy="139"/>
            </a:xfrm>
            <a:custGeom>
              <a:avLst/>
              <a:gdLst/>
              <a:ahLst/>
              <a:cxnLst>
                <a:cxn ang="0">
                  <a:pos x="122" y="109"/>
                </a:cxn>
                <a:cxn ang="0">
                  <a:pos x="122" y="109"/>
                </a:cxn>
                <a:cxn ang="0">
                  <a:pos x="131" y="89"/>
                </a:cxn>
                <a:cxn ang="0">
                  <a:pos x="134" y="68"/>
                </a:cxn>
                <a:cxn ang="0">
                  <a:pos x="129" y="47"/>
                </a:cxn>
                <a:cxn ang="0">
                  <a:pos x="118" y="28"/>
                </a:cxn>
                <a:cxn ang="0">
                  <a:pos x="103" y="13"/>
                </a:cxn>
                <a:cxn ang="0">
                  <a:pos x="84" y="3"/>
                </a:cxn>
                <a:cxn ang="0">
                  <a:pos x="63" y="0"/>
                </a:cxn>
                <a:cxn ang="0">
                  <a:pos x="42" y="5"/>
                </a:cxn>
                <a:cxn ang="0">
                  <a:pos x="25" y="15"/>
                </a:cxn>
                <a:cxn ang="0">
                  <a:pos x="11" y="31"/>
                </a:cxn>
                <a:cxn ang="0">
                  <a:pos x="2" y="50"/>
                </a:cxn>
                <a:cxn ang="0">
                  <a:pos x="0" y="71"/>
                </a:cxn>
                <a:cxn ang="0">
                  <a:pos x="4" y="93"/>
                </a:cxn>
                <a:cxn ang="0">
                  <a:pos x="14" y="112"/>
                </a:cxn>
                <a:cxn ang="0">
                  <a:pos x="31" y="127"/>
                </a:cxn>
                <a:cxn ang="0">
                  <a:pos x="50" y="136"/>
                </a:cxn>
                <a:cxn ang="0">
                  <a:pos x="70" y="138"/>
                </a:cxn>
                <a:cxn ang="0">
                  <a:pos x="92" y="134"/>
                </a:cxn>
                <a:cxn ang="0">
                  <a:pos x="109" y="124"/>
                </a:cxn>
                <a:cxn ang="0">
                  <a:pos x="122" y="109"/>
                </a:cxn>
                <a:cxn ang="0">
                  <a:pos x="122" y="109"/>
                </a:cxn>
              </a:cxnLst>
              <a:rect l="0" t="0" r="r" b="b"/>
              <a:pathLst>
                <a:path w="135" h="139">
                  <a:moveTo>
                    <a:pt x="122" y="109"/>
                  </a:moveTo>
                  <a:lnTo>
                    <a:pt x="122" y="109"/>
                  </a:lnTo>
                  <a:lnTo>
                    <a:pt x="131" y="89"/>
                  </a:lnTo>
                  <a:lnTo>
                    <a:pt x="134" y="68"/>
                  </a:lnTo>
                  <a:lnTo>
                    <a:pt x="129" y="47"/>
                  </a:lnTo>
                  <a:lnTo>
                    <a:pt x="118" y="28"/>
                  </a:lnTo>
                  <a:lnTo>
                    <a:pt x="103" y="13"/>
                  </a:lnTo>
                  <a:lnTo>
                    <a:pt x="84" y="3"/>
                  </a:lnTo>
                  <a:lnTo>
                    <a:pt x="63" y="0"/>
                  </a:lnTo>
                  <a:lnTo>
                    <a:pt x="42" y="5"/>
                  </a:lnTo>
                  <a:lnTo>
                    <a:pt x="25" y="15"/>
                  </a:lnTo>
                  <a:lnTo>
                    <a:pt x="11" y="31"/>
                  </a:lnTo>
                  <a:lnTo>
                    <a:pt x="2" y="50"/>
                  </a:lnTo>
                  <a:lnTo>
                    <a:pt x="0" y="71"/>
                  </a:lnTo>
                  <a:lnTo>
                    <a:pt x="4" y="93"/>
                  </a:lnTo>
                  <a:lnTo>
                    <a:pt x="14" y="112"/>
                  </a:lnTo>
                  <a:lnTo>
                    <a:pt x="31" y="127"/>
                  </a:lnTo>
                  <a:lnTo>
                    <a:pt x="50" y="136"/>
                  </a:lnTo>
                  <a:lnTo>
                    <a:pt x="70" y="138"/>
                  </a:lnTo>
                  <a:lnTo>
                    <a:pt x="92" y="134"/>
                  </a:lnTo>
                  <a:lnTo>
                    <a:pt x="109" y="124"/>
                  </a:lnTo>
                  <a:lnTo>
                    <a:pt x="122" y="109"/>
                  </a:lnTo>
                  <a:lnTo>
                    <a:pt x="122" y="109"/>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1" name="Freeform 19"/>
            <p:cNvSpPr>
              <a:spLocks/>
            </p:cNvSpPr>
            <p:nvPr/>
          </p:nvSpPr>
          <p:spPr bwMode="auto">
            <a:xfrm>
              <a:off x="2740" y="1402"/>
              <a:ext cx="124" cy="159"/>
            </a:xfrm>
            <a:custGeom>
              <a:avLst/>
              <a:gdLst/>
              <a:ahLst/>
              <a:cxnLst>
                <a:cxn ang="0">
                  <a:pos x="123" y="123"/>
                </a:cxn>
                <a:cxn ang="0">
                  <a:pos x="123" y="123"/>
                </a:cxn>
                <a:cxn ang="0">
                  <a:pos x="52" y="0"/>
                </a:cxn>
                <a:cxn ang="0">
                  <a:pos x="0" y="33"/>
                </a:cxn>
                <a:cxn ang="0">
                  <a:pos x="71" y="156"/>
                </a:cxn>
                <a:cxn ang="0">
                  <a:pos x="123" y="123"/>
                </a:cxn>
                <a:cxn ang="0">
                  <a:pos x="123" y="123"/>
                </a:cxn>
              </a:cxnLst>
              <a:rect l="0" t="0" r="r" b="b"/>
              <a:pathLst>
                <a:path w="124" h="157">
                  <a:moveTo>
                    <a:pt x="123" y="123"/>
                  </a:moveTo>
                  <a:lnTo>
                    <a:pt x="123" y="123"/>
                  </a:lnTo>
                  <a:lnTo>
                    <a:pt x="52" y="0"/>
                  </a:lnTo>
                  <a:lnTo>
                    <a:pt x="0" y="33"/>
                  </a:lnTo>
                  <a:lnTo>
                    <a:pt x="71" y="156"/>
                  </a:lnTo>
                  <a:lnTo>
                    <a:pt x="123" y="123"/>
                  </a:lnTo>
                  <a:lnTo>
                    <a:pt x="123" y="123"/>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2" name="Freeform 20"/>
            <p:cNvSpPr>
              <a:spLocks/>
            </p:cNvSpPr>
            <p:nvPr/>
          </p:nvSpPr>
          <p:spPr bwMode="auto">
            <a:xfrm>
              <a:off x="2666" y="1296"/>
              <a:ext cx="133" cy="137"/>
            </a:xfrm>
            <a:custGeom>
              <a:avLst/>
              <a:gdLst/>
              <a:ahLst/>
              <a:cxnLst>
                <a:cxn ang="0">
                  <a:pos x="9" y="104"/>
                </a:cxn>
                <a:cxn ang="0">
                  <a:pos x="9" y="104"/>
                </a:cxn>
                <a:cxn ang="0">
                  <a:pos x="2" y="85"/>
                </a:cxn>
                <a:cxn ang="0">
                  <a:pos x="0" y="62"/>
                </a:cxn>
                <a:cxn ang="0">
                  <a:pos x="5" y="42"/>
                </a:cxn>
                <a:cxn ang="0">
                  <a:pos x="17" y="23"/>
                </a:cxn>
                <a:cxn ang="0">
                  <a:pos x="33" y="10"/>
                </a:cxn>
                <a:cxn ang="0">
                  <a:pos x="52" y="1"/>
                </a:cxn>
                <a:cxn ang="0">
                  <a:pos x="74" y="0"/>
                </a:cxn>
                <a:cxn ang="0">
                  <a:pos x="94" y="4"/>
                </a:cxn>
                <a:cxn ang="0">
                  <a:pos x="112" y="16"/>
                </a:cxn>
                <a:cxn ang="0">
                  <a:pos x="124" y="32"/>
                </a:cxn>
                <a:cxn ang="0">
                  <a:pos x="131" y="53"/>
                </a:cxn>
                <a:cxn ang="0">
                  <a:pos x="133" y="74"/>
                </a:cxn>
                <a:cxn ang="0">
                  <a:pos x="128" y="94"/>
                </a:cxn>
                <a:cxn ang="0">
                  <a:pos x="116" y="113"/>
                </a:cxn>
                <a:cxn ang="0">
                  <a:pos x="99" y="127"/>
                </a:cxn>
                <a:cxn ang="0">
                  <a:pos x="80" y="135"/>
                </a:cxn>
                <a:cxn ang="0">
                  <a:pos x="59" y="137"/>
                </a:cxn>
                <a:cxn ang="0">
                  <a:pos x="39" y="131"/>
                </a:cxn>
                <a:cxn ang="0">
                  <a:pos x="22" y="121"/>
                </a:cxn>
                <a:cxn ang="0">
                  <a:pos x="9" y="104"/>
                </a:cxn>
                <a:cxn ang="0">
                  <a:pos x="9" y="104"/>
                </a:cxn>
              </a:cxnLst>
              <a:rect l="0" t="0" r="r" b="b"/>
              <a:pathLst>
                <a:path w="134" h="138">
                  <a:moveTo>
                    <a:pt x="9" y="104"/>
                  </a:moveTo>
                  <a:lnTo>
                    <a:pt x="9" y="104"/>
                  </a:lnTo>
                  <a:lnTo>
                    <a:pt x="2" y="85"/>
                  </a:lnTo>
                  <a:lnTo>
                    <a:pt x="0" y="62"/>
                  </a:lnTo>
                  <a:lnTo>
                    <a:pt x="5" y="42"/>
                  </a:lnTo>
                  <a:lnTo>
                    <a:pt x="17" y="23"/>
                  </a:lnTo>
                  <a:lnTo>
                    <a:pt x="33" y="10"/>
                  </a:lnTo>
                  <a:lnTo>
                    <a:pt x="52" y="1"/>
                  </a:lnTo>
                  <a:lnTo>
                    <a:pt x="74" y="0"/>
                  </a:lnTo>
                  <a:lnTo>
                    <a:pt x="94" y="4"/>
                  </a:lnTo>
                  <a:lnTo>
                    <a:pt x="112" y="16"/>
                  </a:lnTo>
                  <a:lnTo>
                    <a:pt x="124" y="32"/>
                  </a:lnTo>
                  <a:lnTo>
                    <a:pt x="131" y="53"/>
                  </a:lnTo>
                  <a:lnTo>
                    <a:pt x="133" y="74"/>
                  </a:lnTo>
                  <a:lnTo>
                    <a:pt x="128" y="94"/>
                  </a:lnTo>
                  <a:lnTo>
                    <a:pt x="116" y="113"/>
                  </a:lnTo>
                  <a:lnTo>
                    <a:pt x="99" y="127"/>
                  </a:lnTo>
                  <a:lnTo>
                    <a:pt x="80" y="135"/>
                  </a:lnTo>
                  <a:lnTo>
                    <a:pt x="59" y="137"/>
                  </a:lnTo>
                  <a:lnTo>
                    <a:pt x="39" y="131"/>
                  </a:lnTo>
                  <a:lnTo>
                    <a:pt x="22" y="121"/>
                  </a:lnTo>
                  <a:lnTo>
                    <a:pt x="9" y="104"/>
                  </a:lnTo>
                  <a:lnTo>
                    <a:pt x="9" y="104"/>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3" name="Freeform 21"/>
            <p:cNvSpPr>
              <a:spLocks/>
            </p:cNvSpPr>
            <p:nvPr/>
          </p:nvSpPr>
          <p:spPr bwMode="auto">
            <a:xfrm>
              <a:off x="3482" y="2563"/>
              <a:ext cx="124" cy="155"/>
            </a:xfrm>
            <a:custGeom>
              <a:avLst/>
              <a:gdLst/>
              <a:ahLst/>
              <a:cxnLst>
                <a:cxn ang="0">
                  <a:pos x="0" y="32"/>
                </a:cxn>
                <a:cxn ang="0">
                  <a:pos x="0" y="32"/>
                </a:cxn>
                <a:cxn ang="0">
                  <a:pos x="71" y="155"/>
                </a:cxn>
                <a:cxn ang="0">
                  <a:pos x="124" y="122"/>
                </a:cxn>
                <a:cxn ang="0">
                  <a:pos x="54" y="0"/>
                </a:cxn>
                <a:cxn ang="0">
                  <a:pos x="0" y="32"/>
                </a:cxn>
                <a:cxn ang="0">
                  <a:pos x="0" y="32"/>
                </a:cxn>
              </a:cxnLst>
              <a:rect l="0" t="0" r="r" b="b"/>
              <a:pathLst>
                <a:path w="125" h="156">
                  <a:moveTo>
                    <a:pt x="0" y="32"/>
                  </a:moveTo>
                  <a:lnTo>
                    <a:pt x="0" y="32"/>
                  </a:lnTo>
                  <a:lnTo>
                    <a:pt x="71" y="155"/>
                  </a:lnTo>
                  <a:lnTo>
                    <a:pt x="124" y="122"/>
                  </a:lnTo>
                  <a:lnTo>
                    <a:pt x="54" y="0"/>
                  </a:lnTo>
                  <a:lnTo>
                    <a:pt x="0" y="32"/>
                  </a:lnTo>
                  <a:lnTo>
                    <a:pt x="0" y="32"/>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4" name="Freeform 22"/>
            <p:cNvSpPr>
              <a:spLocks/>
            </p:cNvSpPr>
            <p:nvPr/>
          </p:nvSpPr>
          <p:spPr bwMode="auto">
            <a:xfrm>
              <a:off x="3546" y="2687"/>
              <a:ext cx="133" cy="138"/>
            </a:xfrm>
            <a:custGeom>
              <a:avLst/>
              <a:gdLst/>
              <a:ahLst/>
              <a:cxnLst>
                <a:cxn ang="0">
                  <a:pos x="124" y="31"/>
                </a:cxn>
                <a:cxn ang="0">
                  <a:pos x="124" y="31"/>
                </a:cxn>
                <a:cxn ang="0">
                  <a:pos x="131" y="52"/>
                </a:cxn>
                <a:cxn ang="0">
                  <a:pos x="133" y="75"/>
                </a:cxn>
                <a:cxn ang="0">
                  <a:pos x="127" y="94"/>
                </a:cxn>
                <a:cxn ang="0">
                  <a:pos x="116" y="113"/>
                </a:cxn>
                <a:cxn ang="0">
                  <a:pos x="100" y="127"/>
                </a:cxn>
                <a:cxn ang="0">
                  <a:pos x="80" y="135"/>
                </a:cxn>
                <a:cxn ang="0">
                  <a:pos x="59" y="137"/>
                </a:cxn>
                <a:cxn ang="0">
                  <a:pos x="39" y="132"/>
                </a:cxn>
                <a:cxn ang="0">
                  <a:pos x="22" y="120"/>
                </a:cxn>
                <a:cxn ang="0">
                  <a:pos x="8" y="105"/>
                </a:cxn>
                <a:cxn ang="0">
                  <a:pos x="1" y="84"/>
                </a:cxn>
                <a:cxn ang="0">
                  <a:pos x="0" y="63"/>
                </a:cxn>
                <a:cxn ang="0">
                  <a:pos x="5" y="42"/>
                </a:cxn>
                <a:cxn ang="0">
                  <a:pos x="16" y="24"/>
                </a:cxn>
                <a:cxn ang="0">
                  <a:pos x="34" y="9"/>
                </a:cxn>
                <a:cxn ang="0">
                  <a:pos x="53" y="1"/>
                </a:cxn>
                <a:cxn ang="0">
                  <a:pos x="73" y="0"/>
                </a:cxn>
                <a:cxn ang="0">
                  <a:pos x="95" y="5"/>
                </a:cxn>
                <a:cxn ang="0">
                  <a:pos x="112" y="16"/>
                </a:cxn>
                <a:cxn ang="0">
                  <a:pos x="124" y="31"/>
                </a:cxn>
                <a:cxn ang="0">
                  <a:pos x="124" y="31"/>
                </a:cxn>
              </a:cxnLst>
              <a:rect l="0" t="0" r="r" b="b"/>
              <a:pathLst>
                <a:path w="134" h="138">
                  <a:moveTo>
                    <a:pt x="124" y="31"/>
                  </a:moveTo>
                  <a:lnTo>
                    <a:pt x="124" y="31"/>
                  </a:lnTo>
                  <a:lnTo>
                    <a:pt x="131" y="52"/>
                  </a:lnTo>
                  <a:lnTo>
                    <a:pt x="133" y="75"/>
                  </a:lnTo>
                  <a:lnTo>
                    <a:pt x="127" y="94"/>
                  </a:lnTo>
                  <a:lnTo>
                    <a:pt x="116" y="113"/>
                  </a:lnTo>
                  <a:lnTo>
                    <a:pt x="100" y="127"/>
                  </a:lnTo>
                  <a:lnTo>
                    <a:pt x="80" y="135"/>
                  </a:lnTo>
                  <a:lnTo>
                    <a:pt x="59" y="137"/>
                  </a:lnTo>
                  <a:lnTo>
                    <a:pt x="39" y="132"/>
                  </a:lnTo>
                  <a:lnTo>
                    <a:pt x="22" y="120"/>
                  </a:lnTo>
                  <a:lnTo>
                    <a:pt x="8" y="105"/>
                  </a:lnTo>
                  <a:lnTo>
                    <a:pt x="1" y="84"/>
                  </a:lnTo>
                  <a:lnTo>
                    <a:pt x="0" y="63"/>
                  </a:lnTo>
                  <a:lnTo>
                    <a:pt x="5" y="42"/>
                  </a:lnTo>
                  <a:lnTo>
                    <a:pt x="16" y="24"/>
                  </a:lnTo>
                  <a:lnTo>
                    <a:pt x="34" y="9"/>
                  </a:lnTo>
                  <a:lnTo>
                    <a:pt x="53" y="1"/>
                  </a:lnTo>
                  <a:lnTo>
                    <a:pt x="73" y="0"/>
                  </a:lnTo>
                  <a:lnTo>
                    <a:pt x="95" y="5"/>
                  </a:lnTo>
                  <a:lnTo>
                    <a:pt x="112" y="16"/>
                  </a:lnTo>
                  <a:lnTo>
                    <a:pt x="124" y="31"/>
                  </a:lnTo>
                  <a:lnTo>
                    <a:pt x="124" y="31"/>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5" name="Freeform 23"/>
            <p:cNvSpPr>
              <a:spLocks/>
            </p:cNvSpPr>
            <p:nvPr/>
          </p:nvSpPr>
          <p:spPr bwMode="auto">
            <a:xfrm>
              <a:off x="3641" y="2396"/>
              <a:ext cx="145" cy="144"/>
            </a:xfrm>
            <a:custGeom>
              <a:avLst/>
              <a:gdLst/>
              <a:ahLst/>
              <a:cxnLst>
                <a:cxn ang="0">
                  <a:pos x="0" y="47"/>
                </a:cxn>
                <a:cxn ang="0">
                  <a:pos x="0" y="47"/>
                </a:cxn>
                <a:cxn ang="0">
                  <a:pos x="102" y="143"/>
                </a:cxn>
                <a:cxn ang="0">
                  <a:pos x="144" y="95"/>
                </a:cxn>
                <a:cxn ang="0">
                  <a:pos x="42" y="0"/>
                </a:cxn>
                <a:cxn ang="0">
                  <a:pos x="0" y="47"/>
                </a:cxn>
                <a:cxn ang="0">
                  <a:pos x="0" y="47"/>
                </a:cxn>
              </a:cxnLst>
              <a:rect l="0" t="0" r="r" b="b"/>
              <a:pathLst>
                <a:path w="145" h="144">
                  <a:moveTo>
                    <a:pt x="0" y="47"/>
                  </a:moveTo>
                  <a:lnTo>
                    <a:pt x="0" y="47"/>
                  </a:lnTo>
                  <a:lnTo>
                    <a:pt x="102" y="143"/>
                  </a:lnTo>
                  <a:lnTo>
                    <a:pt x="144" y="95"/>
                  </a:lnTo>
                  <a:lnTo>
                    <a:pt x="42" y="0"/>
                  </a:lnTo>
                  <a:lnTo>
                    <a:pt x="0" y="47"/>
                  </a:lnTo>
                  <a:lnTo>
                    <a:pt x="0" y="47"/>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6" name="Freeform 24"/>
            <p:cNvSpPr>
              <a:spLocks/>
            </p:cNvSpPr>
            <p:nvPr/>
          </p:nvSpPr>
          <p:spPr bwMode="auto">
            <a:xfrm>
              <a:off x="3746" y="2488"/>
              <a:ext cx="133" cy="142"/>
            </a:xfrm>
            <a:custGeom>
              <a:avLst/>
              <a:gdLst/>
              <a:ahLst/>
              <a:cxnLst>
                <a:cxn ang="0">
                  <a:pos x="110" y="17"/>
                </a:cxn>
                <a:cxn ang="0">
                  <a:pos x="110" y="17"/>
                </a:cxn>
                <a:cxn ang="0">
                  <a:pos x="124" y="35"/>
                </a:cxn>
                <a:cxn ang="0">
                  <a:pos x="132" y="54"/>
                </a:cxn>
                <a:cxn ang="0">
                  <a:pos x="132" y="75"/>
                </a:cxn>
                <a:cxn ang="0">
                  <a:pos x="127" y="97"/>
                </a:cxn>
                <a:cxn ang="0">
                  <a:pos x="115" y="114"/>
                </a:cxn>
                <a:cxn ang="0">
                  <a:pos x="98" y="129"/>
                </a:cxn>
                <a:cxn ang="0">
                  <a:pos x="79" y="138"/>
                </a:cxn>
                <a:cxn ang="0">
                  <a:pos x="58" y="139"/>
                </a:cxn>
                <a:cxn ang="0">
                  <a:pos x="38" y="133"/>
                </a:cxn>
                <a:cxn ang="0">
                  <a:pos x="21" y="121"/>
                </a:cxn>
                <a:cxn ang="0">
                  <a:pos x="8" y="103"/>
                </a:cxn>
                <a:cxn ang="0">
                  <a:pos x="1" y="85"/>
                </a:cxn>
                <a:cxn ang="0">
                  <a:pos x="0" y="62"/>
                </a:cxn>
                <a:cxn ang="0">
                  <a:pos x="5" y="41"/>
                </a:cxn>
                <a:cxn ang="0">
                  <a:pos x="17" y="23"/>
                </a:cxn>
                <a:cxn ang="0">
                  <a:pos x="35" y="8"/>
                </a:cxn>
                <a:cxn ang="0">
                  <a:pos x="54" y="2"/>
                </a:cxn>
                <a:cxn ang="0">
                  <a:pos x="76" y="0"/>
                </a:cxn>
                <a:cxn ang="0">
                  <a:pos x="94" y="5"/>
                </a:cxn>
                <a:cxn ang="0">
                  <a:pos x="110" y="17"/>
                </a:cxn>
                <a:cxn ang="0">
                  <a:pos x="110" y="17"/>
                </a:cxn>
              </a:cxnLst>
              <a:rect l="0" t="0" r="r" b="b"/>
              <a:pathLst>
                <a:path w="133" h="140">
                  <a:moveTo>
                    <a:pt x="110" y="17"/>
                  </a:moveTo>
                  <a:lnTo>
                    <a:pt x="110" y="17"/>
                  </a:lnTo>
                  <a:lnTo>
                    <a:pt x="124" y="35"/>
                  </a:lnTo>
                  <a:lnTo>
                    <a:pt x="132" y="54"/>
                  </a:lnTo>
                  <a:lnTo>
                    <a:pt x="132" y="75"/>
                  </a:lnTo>
                  <a:lnTo>
                    <a:pt x="127" y="97"/>
                  </a:lnTo>
                  <a:lnTo>
                    <a:pt x="115" y="114"/>
                  </a:lnTo>
                  <a:lnTo>
                    <a:pt x="98" y="129"/>
                  </a:lnTo>
                  <a:lnTo>
                    <a:pt x="79" y="138"/>
                  </a:lnTo>
                  <a:lnTo>
                    <a:pt x="58" y="139"/>
                  </a:lnTo>
                  <a:lnTo>
                    <a:pt x="38" y="133"/>
                  </a:lnTo>
                  <a:lnTo>
                    <a:pt x="21" y="121"/>
                  </a:lnTo>
                  <a:lnTo>
                    <a:pt x="8" y="103"/>
                  </a:lnTo>
                  <a:lnTo>
                    <a:pt x="1" y="85"/>
                  </a:lnTo>
                  <a:lnTo>
                    <a:pt x="0" y="62"/>
                  </a:lnTo>
                  <a:lnTo>
                    <a:pt x="5" y="41"/>
                  </a:lnTo>
                  <a:lnTo>
                    <a:pt x="17" y="23"/>
                  </a:lnTo>
                  <a:lnTo>
                    <a:pt x="35" y="8"/>
                  </a:lnTo>
                  <a:lnTo>
                    <a:pt x="54" y="2"/>
                  </a:lnTo>
                  <a:lnTo>
                    <a:pt x="76" y="0"/>
                  </a:lnTo>
                  <a:lnTo>
                    <a:pt x="94" y="5"/>
                  </a:lnTo>
                  <a:lnTo>
                    <a:pt x="110" y="17"/>
                  </a:lnTo>
                  <a:lnTo>
                    <a:pt x="110" y="17"/>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7" name="Freeform 25"/>
            <p:cNvSpPr>
              <a:spLocks/>
            </p:cNvSpPr>
            <p:nvPr/>
          </p:nvSpPr>
          <p:spPr bwMode="auto">
            <a:xfrm>
              <a:off x="3729" y="2215"/>
              <a:ext cx="152" cy="111"/>
            </a:xfrm>
            <a:custGeom>
              <a:avLst/>
              <a:gdLst/>
              <a:ahLst/>
              <a:cxnLst>
                <a:cxn ang="0">
                  <a:pos x="0" y="58"/>
                </a:cxn>
                <a:cxn ang="0">
                  <a:pos x="0" y="58"/>
                </a:cxn>
                <a:cxn ang="0">
                  <a:pos x="127" y="110"/>
                </a:cxn>
                <a:cxn ang="0">
                  <a:pos x="151" y="51"/>
                </a:cxn>
                <a:cxn ang="0">
                  <a:pos x="22" y="0"/>
                </a:cxn>
                <a:cxn ang="0">
                  <a:pos x="0" y="58"/>
                </a:cxn>
                <a:cxn ang="0">
                  <a:pos x="0" y="58"/>
                </a:cxn>
              </a:cxnLst>
              <a:rect l="0" t="0" r="r" b="b"/>
              <a:pathLst>
                <a:path w="152" h="111">
                  <a:moveTo>
                    <a:pt x="0" y="58"/>
                  </a:moveTo>
                  <a:lnTo>
                    <a:pt x="0" y="58"/>
                  </a:lnTo>
                  <a:lnTo>
                    <a:pt x="127" y="110"/>
                  </a:lnTo>
                  <a:lnTo>
                    <a:pt x="151" y="51"/>
                  </a:lnTo>
                  <a:lnTo>
                    <a:pt x="22" y="0"/>
                  </a:lnTo>
                  <a:lnTo>
                    <a:pt x="0" y="58"/>
                  </a:lnTo>
                  <a:lnTo>
                    <a:pt x="0" y="58"/>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8" name="Freeform 26"/>
            <p:cNvSpPr>
              <a:spLocks/>
            </p:cNvSpPr>
            <p:nvPr/>
          </p:nvSpPr>
          <p:spPr bwMode="auto">
            <a:xfrm>
              <a:off x="3861" y="2247"/>
              <a:ext cx="133" cy="141"/>
            </a:xfrm>
            <a:custGeom>
              <a:avLst/>
              <a:gdLst/>
              <a:ahLst/>
              <a:cxnLst>
                <a:cxn ang="0">
                  <a:pos x="89" y="5"/>
                </a:cxn>
                <a:cxn ang="0">
                  <a:pos x="89" y="5"/>
                </a:cxn>
                <a:cxn ang="0">
                  <a:pos x="108" y="15"/>
                </a:cxn>
                <a:cxn ang="0">
                  <a:pos x="122" y="32"/>
                </a:cxn>
                <a:cxn ang="0">
                  <a:pos x="129" y="51"/>
                </a:cxn>
                <a:cxn ang="0">
                  <a:pos x="132" y="72"/>
                </a:cxn>
                <a:cxn ang="0">
                  <a:pos x="126" y="94"/>
                </a:cxn>
                <a:cxn ang="0">
                  <a:pos x="117" y="114"/>
                </a:cxn>
                <a:cxn ang="0">
                  <a:pos x="102" y="128"/>
                </a:cxn>
                <a:cxn ang="0">
                  <a:pos x="82" y="137"/>
                </a:cxn>
                <a:cxn ang="0">
                  <a:pos x="62" y="140"/>
                </a:cxn>
                <a:cxn ang="0">
                  <a:pos x="43" y="135"/>
                </a:cxn>
                <a:cxn ang="0">
                  <a:pos x="22" y="123"/>
                </a:cxn>
                <a:cxn ang="0">
                  <a:pos x="11" y="109"/>
                </a:cxn>
                <a:cxn ang="0">
                  <a:pos x="1" y="88"/>
                </a:cxn>
                <a:cxn ang="0">
                  <a:pos x="0" y="65"/>
                </a:cxn>
                <a:cxn ang="0">
                  <a:pos x="6" y="44"/>
                </a:cxn>
                <a:cxn ang="0">
                  <a:pos x="16" y="25"/>
                </a:cxn>
                <a:cxn ang="0">
                  <a:pos x="32" y="12"/>
                </a:cxn>
                <a:cxn ang="0">
                  <a:pos x="51" y="2"/>
                </a:cxn>
                <a:cxn ang="0">
                  <a:pos x="71" y="0"/>
                </a:cxn>
                <a:cxn ang="0">
                  <a:pos x="89" y="5"/>
                </a:cxn>
                <a:cxn ang="0">
                  <a:pos x="89" y="5"/>
                </a:cxn>
              </a:cxnLst>
              <a:rect l="0" t="0" r="r" b="b"/>
              <a:pathLst>
                <a:path w="133" h="141">
                  <a:moveTo>
                    <a:pt x="89" y="5"/>
                  </a:moveTo>
                  <a:lnTo>
                    <a:pt x="89" y="5"/>
                  </a:lnTo>
                  <a:lnTo>
                    <a:pt x="108" y="15"/>
                  </a:lnTo>
                  <a:lnTo>
                    <a:pt x="122" y="32"/>
                  </a:lnTo>
                  <a:lnTo>
                    <a:pt x="129" y="51"/>
                  </a:lnTo>
                  <a:lnTo>
                    <a:pt x="132" y="72"/>
                  </a:lnTo>
                  <a:lnTo>
                    <a:pt x="126" y="94"/>
                  </a:lnTo>
                  <a:lnTo>
                    <a:pt x="117" y="114"/>
                  </a:lnTo>
                  <a:lnTo>
                    <a:pt x="102" y="128"/>
                  </a:lnTo>
                  <a:lnTo>
                    <a:pt x="82" y="137"/>
                  </a:lnTo>
                  <a:lnTo>
                    <a:pt x="62" y="140"/>
                  </a:lnTo>
                  <a:lnTo>
                    <a:pt x="43" y="135"/>
                  </a:lnTo>
                  <a:lnTo>
                    <a:pt x="22" y="123"/>
                  </a:lnTo>
                  <a:lnTo>
                    <a:pt x="11" y="109"/>
                  </a:lnTo>
                  <a:lnTo>
                    <a:pt x="1" y="88"/>
                  </a:lnTo>
                  <a:lnTo>
                    <a:pt x="0" y="65"/>
                  </a:lnTo>
                  <a:lnTo>
                    <a:pt x="6" y="44"/>
                  </a:lnTo>
                  <a:lnTo>
                    <a:pt x="16" y="25"/>
                  </a:lnTo>
                  <a:lnTo>
                    <a:pt x="32" y="12"/>
                  </a:lnTo>
                  <a:lnTo>
                    <a:pt x="51" y="2"/>
                  </a:lnTo>
                  <a:lnTo>
                    <a:pt x="71" y="0"/>
                  </a:lnTo>
                  <a:lnTo>
                    <a:pt x="89" y="5"/>
                  </a:lnTo>
                  <a:lnTo>
                    <a:pt x="89" y="5"/>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79" name="Freeform 27"/>
            <p:cNvSpPr>
              <a:spLocks/>
            </p:cNvSpPr>
            <p:nvPr/>
          </p:nvSpPr>
          <p:spPr bwMode="auto">
            <a:xfrm>
              <a:off x="2537" y="1604"/>
              <a:ext cx="144" cy="145"/>
            </a:xfrm>
            <a:custGeom>
              <a:avLst/>
              <a:gdLst/>
              <a:ahLst/>
              <a:cxnLst>
                <a:cxn ang="0">
                  <a:pos x="144" y="97"/>
                </a:cxn>
                <a:cxn ang="0">
                  <a:pos x="144" y="97"/>
                </a:cxn>
                <a:cxn ang="0">
                  <a:pos x="42" y="0"/>
                </a:cxn>
                <a:cxn ang="0">
                  <a:pos x="0" y="47"/>
                </a:cxn>
                <a:cxn ang="0">
                  <a:pos x="102" y="144"/>
                </a:cxn>
                <a:cxn ang="0">
                  <a:pos x="144" y="97"/>
                </a:cxn>
                <a:cxn ang="0">
                  <a:pos x="144" y="97"/>
                </a:cxn>
              </a:cxnLst>
              <a:rect l="0" t="0" r="r" b="b"/>
              <a:pathLst>
                <a:path w="145" h="145">
                  <a:moveTo>
                    <a:pt x="144" y="97"/>
                  </a:moveTo>
                  <a:lnTo>
                    <a:pt x="144" y="97"/>
                  </a:lnTo>
                  <a:lnTo>
                    <a:pt x="42" y="0"/>
                  </a:lnTo>
                  <a:lnTo>
                    <a:pt x="0" y="47"/>
                  </a:lnTo>
                  <a:lnTo>
                    <a:pt x="102" y="144"/>
                  </a:lnTo>
                  <a:lnTo>
                    <a:pt x="144" y="97"/>
                  </a:lnTo>
                  <a:lnTo>
                    <a:pt x="144" y="97"/>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0" name="Freeform 28"/>
            <p:cNvSpPr>
              <a:spLocks/>
            </p:cNvSpPr>
            <p:nvPr/>
          </p:nvSpPr>
          <p:spPr bwMode="auto">
            <a:xfrm>
              <a:off x="2444" y="1517"/>
              <a:ext cx="133" cy="137"/>
            </a:xfrm>
            <a:custGeom>
              <a:avLst/>
              <a:gdLst/>
              <a:ahLst/>
              <a:cxnLst>
                <a:cxn ang="0">
                  <a:pos x="21" y="122"/>
                </a:cxn>
                <a:cxn ang="0">
                  <a:pos x="21" y="122"/>
                </a:cxn>
                <a:cxn ang="0">
                  <a:pos x="7" y="104"/>
                </a:cxn>
                <a:cxn ang="0">
                  <a:pos x="0" y="84"/>
                </a:cxn>
                <a:cxn ang="0">
                  <a:pos x="0" y="63"/>
                </a:cxn>
                <a:cxn ang="0">
                  <a:pos x="5" y="41"/>
                </a:cxn>
                <a:cxn ang="0">
                  <a:pos x="16" y="23"/>
                </a:cxn>
                <a:cxn ang="0">
                  <a:pos x="33" y="9"/>
                </a:cxn>
                <a:cxn ang="0">
                  <a:pos x="53" y="1"/>
                </a:cxn>
                <a:cxn ang="0">
                  <a:pos x="74" y="0"/>
                </a:cxn>
                <a:cxn ang="0">
                  <a:pos x="93" y="6"/>
                </a:cxn>
                <a:cxn ang="0">
                  <a:pos x="111" y="17"/>
                </a:cxn>
                <a:cxn ang="0">
                  <a:pos x="124" y="35"/>
                </a:cxn>
                <a:cxn ang="0">
                  <a:pos x="130" y="53"/>
                </a:cxn>
                <a:cxn ang="0">
                  <a:pos x="132" y="77"/>
                </a:cxn>
                <a:cxn ang="0">
                  <a:pos x="126" y="97"/>
                </a:cxn>
                <a:cxn ang="0">
                  <a:pos x="114" y="115"/>
                </a:cxn>
                <a:cxn ang="0">
                  <a:pos x="96" y="130"/>
                </a:cxn>
                <a:cxn ang="0">
                  <a:pos x="78" y="136"/>
                </a:cxn>
                <a:cxn ang="0">
                  <a:pos x="56" y="137"/>
                </a:cxn>
                <a:cxn ang="0">
                  <a:pos x="37" y="133"/>
                </a:cxn>
                <a:cxn ang="0">
                  <a:pos x="21" y="122"/>
                </a:cxn>
                <a:cxn ang="0">
                  <a:pos x="21" y="122"/>
                </a:cxn>
              </a:cxnLst>
              <a:rect l="0" t="0" r="r" b="b"/>
              <a:pathLst>
                <a:path w="133" h="138">
                  <a:moveTo>
                    <a:pt x="21" y="122"/>
                  </a:moveTo>
                  <a:lnTo>
                    <a:pt x="21" y="122"/>
                  </a:lnTo>
                  <a:lnTo>
                    <a:pt x="7" y="104"/>
                  </a:lnTo>
                  <a:lnTo>
                    <a:pt x="0" y="84"/>
                  </a:lnTo>
                  <a:lnTo>
                    <a:pt x="0" y="63"/>
                  </a:lnTo>
                  <a:lnTo>
                    <a:pt x="5" y="41"/>
                  </a:lnTo>
                  <a:lnTo>
                    <a:pt x="16" y="23"/>
                  </a:lnTo>
                  <a:lnTo>
                    <a:pt x="33" y="9"/>
                  </a:lnTo>
                  <a:lnTo>
                    <a:pt x="53" y="1"/>
                  </a:lnTo>
                  <a:lnTo>
                    <a:pt x="74" y="0"/>
                  </a:lnTo>
                  <a:lnTo>
                    <a:pt x="93" y="6"/>
                  </a:lnTo>
                  <a:lnTo>
                    <a:pt x="111" y="17"/>
                  </a:lnTo>
                  <a:lnTo>
                    <a:pt x="124" y="35"/>
                  </a:lnTo>
                  <a:lnTo>
                    <a:pt x="130" y="53"/>
                  </a:lnTo>
                  <a:lnTo>
                    <a:pt x="132" y="77"/>
                  </a:lnTo>
                  <a:lnTo>
                    <a:pt x="126" y="97"/>
                  </a:lnTo>
                  <a:lnTo>
                    <a:pt x="114" y="115"/>
                  </a:lnTo>
                  <a:lnTo>
                    <a:pt x="96" y="130"/>
                  </a:lnTo>
                  <a:lnTo>
                    <a:pt x="78" y="136"/>
                  </a:lnTo>
                  <a:lnTo>
                    <a:pt x="56" y="137"/>
                  </a:lnTo>
                  <a:lnTo>
                    <a:pt x="37" y="133"/>
                  </a:lnTo>
                  <a:lnTo>
                    <a:pt x="21" y="122"/>
                  </a:lnTo>
                  <a:lnTo>
                    <a:pt x="21" y="122"/>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1" name="Freeform 29"/>
            <p:cNvSpPr>
              <a:spLocks/>
            </p:cNvSpPr>
            <p:nvPr/>
          </p:nvSpPr>
          <p:spPr bwMode="auto">
            <a:xfrm>
              <a:off x="3662" y="1660"/>
              <a:ext cx="147" cy="138"/>
            </a:xfrm>
            <a:custGeom>
              <a:avLst/>
              <a:gdLst/>
              <a:ahLst/>
              <a:cxnLst>
                <a:cxn ang="0">
                  <a:pos x="0" y="89"/>
                </a:cxn>
                <a:cxn ang="0">
                  <a:pos x="0" y="89"/>
                </a:cxn>
                <a:cxn ang="0">
                  <a:pos x="108" y="0"/>
                </a:cxn>
                <a:cxn ang="0">
                  <a:pos x="146" y="51"/>
                </a:cxn>
                <a:cxn ang="0">
                  <a:pos x="38" y="138"/>
                </a:cxn>
                <a:cxn ang="0">
                  <a:pos x="0" y="89"/>
                </a:cxn>
                <a:cxn ang="0">
                  <a:pos x="0" y="89"/>
                </a:cxn>
              </a:cxnLst>
              <a:rect l="0" t="0" r="r" b="b"/>
              <a:pathLst>
                <a:path w="147" h="139">
                  <a:moveTo>
                    <a:pt x="0" y="89"/>
                  </a:moveTo>
                  <a:lnTo>
                    <a:pt x="0" y="89"/>
                  </a:lnTo>
                  <a:lnTo>
                    <a:pt x="108" y="0"/>
                  </a:lnTo>
                  <a:lnTo>
                    <a:pt x="146" y="51"/>
                  </a:lnTo>
                  <a:lnTo>
                    <a:pt x="38" y="138"/>
                  </a:lnTo>
                  <a:lnTo>
                    <a:pt x="0" y="89"/>
                  </a:lnTo>
                  <a:lnTo>
                    <a:pt x="0" y="89"/>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2" name="Freeform 30"/>
            <p:cNvSpPr>
              <a:spLocks/>
            </p:cNvSpPr>
            <p:nvPr/>
          </p:nvSpPr>
          <p:spPr bwMode="auto">
            <a:xfrm>
              <a:off x="3773" y="1577"/>
              <a:ext cx="134" cy="136"/>
            </a:xfrm>
            <a:custGeom>
              <a:avLst/>
              <a:gdLst/>
              <a:ahLst/>
              <a:cxnLst>
                <a:cxn ang="0">
                  <a:pos x="108" y="124"/>
                </a:cxn>
                <a:cxn ang="0">
                  <a:pos x="108" y="124"/>
                </a:cxn>
                <a:cxn ang="0">
                  <a:pos x="122" y="109"/>
                </a:cxn>
                <a:cxn ang="0">
                  <a:pos x="131" y="89"/>
                </a:cxn>
                <a:cxn ang="0">
                  <a:pos x="133" y="68"/>
                </a:cxn>
                <a:cxn ang="0">
                  <a:pos x="128" y="45"/>
                </a:cxn>
                <a:cxn ang="0">
                  <a:pos x="119" y="27"/>
                </a:cxn>
                <a:cxn ang="0">
                  <a:pos x="102" y="12"/>
                </a:cxn>
                <a:cxn ang="0">
                  <a:pos x="83" y="3"/>
                </a:cxn>
                <a:cxn ang="0">
                  <a:pos x="64" y="0"/>
                </a:cxn>
                <a:cxn ang="0">
                  <a:pos x="43" y="4"/>
                </a:cxn>
                <a:cxn ang="0">
                  <a:pos x="26" y="13"/>
                </a:cxn>
                <a:cxn ang="0">
                  <a:pos x="11" y="30"/>
                </a:cxn>
                <a:cxn ang="0">
                  <a:pos x="3" y="49"/>
                </a:cxn>
                <a:cxn ang="0">
                  <a:pos x="0" y="71"/>
                </a:cxn>
                <a:cxn ang="0">
                  <a:pos x="4" y="94"/>
                </a:cxn>
                <a:cxn ang="0">
                  <a:pos x="17" y="112"/>
                </a:cxn>
                <a:cxn ang="0">
                  <a:pos x="31" y="127"/>
                </a:cxn>
                <a:cxn ang="0">
                  <a:pos x="50" y="135"/>
                </a:cxn>
                <a:cxn ang="0">
                  <a:pos x="71" y="139"/>
                </a:cxn>
                <a:cxn ang="0">
                  <a:pos x="91" y="135"/>
                </a:cxn>
                <a:cxn ang="0">
                  <a:pos x="108" y="124"/>
                </a:cxn>
                <a:cxn ang="0">
                  <a:pos x="108" y="124"/>
                </a:cxn>
              </a:cxnLst>
              <a:rect l="0" t="0" r="r" b="b"/>
              <a:pathLst>
                <a:path w="134" h="140">
                  <a:moveTo>
                    <a:pt x="108" y="124"/>
                  </a:moveTo>
                  <a:lnTo>
                    <a:pt x="108" y="124"/>
                  </a:lnTo>
                  <a:lnTo>
                    <a:pt x="122" y="109"/>
                  </a:lnTo>
                  <a:lnTo>
                    <a:pt x="131" y="89"/>
                  </a:lnTo>
                  <a:lnTo>
                    <a:pt x="133" y="68"/>
                  </a:lnTo>
                  <a:lnTo>
                    <a:pt x="128" y="45"/>
                  </a:lnTo>
                  <a:lnTo>
                    <a:pt x="119" y="27"/>
                  </a:lnTo>
                  <a:lnTo>
                    <a:pt x="102" y="12"/>
                  </a:lnTo>
                  <a:lnTo>
                    <a:pt x="83" y="3"/>
                  </a:lnTo>
                  <a:lnTo>
                    <a:pt x="64" y="0"/>
                  </a:lnTo>
                  <a:lnTo>
                    <a:pt x="43" y="4"/>
                  </a:lnTo>
                  <a:lnTo>
                    <a:pt x="26" y="13"/>
                  </a:lnTo>
                  <a:lnTo>
                    <a:pt x="11" y="30"/>
                  </a:lnTo>
                  <a:lnTo>
                    <a:pt x="3" y="49"/>
                  </a:lnTo>
                  <a:lnTo>
                    <a:pt x="0" y="71"/>
                  </a:lnTo>
                  <a:lnTo>
                    <a:pt x="4" y="94"/>
                  </a:lnTo>
                  <a:lnTo>
                    <a:pt x="17" y="112"/>
                  </a:lnTo>
                  <a:lnTo>
                    <a:pt x="31" y="127"/>
                  </a:lnTo>
                  <a:lnTo>
                    <a:pt x="50" y="135"/>
                  </a:lnTo>
                  <a:lnTo>
                    <a:pt x="71" y="139"/>
                  </a:lnTo>
                  <a:lnTo>
                    <a:pt x="91" y="135"/>
                  </a:lnTo>
                  <a:lnTo>
                    <a:pt x="108" y="124"/>
                  </a:lnTo>
                  <a:lnTo>
                    <a:pt x="108" y="124"/>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3" name="Freeform 31"/>
            <p:cNvSpPr>
              <a:spLocks/>
            </p:cNvSpPr>
            <p:nvPr/>
          </p:nvSpPr>
          <p:spPr bwMode="auto">
            <a:xfrm>
              <a:off x="2526" y="2389"/>
              <a:ext cx="147" cy="139"/>
            </a:xfrm>
            <a:custGeom>
              <a:avLst/>
              <a:gdLst/>
              <a:ahLst/>
              <a:cxnLst>
                <a:cxn ang="0">
                  <a:pos x="146" y="50"/>
                </a:cxn>
                <a:cxn ang="0">
                  <a:pos x="146" y="50"/>
                </a:cxn>
                <a:cxn ang="0">
                  <a:pos x="37" y="138"/>
                </a:cxn>
                <a:cxn ang="0">
                  <a:pos x="0" y="88"/>
                </a:cxn>
                <a:cxn ang="0">
                  <a:pos x="108" y="0"/>
                </a:cxn>
                <a:cxn ang="0">
                  <a:pos x="146" y="50"/>
                </a:cxn>
                <a:cxn ang="0">
                  <a:pos x="146" y="50"/>
                </a:cxn>
              </a:cxnLst>
              <a:rect l="0" t="0" r="r" b="b"/>
              <a:pathLst>
                <a:path w="147" h="139">
                  <a:moveTo>
                    <a:pt x="146" y="50"/>
                  </a:moveTo>
                  <a:lnTo>
                    <a:pt x="146" y="50"/>
                  </a:lnTo>
                  <a:lnTo>
                    <a:pt x="37" y="138"/>
                  </a:lnTo>
                  <a:lnTo>
                    <a:pt x="0" y="88"/>
                  </a:lnTo>
                  <a:lnTo>
                    <a:pt x="108" y="0"/>
                  </a:lnTo>
                  <a:lnTo>
                    <a:pt x="146" y="50"/>
                  </a:lnTo>
                  <a:lnTo>
                    <a:pt x="146" y="50"/>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4" name="Freeform 32"/>
            <p:cNvSpPr>
              <a:spLocks/>
            </p:cNvSpPr>
            <p:nvPr/>
          </p:nvSpPr>
          <p:spPr bwMode="auto">
            <a:xfrm>
              <a:off x="2428" y="2471"/>
              <a:ext cx="134" cy="143"/>
            </a:xfrm>
            <a:custGeom>
              <a:avLst/>
              <a:gdLst/>
              <a:ahLst/>
              <a:cxnLst>
                <a:cxn ang="0">
                  <a:pos x="25" y="15"/>
                </a:cxn>
                <a:cxn ang="0">
                  <a:pos x="25" y="15"/>
                </a:cxn>
                <a:cxn ang="0">
                  <a:pos x="11" y="30"/>
                </a:cxn>
                <a:cxn ang="0">
                  <a:pos x="2" y="49"/>
                </a:cxn>
                <a:cxn ang="0">
                  <a:pos x="0" y="70"/>
                </a:cxn>
                <a:cxn ang="0">
                  <a:pos x="5" y="92"/>
                </a:cxn>
                <a:cxn ang="0">
                  <a:pos x="14" y="112"/>
                </a:cxn>
                <a:cxn ang="0">
                  <a:pos x="31" y="127"/>
                </a:cxn>
                <a:cxn ang="0">
                  <a:pos x="49" y="136"/>
                </a:cxn>
                <a:cxn ang="0">
                  <a:pos x="69" y="140"/>
                </a:cxn>
                <a:cxn ang="0">
                  <a:pos x="90" y="134"/>
                </a:cxn>
                <a:cxn ang="0">
                  <a:pos x="108" y="124"/>
                </a:cxn>
                <a:cxn ang="0">
                  <a:pos x="122" y="108"/>
                </a:cxn>
                <a:cxn ang="0">
                  <a:pos x="130" y="90"/>
                </a:cxn>
                <a:cxn ang="0">
                  <a:pos x="133" y="67"/>
                </a:cxn>
                <a:cxn ang="0">
                  <a:pos x="128" y="45"/>
                </a:cxn>
                <a:cxn ang="0">
                  <a:pos x="116" y="27"/>
                </a:cxn>
                <a:cxn ang="0">
                  <a:pos x="101" y="11"/>
                </a:cxn>
                <a:cxn ang="0">
                  <a:pos x="83" y="4"/>
                </a:cxn>
                <a:cxn ang="0">
                  <a:pos x="61" y="0"/>
                </a:cxn>
                <a:cxn ang="0">
                  <a:pos x="42" y="4"/>
                </a:cxn>
                <a:cxn ang="0">
                  <a:pos x="25" y="15"/>
                </a:cxn>
                <a:cxn ang="0">
                  <a:pos x="25" y="15"/>
                </a:cxn>
              </a:cxnLst>
              <a:rect l="0" t="0" r="r" b="b"/>
              <a:pathLst>
                <a:path w="134" h="141">
                  <a:moveTo>
                    <a:pt x="25" y="15"/>
                  </a:moveTo>
                  <a:lnTo>
                    <a:pt x="25" y="15"/>
                  </a:lnTo>
                  <a:lnTo>
                    <a:pt x="11" y="30"/>
                  </a:lnTo>
                  <a:lnTo>
                    <a:pt x="2" y="49"/>
                  </a:lnTo>
                  <a:lnTo>
                    <a:pt x="0" y="70"/>
                  </a:lnTo>
                  <a:lnTo>
                    <a:pt x="5" y="92"/>
                  </a:lnTo>
                  <a:lnTo>
                    <a:pt x="14" y="112"/>
                  </a:lnTo>
                  <a:lnTo>
                    <a:pt x="31" y="127"/>
                  </a:lnTo>
                  <a:lnTo>
                    <a:pt x="49" y="136"/>
                  </a:lnTo>
                  <a:lnTo>
                    <a:pt x="69" y="140"/>
                  </a:lnTo>
                  <a:lnTo>
                    <a:pt x="90" y="134"/>
                  </a:lnTo>
                  <a:lnTo>
                    <a:pt x="108" y="124"/>
                  </a:lnTo>
                  <a:lnTo>
                    <a:pt x="122" y="108"/>
                  </a:lnTo>
                  <a:lnTo>
                    <a:pt x="130" y="90"/>
                  </a:lnTo>
                  <a:lnTo>
                    <a:pt x="133" y="67"/>
                  </a:lnTo>
                  <a:lnTo>
                    <a:pt x="128" y="45"/>
                  </a:lnTo>
                  <a:lnTo>
                    <a:pt x="116" y="27"/>
                  </a:lnTo>
                  <a:lnTo>
                    <a:pt x="101" y="11"/>
                  </a:lnTo>
                  <a:lnTo>
                    <a:pt x="83" y="4"/>
                  </a:lnTo>
                  <a:lnTo>
                    <a:pt x="61" y="0"/>
                  </a:lnTo>
                  <a:lnTo>
                    <a:pt x="42" y="4"/>
                  </a:lnTo>
                  <a:lnTo>
                    <a:pt x="25" y="15"/>
                  </a:lnTo>
                  <a:lnTo>
                    <a:pt x="25" y="15"/>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5" name="Freeform 33"/>
            <p:cNvSpPr>
              <a:spLocks/>
            </p:cNvSpPr>
            <p:nvPr/>
          </p:nvSpPr>
          <p:spPr bwMode="auto">
            <a:xfrm>
              <a:off x="3758" y="1948"/>
              <a:ext cx="145" cy="82"/>
            </a:xfrm>
            <a:custGeom>
              <a:avLst/>
              <a:gdLst/>
              <a:ahLst/>
              <a:cxnLst>
                <a:cxn ang="0">
                  <a:pos x="0" y="18"/>
                </a:cxn>
                <a:cxn ang="0">
                  <a:pos x="0" y="18"/>
                </a:cxn>
                <a:cxn ang="0">
                  <a:pos x="137" y="0"/>
                </a:cxn>
                <a:cxn ang="0">
                  <a:pos x="144" y="65"/>
                </a:cxn>
                <a:cxn ang="0">
                  <a:pos x="9" y="81"/>
                </a:cxn>
                <a:cxn ang="0">
                  <a:pos x="0" y="18"/>
                </a:cxn>
                <a:cxn ang="0">
                  <a:pos x="0" y="18"/>
                </a:cxn>
              </a:cxnLst>
              <a:rect l="0" t="0" r="r" b="b"/>
              <a:pathLst>
                <a:path w="145" h="82">
                  <a:moveTo>
                    <a:pt x="0" y="18"/>
                  </a:moveTo>
                  <a:lnTo>
                    <a:pt x="0" y="18"/>
                  </a:lnTo>
                  <a:lnTo>
                    <a:pt x="137" y="0"/>
                  </a:lnTo>
                  <a:lnTo>
                    <a:pt x="144" y="65"/>
                  </a:lnTo>
                  <a:lnTo>
                    <a:pt x="9" y="81"/>
                  </a:lnTo>
                  <a:lnTo>
                    <a:pt x="0" y="18"/>
                  </a:lnTo>
                  <a:lnTo>
                    <a:pt x="0" y="18"/>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6" name="Freeform 34"/>
            <p:cNvSpPr>
              <a:spLocks/>
            </p:cNvSpPr>
            <p:nvPr/>
          </p:nvSpPr>
          <p:spPr bwMode="auto">
            <a:xfrm>
              <a:off x="3896" y="1905"/>
              <a:ext cx="131" cy="139"/>
            </a:xfrm>
            <a:custGeom>
              <a:avLst/>
              <a:gdLst/>
              <a:ahLst/>
              <a:cxnLst>
                <a:cxn ang="0">
                  <a:pos x="73" y="138"/>
                </a:cxn>
                <a:cxn ang="0">
                  <a:pos x="73" y="138"/>
                </a:cxn>
                <a:cxn ang="0">
                  <a:pos x="93" y="132"/>
                </a:cxn>
                <a:cxn ang="0">
                  <a:pos x="111" y="120"/>
                </a:cxn>
                <a:cxn ang="0">
                  <a:pos x="121" y="103"/>
                </a:cxn>
                <a:cxn ang="0">
                  <a:pos x="129" y="82"/>
                </a:cxn>
                <a:cxn ang="0">
                  <a:pos x="130" y="60"/>
                </a:cxn>
                <a:cxn ang="0">
                  <a:pos x="125" y="39"/>
                </a:cxn>
                <a:cxn ang="0">
                  <a:pos x="113" y="20"/>
                </a:cxn>
                <a:cxn ang="0">
                  <a:pos x="97" y="7"/>
                </a:cxn>
                <a:cxn ang="0">
                  <a:pos x="78" y="0"/>
                </a:cxn>
                <a:cxn ang="0">
                  <a:pos x="57" y="0"/>
                </a:cxn>
                <a:cxn ang="0">
                  <a:pos x="37" y="6"/>
                </a:cxn>
                <a:cxn ang="0">
                  <a:pos x="20" y="18"/>
                </a:cxn>
                <a:cxn ang="0">
                  <a:pos x="7" y="35"/>
                </a:cxn>
                <a:cxn ang="0">
                  <a:pos x="0" y="56"/>
                </a:cxn>
                <a:cxn ang="0">
                  <a:pos x="0" y="78"/>
                </a:cxn>
                <a:cxn ang="0">
                  <a:pos x="6" y="100"/>
                </a:cxn>
                <a:cxn ang="0">
                  <a:pos x="17" y="117"/>
                </a:cxn>
                <a:cxn ang="0">
                  <a:pos x="36" y="131"/>
                </a:cxn>
                <a:cxn ang="0">
                  <a:pos x="53" y="137"/>
                </a:cxn>
                <a:cxn ang="0">
                  <a:pos x="73" y="138"/>
                </a:cxn>
                <a:cxn ang="0">
                  <a:pos x="73" y="138"/>
                </a:cxn>
              </a:cxnLst>
              <a:rect l="0" t="0" r="r" b="b"/>
              <a:pathLst>
                <a:path w="131" h="139">
                  <a:moveTo>
                    <a:pt x="73" y="138"/>
                  </a:moveTo>
                  <a:lnTo>
                    <a:pt x="73" y="138"/>
                  </a:lnTo>
                  <a:lnTo>
                    <a:pt x="93" y="132"/>
                  </a:lnTo>
                  <a:lnTo>
                    <a:pt x="111" y="120"/>
                  </a:lnTo>
                  <a:lnTo>
                    <a:pt x="121" y="103"/>
                  </a:lnTo>
                  <a:lnTo>
                    <a:pt x="129" y="82"/>
                  </a:lnTo>
                  <a:lnTo>
                    <a:pt x="130" y="60"/>
                  </a:lnTo>
                  <a:lnTo>
                    <a:pt x="125" y="39"/>
                  </a:lnTo>
                  <a:lnTo>
                    <a:pt x="113" y="20"/>
                  </a:lnTo>
                  <a:lnTo>
                    <a:pt x="97" y="7"/>
                  </a:lnTo>
                  <a:lnTo>
                    <a:pt x="78" y="0"/>
                  </a:lnTo>
                  <a:lnTo>
                    <a:pt x="57" y="0"/>
                  </a:lnTo>
                  <a:lnTo>
                    <a:pt x="37" y="6"/>
                  </a:lnTo>
                  <a:lnTo>
                    <a:pt x="20" y="18"/>
                  </a:lnTo>
                  <a:lnTo>
                    <a:pt x="7" y="35"/>
                  </a:lnTo>
                  <a:lnTo>
                    <a:pt x="0" y="56"/>
                  </a:lnTo>
                  <a:lnTo>
                    <a:pt x="0" y="78"/>
                  </a:lnTo>
                  <a:lnTo>
                    <a:pt x="6" y="100"/>
                  </a:lnTo>
                  <a:lnTo>
                    <a:pt x="17" y="117"/>
                  </a:lnTo>
                  <a:lnTo>
                    <a:pt x="36" y="131"/>
                  </a:lnTo>
                  <a:lnTo>
                    <a:pt x="53" y="137"/>
                  </a:lnTo>
                  <a:lnTo>
                    <a:pt x="73" y="138"/>
                  </a:lnTo>
                  <a:lnTo>
                    <a:pt x="73" y="138"/>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7" name="Freeform 35"/>
            <p:cNvSpPr>
              <a:spLocks/>
            </p:cNvSpPr>
            <p:nvPr/>
          </p:nvSpPr>
          <p:spPr bwMode="auto">
            <a:xfrm>
              <a:off x="2421" y="1901"/>
              <a:ext cx="150" cy="103"/>
            </a:xfrm>
            <a:custGeom>
              <a:avLst/>
              <a:gdLst/>
              <a:ahLst/>
              <a:cxnLst>
                <a:cxn ang="0">
                  <a:pos x="149" y="42"/>
                </a:cxn>
                <a:cxn ang="0">
                  <a:pos x="149" y="42"/>
                </a:cxn>
                <a:cxn ang="0">
                  <a:pos x="18" y="0"/>
                </a:cxn>
                <a:cxn ang="0">
                  <a:pos x="0" y="61"/>
                </a:cxn>
                <a:cxn ang="0">
                  <a:pos x="131" y="102"/>
                </a:cxn>
                <a:cxn ang="0">
                  <a:pos x="149" y="42"/>
                </a:cxn>
                <a:cxn ang="0">
                  <a:pos x="149" y="42"/>
                </a:cxn>
              </a:cxnLst>
              <a:rect l="0" t="0" r="r" b="b"/>
              <a:pathLst>
                <a:path w="150" h="103">
                  <a:moveTo>
                    <a:pt x="149" y="42"/>
                  </a:moveTo>
                  <a:lnTo>
                    <a:pt x="149" y="42"/>
                  </a:lnTo>
                  <a:lnTo>
                    <a:pt x="18" y="0"/>
                  </a:lnTo>
                  <a:lnTo>
                    <a:pt x="0" y="61"/>
                  </a:lnTo>
                  <a:lnTo>
                    <a:pt x="131" y="102"/>
                  </a:lnTo>
                  <a:lnTo>
                    <a:pt x="149" y="42"/>
                  </a:lnTo>
                  <a:lnTo>
                    <a:pt x="149" y="42"/>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8" name="Freeform 36"/>
            <p:cNvSpPr>
              <a:spLocks/>
            </p:cNvSpPr>
            <p:nvPr/>
          </p:nvSpPr>
          <p:spPr bwMode="auto">
            <a:xfrm>
              <a:off x="2304" y="1844"/>
              <a:ext cx="132" cy="142"/>
            </a:xfrm>
            <a:custGeom>
              <a:avLst/>
              <a:gdLst/>
              <a:ahLst/>
              <a:cxnLst>
                <a:cxn ang="0">
                  <a:pos x="46" y="136"/>
                </a:cxn>
                <a:cxn ang="0">
                  <a:pos x="46" y="136"/>
                </a:cxn>
                <a:cxn ang="0">
                  <a:pos x="27" y="127"/>
                </a:cxn>
                <a:cxn ang="0">
                  <a:pos x="12" y="111"/>
                </a:cxn>
                <a:cxn ang="0">
                  <a:pos x="4" y="93"/>
                </a:cxn>
                <a:cxn ang="0">
                  <a:pos x="0" y="70"/>
                </a:cxn>
                <a:cxn ang="0">
                  <a:pos x="3" y="49"/>
                </a:cxn>
                <a:cxn ang="0">
                  <a:pos x="12" y="29"/>
                </a:cxn>
                <a:cxn ang="0">
                  <a:pos x="25" y="14"/>
                </a:cxn>
                <a:cxn ang="0">
                  <a:pos x="45" y="3"/>
                </a:cxn>
                <a:cxn ang="0">
                  <a:pos x="66" y="0"/>
                </a:cxn>
                <a:cxn ang="0">
                  <a:pos x="84" y="3"/>
                </a:cxn>
                <a:cxn ang="0">
                  <a:pos x="105" y="13"/>
                </a:cxn>
                <a:cxn ang="0">
                  <a:pos x="119" y="27"/>
                </a:cxn>
                <a:cxn ang="0">
                  <a:pos x="129" y="47"/>
                </a:cxn>
                <a:cxn ang="0">
                  <a:pos x="131" y="68"/>
                </a:cxn>
                <a:cxn ang="0">
                  <a:pos x="127" y="91"/>
                </a:cxn>
                <a:cxn ang="0">
                  <a:pos x="118" y="111"/>
                </a:cxn>
                <a:cxn ang="0">
                  <a:pos x="105" y="125"/>
                </a:cxn>
                <a:cxn ang="0">
                  <a:pos x="86" y="136"/>
                </a:cxn>
                <a:cxn ang="0">
                  <a:pos x="66" y="140"/>
                </a:cxn>
                <a:cxn ang="0">
                  <a:pos x="46" y="136"/>
                </a:cxn>
                <a:cxn ang="0">
                  <a:pos x="46" y="136"/>
                </a:cxn>
              </a:cxnLst>
              <a:rect l="0" t="0" r="r" b="b"/>
              <a:pathLst>
                <a:path w="132" h="141">
                  <a:moveTo>
                    <a:pt x="46" y="136"/>
                  </a:moveTo>
                  <a:lnTo>
                    <a:pt x="46" y="136"/>
                  </a:lnTo>
                  <a:lnTo>
                    <a:pt x="27" y="127"/>
                  </a:lnTo>
                  <a:lnTo>
                    <a:pt x="12" y="111"/>
                  </a:lnTo>
                  <a:lnTo>
                    <a:pt x="4" y="93"/>
                  </a:lnTo>
                  <a:lnTo>
                    <a:pt x="0" y="70"/>
                  </a:lnTo>
                  <a:lnTo>
                    <a:pt x="3" y="49"/>
                  </a:lnTo>
                  <a:lnTo>
                    <a:pt x="12" y="29"/>
                  </a:lnTo>
                  <a:lnTo>
                    <a:pt x="25" y="14"/>
                  </a:lnTo>
                  <a:lnTo>
                    <a:pt x="45" y="3"/>
                  </a:lnTo>
                  <a:lnTo>
                    <a:pt x="66" y="0"/>
                  </a:lnTo>
                  <a:lnTo>
                    <a:pt x="84" y="3"/>
                  </a:lnTo>
                  <a:lnTo>
                    <a:pt x="105" y="13"/>
                  </a:lnTo>
                  <a:lnTo>
                    <a:pt x="119" y="27"/>
                  </a:lnTo>
                  <a:lnTo>
                    <a:pt x="129" y="47"/>
                  </a:lnTo>
                  <a:lnTo>
                    <a:pt x="131" y="68"/>
                  </a:lnTo>
                  <a:lnTo>
                    <a:pt x="127" y="91"/>
                  </a:lnTo>
                  <a:lnTo>
                    <a:pt x="118" y="111"/>
                  </a:lnTo>
                  <a:lnTo>
                    <a:pt x="105" y="125"/>
                  </a:lnTo>
                  <a:lnTo>
                    <a:pt x="86" y="136"/>
                  </a:lnTo>
                  <a:lnTo>
                    <a:pt x="66" y="140"/>
                  </a:lnTo>
                  <a:lnTo>
                    <a:pt x="46" y="136"/>
                  </a:lnTo>
                  <a:lnTo>
                    <a:pt x="46" y="136"/>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89" name="Freeform 37"/>
            <p:cNvSpPr>
              <a:spLocks/>
            </p:cNvSpPr>
            <p:nvPr/>
          </p:nvSpPr>
          <p:spPr bwMode="auto">
            <a:xfrm>
              <a:off x="2427" y="2187"/>
              <a:ext cx="153" cy="103"/>
            </a:xfrm>
            <a:custGeom>
              <a:avLst/>
              <a:gdLst/>
              <a:ahLst/>
              <a:cxnLst>
                <a:cxn ang="0">
                  <a:pos x="150" y="60"/>
                </a:cxn>
                <a:cxn ang="0">
                  <a:pos x="150" y="60"/>
                </a:cxn>
                <a:cxn ang="0">
                  <a:pos x="19" y="103"/>
                </a:cxn>
                <a:cxn ang="0">
                  <a:pos x="0" y="41"/>
                </a:cxn>
                <a:cxn ang="0">
                  <a:pos x="132" y="0"/>
                </a:cxn>
                <a:cxn ang="0">
                  <a:pos x="150" y="60"/>
                </a:cxn>
                <a:cxn ang="0">
                  <a:pos x="150" y="60"/>
                </a:cxn>
              </a:cxnLst>
              <a:rect l="0" t="0" r="r" b="b"/>
              <a:pathLst>
                <a:path w="151" h="104">
                  <a:moveTo>
                    <a:pt x="150" y="60"/>
                  </a:moveTo>
                  <a:lnTo>
                    <a:pt x="150" y="60"/>
                  </a:lnTo>
                  <a:lnTo>
                    <a:pt x="19" y="103"/>
                  </a:lnTo>
                  <a:lnTo>
                    <a:pt x="0" y="41"/>
                  </a:lnTo>
                  <a:lnTo>
                    <a:pt x="132" y="0"/>
                  </a:lnTo>
                  <a:lnTo>
                    <a:pt x="150" y="60"/>
                  </a:lnTo>
                  <a:lnTo>
                    <a:pt x="150" y="60"/>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0" name="Freeform 38"/>
            <p:cNvSpPr>
              <a:spLocks/>
            </p:cNvSpPr>
            <p:nvPr/>
          </p:nvSpPr>
          <p:spPr bwMode="auto">
            <a:xfrm>
              <a:off x="2311" y="2205"/>
              <a:ext cx="132" cy="142"/>
            </a:xfrm>
            <a:custGeom>
              <a:avLst/>
              <a:gdLst/>
              <a:ahLst/>
              <a:cxnLst>
                <a:cxn ang="0">
                  <a:pos x="46" y="3"/>
                </a:cxn>
                <a:cxn ang="0">
                  <a:pos x="46" y="3"/>
                </a:cxn>
                <a:cxn ang="0">
                  <a:pos x="27" y="12"/>
                </a:cxn>
                <a:cxn ang="0">
                  <a:pos x="13" y="28"/>
                </a:cxn>
                <a:cxn ang="0">
                  <a:pos x="3" y="47"/>
                </a:cxn>
                <a:cxn ang="0">
                  <a:pos x="0" y="69"/>
                </a:cxn>
                <a:cxn ang="0">
                  <a:pos x="2" y="91"/>
                </a:cxn>
                <a:cxn ang="0">
                  <a:pos x="12" y="110"/>
                </a:cxn>
                <a:cxn ang="0">
                  <a:pos x="26" y="125"/>
                </a:cxn>
                <a:cxn ang="0">
                  <a:pos x="44" y="137"/>
                </a:cxn>
                <a:cxn ang="0">
                  <a:pos x="65" y="140"/>
                </a:cxn>
                <a:cxn ang="0">
                  <a:pos x="86" y="137"/>
                </a:cxn>
                <a:cxn ang="0">
                  <a:pos x="103" y="126"/>
                </a:cxn>
                <a:cxn ang="0">
                  <a:pos x="118" y="112"/>
                </a:cxn>
                <a:cxn ang="0">
                  <a:pos x="128" y="93"/>
                </a:cxn>
                <a:cxn ang="0">
                  <a:pos x="131" y="70"/>
                </a:cxn>
                <a:cxn ang="0">
                  <a:pos x="127" y="48"/>
                </a:cxn>
                <a:cxn ang="0">
                  <a:pos x="118" y="29"/>
                </a:cxn>
                <a:cxn ang="0">
                  <a:pos x="103" y="15"/>
                </a:cxn>
                <a:cxn ang="0">
                  <a:pos x="84" y="3"/>
                </a:cxn>
                <a:cxn ang="0">
                  <a:pos x="65" y="0"/>
                </a:cxn>
                <a:cxn ang="0">
                  <a:pos x="46" y="3"/>
                </a:cxn>
                <a:cxn ang="0">
                  <a:pos x="46" y="3"/>
                </a:cxn>
              </a:cxnLst>
              <a:rect l="0" t="0" r="r" b="b"/>
              <a:pathLst>
                <a:path w="132" h="141">
                  <a:moveTo>
                    <a:pt x="46" y="3"/>
                  </a:moveTo>
                  <a:lnTo>
                    <a:pt x="46" y="3"/>
                  </a:lnTo>
                  <a:lnTo>
                    <a:pt x="27" y="12"/>
                  </a:lnTo>
                  <a:lnTo>
                    <a:pt x="13" y="28"/>
                  </a:lnTo>
                  <a:lnTo>
                    <a:pt x="3" y="47"/>
                  </a:lnTo>
                  <a:lnTo>
                    <a:pt x="0" y="69"/>
                  </a:lnTo>
                  <a:lnTo>
                    <a:pt x="2" y="91"/>
                  </a:lnTo>
                  <a:lnTo>
                    <a:pt x="12" y="110"/>
                  </a:lnTo>
                  <a:lnTo>
                    <a:pt x="26" y="125"/>
                  </a:lnTo>
                  <a:lnTo>
                    <a:pt x="44" y="137"/>
                  </a:lnTo>
                  <a:lnTo>
                    <a:pt x="65" y="140"/>
                  </a:lnTo>
                  <a:lnTo>
                    <a:pt x="86" y="137"/>
                  </a:lnTo>
                  <a:lnTo>
                    <a:pt x="103" y="126"/>
                  </a:lnTo>
                  <a:lnTo>
                    <a:pt x="118" y="112"/>
                  </a:lnTo>
                  <a:lnTo>
                    <a:pt x="128" y="93"/>
                  </a:lnTo>
                  <a:lnTo>
                    <a:pt x="131" y="70"/>
                  </a:lnTo>
                  <a:lnTo>
                    <a:pt x="127" y="48"/>
                  </a:lnTo>
                  <a:lnTo>
                    <a:pt x="118" y="29"/>
                  </a:lnTo>
                  <a:lnTo>
                    <a:pt x="103" y="15"/>
                  </a:lnTo>
                  <a:lnTo>
                    <a:pt x="84" y="3"/>
                  </a:lnTo>
                  <a:lnTo>
                    <a:pt x="65" y="0"/>
                  </a:lnTo>
                  <a:lnTo>
                    <a:pt x="46" y="3"/>
                  </a:lnTo>
                  <a:lnTo>
                    <a:pt x="46" y="3"/>
                  </a:lnTo>
                </a:path>
              </a:pathLst>
            </a:custGeom>
            <a:solidFill>
              <a:schemeClr val="accent1"/>
            </a:solidFill>
            <a:ln w="9271"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1" name="Freeform 39"/>
            <p:cNvSpPr>
              <a:spLocks/>
            </p:cNvSpPr>
            <p:nvPr/>
          </p:nvSpPr>
          <p:spPr bwMode="auto">
            <a:xfrm>
              <a:off x="3399" y="1369"/>
              <a:ext cx="116" cy="155"/>
            </a:xfrm>
            <a:custGeom>
              <a:avLst/>
              <a:gdLst/>
              <a:ahLst/>
              <a:cxnLst>
                <a:cxn ang="0">
                  <a:pos x="0" y="126"/>
                </a:cxn>
                <a:cxn ang="0">
                  <a:pos x="52" y="154"/>
                </a:cxn>
                <a:cxn ang="0">
                  <a:pos x="115" y="27"/>
                </a:cxn>
                <a:cxn ang="0">
                  <a:pos x="63" y="0"/>
                </a:cxn>
                <a:cxn ang="0">
                  <a:pos x="0" y="126"/>
                </a:cxn>
              </a:cxnLst>
              <a:rect l="0" t="0" r="r" b="b"/>
              <a:pathLst>
                <a:path w="116" h="155">
                  <a:moveTo>
                    <a:pt x="0" y="126"/>
                  </a:moveTo>
                  <a:lnTo>
                    <a:pt x="52" y="154"/>
                  </a:lnTo>
                  <a:lnTo>
                    <a:pt x="115" y="27"/>
                  </a:lnTo>
                  <a:lnTo>
                    <a:pt x="63" y="0"/>
                  </a:lnTo>
                  <a:lnTo>
                    <a:pt x="0" y="126"/>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2" name="AutoShape 40"/>
            <p:cNvSpPr>
              <a:spLocks noChangeArrowheads="1"/>
            </p:cNvSpPr>
            <p:nvPr/>
          </p:nvSpPr>
          <p:spPr bwMode="auto">
            <a:xfrm flipV="1">
              <a:off x="3160" y="1309"/>
              <a:ext cx="57" cy="142"/>
            </a:xfrm>
            <a:prstGeom prst="roundRect">
              <a:avLst>
                <a:gd name="adj" fmla="val 0"/>
              </a:avLst>
            </a:prstGeom>
            <a:solidFill>
              <a:schemeClr val="accent1"/>
            </a:solidFill>
            <a:ln w="31242">
              <a:solidFill>
                <a:srgbClr val="000000"/>
              </a:solidFill>
              <a:round/>
              <a:headEnd/>
              <a:tailEnd/>
            </a:ln>
            <a:effectLst/>
          </p:spPr>
          <p:txBody>
            <a:bodyPr wrap="none" anchor="ctr"/>
            <a:lstStyle/>
            <a:p>
              <a:pPr>
                <a:defRPr/>
              </a:pPr>
              <a:endParaRPr kumimoji="0" lang="el-GR" sz="2200" dirty="0">
                <a:solidFill>
                  <a:srgbClr val="FFFFFF"/>
                </a:solidFill>
                <a:ea typeface="+mn-ea"/>
              </a:endParaRPr>
            </a:p>
          </p:txBody>
        </p:sp>
        <p:sp>
          <p:nvSpPr>
            <p:cNvPr id="125993" name="Freeform 41"/>
            <p:cNvSpPr>
              <a:spLocks/>
            </p:cNvSpPr>
            <p:nvPr/>
          </p:nvSpPr>
          <p:spPr bwMode="auto">
            <a:xfrm>
              <a:off x="2887" y="1339"/>
              <a:ext cx="105" cy="153"/>
            </a:xfrm>
            <a:custGeom>
              <a:avLst/>
              <a:gdLst/>
              <a:ahLst/>
              <a:cxnLst>
                <a:cxn ang="0">
                  <a:pos x="49" y="154"/>
                </a:cxn>
                <a:cxn ang="0">
                  <a:pos x="104" y="132"/>
                </a:cxn>
                <a:cxn ang="0">
                  <a:pos x="54" y="0"/>
                </a:cxn>
                <a:cxn ang="0">
                  <a:pos x="0" y="23"/>
                </a:cxn>
                <a:cxn ang="0">
                  <a:pos x="49" y="154"/>
                </a:cxn>
              </a:cxnLst>
              <a:rect l="0" t="0" r="r" b="b"/>
              <a:pathLst>
                <a:path w="105" h="155">
                  <a:moveTo>
                    <a:pt x="49" y="154"/>
                  </a:moveTo>
                  <a:lnTo>
                    <a:pt x="104" y="132"/>
                  </a:lnTo>
                  <a:lnTo>
                    <a:pt x="54" y="0"/>
                  </a:lnTo>
                  <a:lnTo>
                    <a:pt x="0" y="23"/>
                  </a:lnTo>
                  <a:lnTo>
                    <a:pt x="49" y="154"/>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4" name="Freeform 42"/>
            <p:cNvSpPr>
              <a:spLocks/>
            </p:cNvSpPr>
            <p:nvPr/>
          </p:nvSpPr>
          <p:spPr bwMode="auto">
            <a:xfrm>
              <a:off x="2632" y="1487"/>
              <a:ext cx="134" cy="146"/>
            </a:xfrm>
            <a:custGeom>
              <a:avLst/>
              <a:gdLst/>
              <a:ahLst/>
              <a:cxnLst>
                <a:cxn ang="0">
                  <a:pos x="89" y="145"/>
                </a:cxn>
                <a:cxn ang="0">
                  <a:pos x="134" y="105"/>
                </a:cxn>
                <a:cxn ang="0">
                  <a:pos x="43" y="0"/>
                </a:cxn>
                <a:cxn ang="0">
                  <a:pos x="0" y="39"/>
                </a:cxn>
                <a:cxn ang="0">
                  <a:pos x="89" y="145"/>
                </a:cxn>
              </a:cxnLst>
              <a:rect l="0" t="0" r="r" b="b"/>
              <a:pathLst>
                <a:path w="135" h="146">
                  <a:moveTo>
                    <a:pt x="89" y="145"/>
                  </a:moveTo>
                  <a:lnTo>
                    <a:pt x="134" y="105"/>
                  </a:lnTo>
                  <a:lnTo>
                    <a:pt x="43" y="0"/>
                  </a:lnTo>
                  <a:lnTo>
                    <a:pt x="0" y="39"/>
                  </a:lnTo>
                  <a:lnTo>
                    <a:pt x="89" y="145"/>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5" name="Freeform 43"/>
            <p:cNvSpPr>
              <a:spLocks/>
            </p:cNvSpPr>
            <p:nvPr/>
          </p:nvSpPr>
          <p:spPr bwMode="auto">
            <a:xfrm>
              <a:off x="2458" y="1752"/>
              <a:ext cx="149" cy="116"/>
            </a:xfrm>
            <a:custGeom>
              <a:avLst/>
              <a:gdLst/>
              <a:ahLst/>
              <a:cxnLst>
                <a:cxn ang="0">
                  <a:pos x="123" y="115"/>
                </a:cxn>
                <a:cxn ang="0">
                  <a:pos x="148" y="59"/>
                </a:cxn>
                <a:cxn ang="0">
                  <a:pos x="25" y="0"/>
                </a:cxn>
                <a:cxn ang="0">
                  <a:pos x="0" y="55"/>
                </a:cxn>
                <a:cxn ang="0">
                  <a:pos x="123" y="115"/>
                </a:cxn>
              </a:cxnLst>
              <a:rect l="0" t="0" r="r" b="b"/>
              <a:pathLst>
                <a:path w="149" h="116">
                  <a:moveTo>
                    <a:pt x="123" y="115"/>
                  </a:moveTo>
                  <a:lnTo>
                    <a:pt x="148" y="59"/>
                  </a:lnTo>
                  <a:lnTo>
                    <a:pt x="25" y="0"/>
                  </a:lnTo>
                  <a:lnTo>
                    <a:pt x="0" y="55"/>
                  </a:lnTo>
                  <a:lnTo>
                    <a:pt x="123" y="115"/>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6" name="Freeform 44"/>
            <p:cNvSpPr>
              <a:spLocks/>
            </p:cNvSpPr>
            <p:nvPr/>
          </p:nvSpPr>
          <p:spPr bwMode="auto">
            <a:xfrm>
              <a:off x="3588" y="1547"/>
              <a:ext cx="144" cy="137"/>
            </a:xfrm>
            <a:custGeom>
              <a:avLst/>
              <a:gdLst/>
              <a:ahLst/>
              <a:cxnLst>
                <a:cxn ang="0">
                  <a:pos x="0" y="88"/>
                </a:cxn>
                <a:cxn ang="0">
                  <a:pos x="36" y="136"/>
                </a:cxn>
                <a:cxn ang="0">
                  <a:pos x="143" y="49"/>
                </a:cxn>
                <a:cxn ang="0">
                  <a:pos x="108" y="0"/>
                </a:cxn>
                <a:cxn ang="0">
                  <a:pos x="0" y="88"/>
                </a:cxn>
              </a:cxnLst>
              <a:rect l="0" t="0" r="r" b="b"/>
              <a:pathLst>
                <a:path w="144" h="137">
                  <a:moveTo>
                    <a:pt x="0" y="88"/>
                  </a:moveTo>
                  <a:lnTo>
                    <a:pt x="36" y="136"/>
                  </a:lnTo>
                  <a:lnTo>
                    <a:pt x="143" y="49"/>
                  </a:lnTo>
                  <a:lnTo>
                    <a:pt x="108" y="0"/>
                  </a:lnTo>
                  <a:lnTo>
                    <a:pt x="0" y="88"/>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7" name="Freeform 45"/>
            <p:cNvSpPr>
              <a:spLocks/>
            </p:cNvSpPr>
            <p:nvPr/>
          </p:nvSpPr>
          <p:spPr bwMode="auto">
            <a:xfrm>
              <a:off x="3722" y="1796"/>
              <a:ext cx="150" cy="116"/>
            </a:xfrm>
            <a:custGeom>
              <a:avLst/>
              <a:gdLst/>
              <a:ahLst/>
              <a:cxnLst>
                <a:cxn ang="0">
                  <a:pos x="0" y="58"/>
                </a:cxn>
                <a:cxn ang="0">
                  <a:pos x="25" y="115"/>
                </a:cxn>
                <a:cxn ang="0">
                  <a:pos x="148" y="57"/>
                </a:cxn>
                <a:cxn ang="0">
                  <a:pos x="124" y="0"/>
                </a:cxn>
                <a:cxn ang="0">
                  <a:pos x="0" y="58"/>
                </a:cxn>
              </a:cxnLst>
              <a:rect l="0" t="0" r="r" b="b"/>
              <a:pathLst>
                <a:path w="149" h="116">
                  <a:moveTo>
                    <a:pt x="0" y="58"/>
                  </a:moveTo>
                  <a:lnTo>
                    <a:pt x="25" y="115"/>
                  </a:lnTo>
                  <a:lnTo>
                    <a:pt x="148" y="57"/>
                  </a:lnTo>
                  <a:lnTo>
                    <a:pt x="124" y="0"/>
                  </a:lnTo>
                  <a:lnTo>
                    <a:pt x="0" y="58"/>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8" name="Freeform 46"/>
            <p:cNvSpPr>
              <a:spLocks/>
            </p:cNvSpPr>
            <p:nvPr/>
          </p:nvSpPr>
          <p:spPr bwMode="auto">
            <a:xfrm>
              <a:off x="3760" y="2096"/>
              <a:ext cx="139" cy="62"/>
            </a:xfrm>
            <a:custGeom>
              <a:avLst/>
              <a:gdLst/>
              <a:ahLst/>
              <a:cxnLst>
                <a:cxn ang="0">
                  <a:pos x="0" y="0"/>
                </a:cxn>
                <a:cxn ang="0">
                  <a:pos x="0" y="60"/>
                </a:cxn>
                <a:cxn ang="0">
                  <a:pos x="136" y="61"/>
                </a:cxn>
                <a:cxn ang="0">
                  <a:pos x="136" y="0"/>
                </a:cxn>
                <a:cxn ang="0">
                  <a:pos x="0" y="0"/>
                </a:cxn>
              </a:cxnLst>
              <a:rect l="0" t="0" r="r" b="b"/>
              <a:pathLst>
                <a:path w="137" h="62">
                  <a:moveTo>
                    <a:pt x="0" y="0"/>
                  </a:moveTo>
                  <a:lnTo>
                    <a:pt x="0" y="60"/>
                  </a:lnTo>
                  <a:lnTo>
                    <a:pt x="136" y="61"/>
                  </a:lnTo>
                  <a:lnTo>
                    <a:pt x="136" y="0"/>
                  </a:lnTo>
                  <a:lnTo>
                    <a:pt x="0" y="0"/>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5999" name="Freeform 47"/>
            <p:cNvSpPr>
              <a:spLocks/>
            </p:cNvSpPr>
            <p:nvPr/>
          </p:nvSpPr>
          <p:spPr bwMode="auto">
            <a:xfrm>
              <a:off x="3702" y="2311"/>
              <a:ext cx="153" cy="108"/>
            </a:xfrm>
            <a:custGeom>
              <a:avLst/>
              <a:gdLst/>
              <a:ahLst/>
              <a:cxnLst>
                <a:cxn ang="0">
                  <a:pos x="21" y="0"/>
                </a:cxn>
                <a:cxn ang="0">
                  <a:pos x="0" y="57"/>
                </a:cxn>
                <a:cxn ang="0">
                  <a:pos x="127" y="107"/>
                </a:cxn>
                <a:cxn ang="0">
                  <a:pos x="148" y="50"/>
                </a:cxn>
                <a:cxn ang="0">
                  <a:pos x="21" y="0"/>
                </a:cxn>
              </a:cxnLst>
              <a:rect l="0" t="0" r="r" b="b"/>
              <a:pathLst>
                <a:path w="149" h="108">
                  <a:moveTo>
                    <a:pt x="21" y="0"/>
                  </a:moveTo>
                  <a:lnTo>
                    <a:pt x="0" y="57"/>
                  </a:lnTo>
                  <a:lnTo>
                    <a:pt x="127" y="107"/>
                  </a:lnTo>
                  <a:lnTo>
                    <a:pt x="148" y="50"/>
                  </a:lnTo>
                  <a:lnTo>
                    <a:pt x="21" y="0"/>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0" name="Freeform 48"/>
            <p:cNvSpPr>
              <a:spLocks/>
            </p:cNvSpPr>
            <p:nvPr/>
          </p:nvSpPr>
          <p:spPr bwMode="auto">
            <a:xfrm>
              <a:off x="3582" y="2485"/>
              <a:ext cx="136" cy="144"/>
            </a:xfrm>
            <a:custGeom>
              <a:avLst/>
              <a:gdLst/>
              <a:ahLst/>
              <a:cxnLst>
                <a:cxn ang="0">
                  <a:pos x="42" y="0"/>
                </a:cxn>
                <a:cxn ang="0">
                  <a:pos x="0" y="42"/>
                </a:cxn>
                <a:cxn ang="0">
                  <a:pos x="93" y="144"/>
                </a:cxn>
                <a:cxn ang="0">
                  <a:pos x="135" y="102"/>
                </a:cxn>
                <a:cxn ang="0">
                  <a:pos x="42" y="0"/>
                </a:cxn>
              </a:cxnLst>
              <a:rect l="0" t="0" r="r" b="b"/>
              <a:pathLst>
                <a:path w="136" h="145">
                  <a:moveTo>
                    <a:pt x="42" y="0"/>
                  </a:moveTo>
                  <a:lnTo>
                    <a:pt x="0" y="42"/>
                  </a:lnTo>
                  <a:lnTo>
                    <a:pt x="93" y="144"/>
                  </a:lnTo>
                  <a:lnTo>
                    <a:pt x="135" y="102"/>
                  </a:lnTo>
                  <a:lnTo>
                    <a:pt x="42" y="0"/>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1" name="Freeform 49"/>
            <p:cNvSpPr>
              <a:spLocks/>
            </p:cNvSpPr>
            <p:nvPr/>
          </p:nvSpPr>
          <p:spPr bwMode="auto">
            <a:xfrm>
              <a:off x="2421" y="2050"/>
              <a:ext cx="140" cy="70"/>
            </a:xfrm>
            <a:custGeom>
              <a:avLst/>
              <a:gdLst/>
              <a:ahLst/>
              <a:cxnLst>
                <a:cxn ang="0">
                  <a:pos x="135" y="71"/>
                </a:cxn>
                <a:cxn ang="0">
                  <a:pos x="139" y="10"/>
                </a:cxn>
                <a:cxn ang="0">
                  <a:pos x="4" y="0"/>
                </a:cxn>
                <a:cxn ang="0">
                  <a:pos x="0" y="61"/>
                </a:cxn>
                <a:cxn ang="0">
                  <a:pos x="135" y="71"/>
                </a:cxn>
              </a:cxnLst>
              <a:rect l="0" t="0" r="r" b="b"/>
              <a:pathLst>
                <a:path w="140" h="72">
                  <a:moveTo>
                    <a:pt x="135" y="71"/>
                  </a:moveTo>
                  <a:lnTo>
                    <a:pt x="139" y="10"/>
                  </a:lnTo>
                  <a:lnTo>
                    <a:pt x="4" y="0"/>
                  </a:lnTo>
                  <a:lnTo>
                    <a:pt x="0" y="61"/>
                  </a:lnTo>
                  <a:lnTo>
                    <a:pt x="135" y="71"/>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2" name="Freeform 50"/>
            <p:cNvSpPr>
              <a:spLocks/>
            </p:cNvSpPr>
            <p:nvPr/>
          </p:nvSpPr>
          <p:spPr bwMode="auto">
            <a:xfrm>
              <a:off x="2467" y="2286"/>
              <a:ext cx="145" cy="129"/>
            </a:xfrm>
            <a:custGeom>
              <a:avLst/>
              <a:gdLst/>
              <a:ahLst/>
              <a:cxnLst>
                <a:cxn ang="0">
                  <a:pos x="145" y="51"/>
                </a:cxn>
                <a:cxn ang="0">
                  <a:pos x="113" y="0"/>
                </a:cxn>
                <a:cxn ang="0">
                  <a:pos x="0" y="77"/>
                </a:cxn>
                <a:cxn ang="0">
                  <a:pos x="32" y="128"/>
                </a:cxn>
                <a:cxn ang="0">
                  <a:pos x="145" y="51"/>
                </a:cxn>
              </a:cxnLst>
              <a:rect l="0" t="0" r="r" b="b"/>
              <a:pathLst>
                <a:path w="146" h="129">
                  <a:moveTo>
                    <a:pt x="145" y="51"/>
                  </a:moveTo>
                  <a:lnTo>
                    <a:pt x="113" y="0"/>
                  </a:lnTo>
                  <a:lnTo>
                    <a:pt x="0" y="77"/>
                  </a:lnTo>
                  <a:lnTo>
                    <a:pt x="32" y="128"/>
                  </a:lnTo>
                  <a:lnTo>
                    <a:pt x="145" y="51"/>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3" name="Freeform 51"/>
            <p:cNvSpPr>
              <a:spLocks/>
            </p:cNvSpPr>
            <p:nvPr/>
          </p:nvSpPr>
          <p:spPr bwMode="auto">
            <a:xfrm>
              <a:off x="2609" y="2490"/>
              <a:ext cx="135" cy="144"/>
            </a:xfrm>
            <a:custGeom>
              <a:avLst/>
              <a:gdLst/>
              <a:ahLst/>
              <a:cxnLst>
                <a:cxn ang="0">
                  <a:pos x="136" y="42"/>
                </a:cxn>
                <a:cxn ang="0">
                  <a:pos x="93" y="0"/>
                </a:cxn>
                <a:cxn ang="0">
                  <a:pos x="0" y="101"/>
                </a:cxn>
                <a:cxn ang="0">
                  <a:pos x="42" y="143"/>
                </a:cxn>
                <a:cxn ang="0">
                  <a:pos x="136" y="42"/>
                </a:cxn>
              </a:cxnLst>
              <a:rect l="0" t="0" r="r" b="b"/>
              <a:pathLst>
                <a:path w="137" h="144">
                  <a:moveTo>
                    <a:pt x="136" y="42"/>
                  </a:moveTo>
                  <a:lnTo>
                    <a:pt x="93" y="0"/>
                  </a:lnTo>
                  <a:lnTo>
                    <a:pt x="0" y="101"/>
                  </a:lnTo>
                  <a:lnTo>
                    <a:pt x="42" y="143"/>
                  </a:lnTo>
                  <a:lnTo>
                    <a:pt x="136" y="42"/>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4" name="Freeform 52"/>
            <p:cNvSpPr>
              <a:spLocks/>
            </p:cNvSpPr>
            <p:nvPr/>
          </p:nvSpPr>
          <p:spPr bwMode="auto">
            <a:xfrm>
              <a:off x="2832" y="2628"/>
              <a:ext cx="121" cy="153"/>
            </a:xfrm>
            <a:custGeom>
              <a:avLst/>
              <a:gdLst/>
              <a:ahLst/>
              <a:cxnLst>
                <a:cxn ang="0">
                  <a:pos x="119" y="32"/>
                </a:cxn>
                <a:cxn ang="0">
                  <a:pos x="69" y="0"/>
                </a:cxn>
                <a:cxn ang="0">
                  <a:pos x="0" y="120"/>
                </a:cxn>
                <a:cxn ang="0">
                  <a:pos x="49" y="152"/>
                </a:cxn>
                <a:cxn ang="0">
                  <a:pos x="119" y="32"/>
                </a:cxn>
              </a:cxnLst>
              <a:rect l="0" t="0" r="r" b="b"/>
              <a:pathLst>
                <a:path w="120" h="153">
                  <a:moveTo>
                    <a:pt x="119" y="32"/>
                  </a:moveTo>
                  <a:lnTo>
                    <a:pt x="69" y="0"/>
                  </a:lnTo>
                  <a:lnTo>
                    <a:pt x="0" y="120"/>
                  </a:lnTo>
                  <a:lnTo>
                    <a:pt x="49" y="152"/>
                  </a:lnTo>
                  <a:lnTo>
                    <a:pt x="119" y="32"/>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5" name="Freeform 53"/>
            <p:cNvSpPr>
              <a:spLocks/>
            </p:cNvSpPr>
            <p:nvPr/>
          </p:nvSpPr>
          <p:spPr bwMode="auto">
            <a:xfrm>
              <a:off x="3107" y="2690"/>
              <a:ext cx="77" cy="148"/>
            </a:xfrm>
            <a:custGeom>
              <a:avLst/>
              <a:gdLst/>
              <a:ahLst/>
              <a:cxnLst>
                <a:cxn ang="0">
                  <a:pos x="77" y="8"/>
                </a:cxn>
                <a:cxn ang="0">
                  <a:pos x="18" y="0"/>
                </a:cxn>
                <a:cxn ang="0">
                  <a:pos x="0" y="139"/>
                </a:cxn>
                <a:cxn ang="0">
                  <a:pos x="57" y="147"/>
                </a:cxn>
                <a:cxn ang="0">
                  <a:pos x="77" y="8"/>
                </a:cxn>
              </a:cxnLst>
              <a:rect l="0" t="0" r="r" b="b"/>
              <a:pathLst>
                <a:path w="78" h="148">
                  <a:moveTo>
                    <a:pt x="77" y="8"/>
                  </a:moveTo>
                  <a:lnTo>
                    <a:pt x="18" y="0"/>
                  </a:lnTo>
                  <a:lnTo>
                    <a:pt x="0" y="139"/>
                  </a:lnTo>
                  <a:lnTo>
                    <a:pt x="57" y="147"/>
                  </a:lnTo>
                  <a:lnTo>
                    <a:pt x="77" y="8"/>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6" name="Freeform 54"/>
            <p:cNvSpPr>
              <a:spLocks/>
            </p:cNvSpPr>
            <p:nvPr/>
          </p:nvSpPr>
          <p:spPr bwMode="auto">
            <a:xfrm>
              <a:off x="3358" y="2637"/>
              <a:ext cx="121" cy="152"/>
            </a:xfrm>
            <a:custGeom>
              <a:avLst/>
              <a:gdLst/>
              <a:ahLst/>
              <a:cxnLst>
                <a:cxn ang="0">
                  <a:pos x="51" y="0"/>
                </a:cxn>
                <a:cxn ang="0">
                  <a:pos x="0" y="32"/>
                </a:cxn>
                <a:cxn ang="0">
                  <a:pos x="71" y="151"/>
                </a:cxn>
                <a:cxn ang="0">
                  <a:pos x="120" y="119"/>
                </a:cxn>
                <a:cxn ang="0">
                  <a:pos x="51" y="0"/>
                </a:cxn>
              </a:cxnLst>
              <a:rect l="0" t="0" r="r" b="b"/>
              <a:pathLst>
                <a:path w="121" h="152">
                  <a:moveTo>
                    <a:pt x="51" y="0"/>
                  </a:moveTo>
                  <a:lnTo>
                    <a:pt x="0" y="32"/>
                  </a:lnTo>
                  <a:lnTo>
                    <a:pt x="71" y="151"/>
                  </a:lnTo>
                  <a:lnTo>
                    <a:pt x="120" y="119"/>
                  </a:lnTo>
                  <a:lnTo>
                    <a:pt x="51" y="0"/>
                  </a:lnTo>
                </a:path>
              </a:pathLst>
            </a:custGeom>
            <a:solidFill>
              <a:schemeClr val="accent1"/>
            </a:solidFill>
            <a:ln w="31242"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7" name="Freeform 55"/>
            <p:cNvSpPr>
              <a:spLocks/>
            </p:cNvSpPr>
            <p:nvPr/>
          </p:nvSpPr>
          <p:spPr bwMode="auto">
            <a:xfrm>
              <a:off x="2744" y="1662"/>
              <a:ext cx="418" cy="364"/>
            </a:xfrm>
            <a:custGeom>
              <a:avLst/>
              <a:gdLst/>
              <a:ahLst/>
              <a:cxnLst>
                <a:cxn ang="0">
                  <a:pos x="38" y="363"/>
                </a:cxn>
                <a:cxn ang="0">
                  <a:pos x="0" y="247"/>
                </a:cxn>
                <a:cxn ang="0">
                  <a:pos x="167" y="281"/>
                </a:cxn>
                <a:cxn ang="0">
                  <a:pos x="106" y="107"/>
                </a:cxn>
                <a:cxn ang="0">
                  <a:pos x="258" y="190"/>
                </a:cxn>
                <a:cxn ang="0">
                  <a:pos x="243" y="0"/>
                </a:cxn>
                <a:cxn ang="0">
                  <a:pos x="418" y="91"/>
                </a:cxn>
                <a:cxn ang="0">
                  <a:pos x="418" y="115"/>
                </a:cxn>
              </a:cxnLst>
              <a:rect l="0" t="0" r="r" b="b"/>
              <a:pathLst>
                <a:path w="419" h="364">
                  <a:moveTo>
                    <a:pt x="38" y="363"/>
                  </a:moveTo>
                  <a:lnTo>
                    <a:pt x="0" y="247"/>
                  </a:lnTo>
                  <a:lnTo>
                    <a:pt x="167" y="281"/>
                  </a:lnTo>
                  <a:lnTo>
                    <a:pt x="106" y="107"/>
                  </a:lnTo>
                  <a:lnTo>
                    <a:pt x="258" y="190"/>
                  </a:lnTo>
                  <a:lnTo>
                    <a:pt x="243" y="0"/>
                  </a:lnTo>
                  <a:lnTo>
                    <a:pt x="418" y="91"/>
                  </a:lnTo>
                  <a:lnTo>
                    <a:pt x="418" y="115"/>
                  </a:lnTo>
                </a:path>
              </a:pathLst>
            </a:custGeom>
            <a:solidFill>
              <a:schemeClr val="tx1"/>
            </a:solidFill>
            <a:ln w="47117"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8" name="Freeform 56"/>
            <p:cNvSpPr>
              <a:spLocks/>
            </p:cNvSpPr>
            <p:nvPr/>
          </p:nvSpPr>
          <p:spPr bwMode="auto">
            <a:xfrm>
              <a:off x="3333" y="2009"/>
              <a:ext cx="350" cy="480"/>
            </a:xfrm>
            <a:custGeom>
              <a:avLst/>
              <a:gdLst/>
              <a:ahLst/>
              <a:cxnLst>
                <a:cxn ang="0">
                  <a:pos x="97" y="479"/>
                </a:cxn>
                <a:cxn ang="0">
                  <a:pos x="0" y="390"/>
                </a:cxn>
                <a:cxn ang="0">
                  <a:pos x="184" y="326"/>
                </a:cxn>
                <a:cxn ang="0">
                  <a:pos x="34" y="195"/>
                </a:cxn>
                <a:cxn ang="0">
                  <a:pos x="228" y="187"/>
                </a:cxn>
                <a:cxn ang="0">
                  <a:pos x="116" y="14"/>
                </a:cxn>
                <a:cxn ang="0">
                  <a:pos x="337" y="0"/>
                </a:cxn>
                <a:cxn ang="0">
                  <a:pos x="349" y="24"/>
                </a:cxn>
              </a:cxnLst>
              <a:rect l="0" t="0" r="r" b="b"/>
              <a:pathLst>
                <a:path w="350" h="480">
                  <a:moveTo>
                    <a:pt x="97" y="479"/>
                  </a:moveTo>
                  <a:lnTo>
                    <a:pt x="0" y="390"/>
                  </a:lnTo>
                  <a:lnTo>
                    <a:pt x="184" y="326"/>
                  </a:lnTo>
                  <a:lnTo>
                    <a:pt x="34" y="195"/>
                  </a:lnTo>
                  <a:lnTo>
                    <a:pt x="228" y="187"/>
                  </a:lnTo>
                  <a:lnTo>
                    <a:pt x="116" y="14"/>
                  </a:lnTo>
                  <a:lnTo>
                    <a:pt x="337" y="0"/>
                  </a:lnTo>
                  <a:lnTo>
                    <a:pt x="349" y="24"/>
                  </a:lnTo>
                </a:path>
              </a:pathLst>
            </a:custGeom>
            <a:solidFill>
              <a:schemeClr val="tx1"/>
            </a:solidFill>
            <a:ln w="47117"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09" name="Freeform 57"/>
            <p:cNvSpPr>
              <a:spLocks/>
            </p:cNvSpPr>
            <p:nvPr/>
          </p:nvSpPr>
          <p:spPr bwMode="auto">
            <a:xfrm>
              <a:off x="2823" y="1823"/>
              <a:ext cx="365" cy="408"/>
            </a:xfrm>
            <a:custGeom>
              <a:avLst/>
              <a:gdLst/>
              <a:ahLst/>
              <a:cxnLst>
                <a:cxn ang="0">
                  <a:pos x="61" y="406"/>
                </a:cxn>
                <a:cxn ang="0">
                  <a:pos x="0" y="217"/>
                </a:cxn>
                <a:cxn ang="0">
                  <a:pos x="174" y="280"/>
                </a:cxn>
                <a:cxn ang="0">
                  <a:pos x="182" y="136"/>
                </a:cxn>
                <a:cxn ang="0">
                  <a:pos x="364" y="181"/>
                </a:cxn>
                <a:cxn ang="0">
                  <a:pos x="321" y="0"/>
                </a:cxn>
              </a:cxnLst>
              <a:rect l="0" t="0" r="r" b="b"/>
              <a:pathLst>
                <a:path w="365" h="407">
                  <a:moveTo>
                    <a:pt x="61" y="406"/>
                  </a:moveTo>
                  <a:lnTo>
                    <a:pt x="0" y="217"/>
                  </a:lnTo>
                  <a:lnTo>
                    <a:pt x="174" y="280"/>
                  </a:lnTo>
                  <a:lnTo>
                    <a:pt x="182" y="136"/>
                  </a:lnTo>
                  <a:lnTo>
                    <a:pt x="364" y="181"/>
                  </a:lnTo>
                  <a:lnTo>
                    <a:pt x="321" y="0"/>
                  </a:lnTo>
                </a:path>
              </a:pathLst>
            </a:custGeom>
            <a:solidFill>
              <a:schemeClr val="tx1"/>
            </a:solidFill>
            <a:ln w="47117"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10" name="Freeform 58"/>
            <p:cNvSpPr>
              <a:spLocks/>
            </p:cNvSpPr>
            <p:nvPr/>
          </p:nvSpPr>
          <p:spPr bwMode="auto">
            <a:xfrm>
              <a:off x="3235" y="1606"/>
              <a:ext cx="238" cy="481"/>
            </a:xfrm>
            <a:custGeom>
              <a:avLst/>
              <a:gdLst/>
              <a:ahLst/>
              <a:cxnLst>
                <a:cxn ang="0">
                  <a:pos x="170" y="479"/>
                </a:cxn>
                <a:cxn ang="0">
                  <a:pos x="0" y="387"/>
                </a:cxn>
                <a:cxn ang="0">
                  <a:pos x="166" y="306"/>
                </a:cxn>
                <a:cxn ang="0">
                  <a:pos x="77" y="196"/>
                </a:cxn>
                <a:cxn ang="0">
                  <a:pos x="237" y="98"/>
                </a:cxn>
                <a:cxn ang="0">
                  <a:pos x="85" y="0"/>
                </a:cxn>
              </a:cxnLst>
              <a:rect l="0" t="0" r="r" b="b"/>
              <a:pathLst>
                <a:path w="238" h="480">
                  <a:moveTo>
                    <a:pt x="170" y="479"/>
                  </a:moveTo>
                  <a:lnTo>
                    <a:pt x="0" y="387"/>
                  </a:lnTo>
                  <a:lnTo>
                    <a:pt x="166" y="306"/>
                  </a:lnTo>
                  <a:lnTo>
                    <a:pt x="77" y="196"/>
                  </a:lnTo>
                  <a:lnTo>
                    <a:pt x="237" y="98"/>
                  </a:lnTo>
                  <a:lnTo>
                    <a:pt x="85" y="0"/>
                  </a:lnTo>
                </a:path>
              </a:pathLst>
            </a:custGeom>
            <a:solidFill>
              <a:schemeClr val="tx1"/>
            </a:solidFill>
            <a:ln w="47117"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11" name="Freeform 59"/>
            <p:cNvSpPr>
              <a:spLocks/>
            </p:cNvSpPr>
            <p:nvPr/>
          </p:nvSpPr>
          <p:spPr bwMode="auto">
            <a:xfrm>
              <a:off x="2848" y="2135"/>
              <a:ext cx="348" cy="382"/>
            </a:xfrm>
            <a:custGeom>
              <a:avLst/>
              <a:gdLst/>
              <a:ahLst/>
              <a:cxnLst>
                <a:cxn ang="0">
                  <a:pos x="280" y="0"/>
                </a:cxn>
                <a:cxn ang="0">
                  <a:pos x="345" y="185"/>
                </a:cxn>
                <a:cxn ang="0">
                  <a:pos x="177" y="118"/>
                </a:cxn>
                <a:cxn ang="0">
                  <a:pos x="174" y="256"/>
                </a:cxn>
                <a:cxn ang="0">
                  <a:pos x="0" y="205"/>
                </a:cxn>
                <a:cxn ang="0">
                  <a:pos x="46" y="381"/>
                </a:cxn>
              </a:cxnLst>
              <a:rect l="0" t="0" r="r" b="b"/>
              <a:pathLst>
                <a:path w="346" h="382">
                  <a:moveTo>
                    <a:pt x="280" y="0"/>
                  </a:moveTo>
                  <a:lnTo>
                    <a:pt x="345" y="185"/>
                  </a:lnTo>
                  <a:lnTo>
                    <a:pt x="177" y="118"/>
                  </a:lnTo>
                  <a:lnTo>
                    <a:pt x="174" y="256"/>
                  </a:lnTo>
                  <a:lnTo>
                    <a:pt x="0" y="205"/>
                  </a:lnTo>
                  <a:lnTo>
                    <a:pt x="46" y="381"/>
                  </a:lnTo>
                </a:path>
              </a:pathLst>
            </a:custGeom>
            <a:solidFill>
              <a:schemeClr val="tx1"/>
            </a:solidFill>
            <a:ln w="47117" cap="flat" cmpd="sng">
              <a:solidFill>
                <a:srgbClr val="000000"/>
              </a:solidFill>
              <a:prstDash val="solid"/>
              <a:round/>
              <a:headEnd type="none" w="med" len="med"/>
              <a:tailEnd type="none" w="med" len="med"/>
            </a:ln>
            <a:effectLst/>
          </p:spPr>
          <p:txBody>
            <a:bodyPr/>
            <a:lstStyle/>
            <a:p>
              <a:pPr>
                <a:defRPr/>
              </a:pPr>
              <a:endParaRPr kumimoji="0" lang="el-GR" sz="2200" dirty="0">
                <a:solidFill>
                  <a:srgbClr val="FFFFFF"/>
                </a:solidFill>
                <a:ea typeface="+mn-ea"/>
              </a:endParaRPr>
            </a:p>
          </p:txBody>
        </p:sp>
        <p:sp>
          <p:nvSpPr>
            <p:cNvPr id="126012" name="Text Box 60"/>
            <p:cNvSpPr txBox="1">
              <a:spLocks noChangeArrowheads="1"/>
            </p:cNvSpPr>
            <p:nvPr/>
          </p:nvSpPr>
          <p:spPr bwMode="auto">
            <a:xfrm>
              <a:off x="1680" y="3290"/>
              <a:ext cx="3132" cy="281"/>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2700" b="1" dirty="0">
                  <a:solidFill>
                    <a:srgbClr val="000000"/>
                  </a:solidFill>
                  <a:latin typeface="Arial" pitchFamily="34" charset="0"/>
                  <a:ea typeface="+mn-ea"/>
                </a:rPr>
                <a:t>A/Fujian/411/2002  (H3N2)</a:t>
              </a:r>
            </a:p>
          </p:txBody>
        </p:sp>
        <p:sp>
          <p:nvSpPr>
            <p:cNvPr id="126013" name="Freeform 61"/>
            <p:cNvSpPr>
              <a:spLocks/>
            </p:cNvSpPr>
            <p:nvPr/>
          </p:nvSpPr>
          <p:spPr bwMode="auto">
            <a:xfrm>
              <a:off x="3752" y="2648"/>
              <a:ext cx="253" cy="620"/>
            </a:xfrm>
            <a:custGeom>
              <a:avLst/>
              <a:gdLst/>
              <a:ahLst/>
              <a:cxnLst>
                <a:cxn ang="0">
                  <a:pos x="0" y="0"/>
                </a:cxn>
                <a:cxn ang="0">
                  <a:pos x="252" y="252"/>
                </a:cxn>
                <a:cxn ang="0">
                  <a:pos x="252" y="619"/>
                </a:cxn>
              </a:cxnLst>
              <a:rect l="0" t="0" r="r" b="b"/>
              <a:pathLst>
                <a:path w="253" h="620">
                  <a:moveTo>
                    <a:pt x="0" y="0"/>
                  </a:moveTo>
                  <a:lnTo>
                    <a:pt x="252" y="252"/>
                  </a:lnTo>
                  <a:lnTo>
                    <a:pt x="252" y="619"/>
                  </a:lnTo>
                </a:path>
              </a:pathLst>
            </a:custGeom>
            <a:noFill/>
            <a:ln w="31242" cap="flat" cmpd="sng">
              <a:solidFill>
                <a:schemeClr val="bg1"/>
              </a:solidFill>
              <a:prstDash val="solid"/>
              <a:round/>
              <a:headEnd type="none" w="med" len="med"/>
              <a:tailEnd type="triangle" w="med" len="med"/>
            </a:ln>
            <a:effectLst/>
          </p:spPr>
          <p:txBody>
            <a:bodyPr/>
            <a:lstStyle/>
            <a:p>
              <a:pPr>
                <a:defRPr/>
              </a:pPr>
              <a:endParaRPr kumimoji="0" lang="el-GR" sz="2200" dirty="0">
                <a:solidFill>
                  <a:srgbClr val="FFFFFF"/>
                </a:solidFill>
                <a:ea typeface="+mn-ea"/>
              </a:endParaRPr>
            </a:p>
          </p:txBody>
        </p:sp>
        <p:sp>
          <p:nvSpPr>
            <p:cNvPr id="126014" name="Freeform 62"/>
            <p:cNvSpPr>
              <a:spLocks/>
            </p:cNvSpPr>
            <p:nvPr/>
          </p:nvSpPr>
          <p:spPr bwMode="auto">
            <a:xfrm>
              <a:off x="4028" y="2395"/>
              <a:ext cx="299" cy="873"/>
            </a:xfrm>
            <a:custGeom>
              <a:avLst/>
              <a:gdLst/>
              <a:ahLst/>
              <a:cxnLst>
                <a:cxn ang="0">
                  <a:pos x="0" y="0"/>
                </a:cxn>
                <a:cxn ang="0">
                  <a:pos x="298" y="298"/>
                </a:cxn>
                <a:cxn ang="0">
                  <a:pos x="298" y="872"/>
                </a:cxn>
              </a:cxnLst>
              <a:rect l="0" t="0" r="r" b="b"/>
              <a:pathLst>
                <a:path w="299" h="873">
                  <a:moveTo>
                    <a:pt x="0" y="0"/>
                  </a:moveTo>
                  <a:lnTo>
                    <a:pt x="298" y="298"/>
                  </a:lnTo>
                  <a:lnTo>
                    <a:pt x="298" y="872"/>
                  </a:lnTo>
                </a:path>
              </a:pathLst>
            </a:custGeom>
            <a:noFill/>
            <a:ln w="31242" cap="flat" cmpd="sng">
              <a:solidFill>
                <a:schemeClr val="bg1"/>
              </a:solidFill>
              <a:prstDash val="solid"/>
              <a:round/>
              <a:headEnd type="none" w="med" len="med"/>
              <a:tailEnd type="triangle" w="med" len="med"/>
            </a:ln>
            <a:effectLst/>
          </p:spPr>
          <p:txBody>
            <a:bodyPr/>
            <a:lstStyle/>
            <a:p>
              <a:pPr>
                <a:defRPr/>
              </a:pPr>
              <a:endParaRPr kumimoji="0" lang="el-GR" sz="2200" dirty="0">
                <a:solidFill>
                  <a:srgbClr val="FFFFFF"/>
                </a:solidFill>
                <a:ea typeface="+mn-ea"/>
              </a:endParaRPr>
            </a:p>
          </p:txBody>
        </p:sp>
        <p:sp>
          <p:nvSpPr>
            <p:cNvPr id="126015" name="Freeform 63"/>
            <p:cNvSpPr>
              <a:spLocks/>
            </p:cNvSpPr>
            <p:nvPr/>
          </p:nvSpPr>
          <p:spPr bwMode="auto">
            <a:xfrm>
              <a:off x="2144" y="2281"/>
              <a:ext cx="667" cy="985"/>
            </a:xfrm>
            <a:custGeom>
              <a:avLst/>
              <a:gdLst/>
              <a:ahLst/>
              <a:cxnLst>
                <a:cxn ang="0">
                  <a:pos x="666" y="0"/>
                </a:cxn>
                <a:cxn ang="0">
                  <a:pos x="0" y="390"/>
                </a:cxn>
                <a:cxn ang="0">
                  <a:pos x="0" y="986"/>
                </a:cxn>
              </a:cxnLst>
              <a:rect l="0" t="0" r="r" b="b"/>
              <a:pathLst>
                <a:path w="667" h="987">
                  <a:moveTo>
                    <a:pt x="666" y="0"/>
                  </a:moveTo>
                  <a:lnTo>
                    <a:pt x="0" y="390"/>
                  </a:lnTo>
                  <a:lnTo>
                    <a:pt x="0" y="986"/>
                  </a:lnTo>
                </a:path>
              </a:pathLst>
            </a:custGeom>
            <a:noFill/>
            <a:ln w="31242" cap="flat" cmpd="sng">
              <a:solidFill>
                <a:schemeClr val="bg1"/>
              </a:solidFill>
              <a:prstDash val="solid"/>
              <a:round/>
              <a:headEnd type="none" w="med" len="med"/>
              <a:tailEnd type="triangle" w="med" len="med"/>
            </a:ln>
            <a:effectLst/>
          </p:spPr>
          <p:txBody>
            <a:bodyPr/>
            <a:lstStyle/>
            <a:p>
              <a:pPr>
                <a:defRPr/>
              </a:pPr>
              <a:endParaRPr kumimoji="0" lang="el-GR" sz="2200" dirty="0">
                <a:solidFill>
                  <a:srgbClr val="FFFFFF"/>
                </a:solidFill>
                <a:ea typeface="+mn-ea"/>
              </a:endParaRPr>
            </a:p>
          </p:txBody>
        </p:sp>
        <p:sp>
          <p:nvSpPr>
            <p:cNvPr id="126016" name="Text Box 64"/>
            <p:cNvSpPr txBox="1">
              <a:spLocks noChangeArrowheads="1"/>
            </p:cNvSpPr>
            <p:nvPr/>
          </p:nvSpPr>
          <p:spPr bwMode="auto">
            <a:xfrm>
              <a:off x="4386" y="2752"/>
              <a:ext cx="1079" cy="168"/>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1600" b="1" dirty="0">
                  <a:solidFill>
                    <a:srgbClr val="000000"/>
                  </a:solidFill>
                  <a:latin typeface="Arial" pitchFamily="34" charset="0"/>
                  <a:ea typeface="+mn-ea"/>
                </a:rPr>
                <a:t>Neuraminidase</a:t>
              </a:r>
            </a:p>
          </p:txBody>
        </p:sp>
        <p:sp>
          <p:nvSpPr>
            <p:cNvPr id="126017" name="Text Box 65"/>
            <p:cNvSpPr txBox="1">
              <a:spLocks noChangeArrowheads="1"/>
            </p:cNvSpPr>
            <p:nvPr/>
          </p:nvSpPr>
          <p:spPr bwMode="auto">
            <a:xfrm>
              <a:off x="2928" y="2976"/>
              <a:ext cx="1046" cy="170"/>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1600" b="1" dirty="0" err="1">
                  <a:solidFill>
                    <a:srgbClr val="000000"/>
                  </a:solidFill>
                  <a:latin typeface="Arial" pitchFamily="34" charset="0"/>
                  <a:ea typeface="+mn-ea"/>
                </a:rPr>
                <a:t>Hemagglutinin</a:t>
              </a:r>
              <a:endParaRPr kumimoji="0" lang="en-US" sz="1600" b="1" dirty="0">
                <a:solidFill>
                  <a:srgbClr val="000000"/>
                </a:solidFill>
                <a:latin typeface="Arial" pitchFamily="34" charset="0"/>
                <a:ea typeface="+mn-ea"/>
              </a:endParaRPr>
            </a:p>
          </p:txBody>
        </p:sp>
        <p:sp>
          <p:nvSpPr>
            <p:cNvPr id="126018" name="Text Box 66"/>
            <p:cNvSpPr txBox="1">
              <a:spLocks noChangeArrowheads="1"/>
            </p:cNvSpPr>
            <p:nvPr/>
          </p:nvSpPr>
          <p:spPr bwMode="auto">
            <a:xfrm>
              <a:off x="1248" y="2349"/>
              <a:ext cx="1110" cy="355"/>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1600" b="1" dirty="0">
                  <a:solidFill>
                    <a:srgbClr val="000000"/>
                  </a:solidFill>
                  <a:latin typeface="Arial" pitchFamily="34" charset="0"/>
                  <a:ea typeface="+mn-ea"/>
                </a:rPr>
                <a:t>Type of nuclear</a:t>
              </a:r>
            </a:p>
            <a:p>
              <a:pPr algn="ctr" defTabSz="330357">
                <a:buClr>
                  <a:srgbClr val="D2D2D2"/>
                </a:buClr>
                <a:buSzPct val="90000"/>
                <a:defRPr/>
              </a:pPr>
              <a:r>
                <a:rPr kumimoji="0" lang="en-US" sz="1600" b="1" dirty="0">
                  <a:solidFill>
                    <a:srgbClr val="000000"/>
                  </a:solidFill>
                  <a:latin typeface="Arial" pitchFamily="34" charset="0"/>
                  <a:ea typeface="+mn-ea"/>
                </a:rPr>
                <a:t>material</a:t>
              </a:r>
            </a:p>
          </p:txBody>
        </p:sp>
        <p:grpSp>
          <p:nvGrpSpPr>
            <p:cNvPr id="303170" name="Group 67"/>
            <p:cNvGrpSpPr>
              <a:grpSpLocks/>
            </p:cNvGrpSpPr>
            <p:nvPr/>
          </p:nvGrpSpPr>
          <p:grpSpPr bwMode="auto">
            <a:xfrm>
              <a:off x="816" y="3903"/>
              <a:ext cx="4354" cy="437"/>
              <a:chOff x="951" y="3903"/>
              <a:chExt cx="4354" cy="437"/>
            </a:xfrm>
          </p:grpSpPr>
          <p:sp>
            <p:nvSpPr>
              <p:cNvPr id="126020" name="Text Box 68"/>
              <p:cNvSpPr txBox="1">
                <a:spLocks noChangeArrowheads="1"/>
              </p:cNvSpPr>
              <p:nvPr/>
            </p:nvSpPr>
            <p:spPr bwMode="auto">
              <a:xfrm>
                <a:off x="951" y="3898"/>
                <a:ext cx="437" cy="442"/>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1900" b="1" dirty="0">
                    <a:solidFill>
                      <a:srgbClr val="000000"/>
                    </a:solidFill>
                    <a:latin typeface="Arial" pitchFamily="34" charset="0"/>
                    <a:ea typeface="+mn-ea"/>
                  </a:rPr>
                  <a:t>Virus</a:t>
                </a:r>
              </a:p>
              <a:p>
                <a:pPr algn="ctr" defTabSz="330357">
                  <a:buClr>
                    <a:srgbClr val="D2D2D2"/>
                  </a:buClr>
                  <a:buSzPct val="90000"/>
                  <a:defRPr/>
                </a:pPr>
                <a:r>
                  <a:rPr kumimoji="0" lang="en-US" sz="1900" b="1" dirty="0">
                    <a:solidFill>
                      <a:srgbClr val="000000"/>
                    </a:solidFill>
                    <a:latin typeface="Arial" pitchFamily="34" charset="0"/>
                    <a:ea typeface="+mn-ea"/>
                  </a:rPr>
                  <a:t>type</a:t>
                </a:r>
                <a:endParaRPr kumimoji="0" lang="en-US" sz="2200" b="1" dirty="0">
                  <a:solidFill>
                    <a:srgbClr val="000000"/>
                  </a:solidFill>
                  <a:latin typeface="Arial" pitchFamily="34" charset="0"/>
                  <a:ea typeface="+mn-ea"/>
                </a:endParaRPr>
              </a:p>
            </p:txBody>
          </p:sp>
          <p:sp>
            <p:nvSpPr>
              <p:cNvPr id="126021" name="Text Box 69"/>
              <p:cNvSpPr txBox="1">
                <a:spLocks noChangeArrowheads="1"/>
              </p:cNvSpPr>
              <p:nvPr/>
            </p:nvSpPr>
            <p:spPr bwMode="auto">
              <a:xfrm>
                <a:off x="1623" y="3898"/>
                <a:ext cx="965" cy="442"/>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1900" b="1" dirty="0">
                    <a:solidFill>
                      <a:srgbClr val="000000"/>
                    </a:solidFill>
                    <a:latin typeface="Arial" pitchFamily="34" charset="0"/>
                    <a:ea typeface="+mn-ea"/>
                  </a:rPr>
                  <a:t>Geographic</a:t>
                </a:r>
              </a:p>
              <a:p>
                <a:pPr algn="ctr" defTabSz="330357">
                  <a:buClr>
                    <a:srgbClr val="D2D2D2"/>
                  </a:buClr>
                  <a:buSzPct val="90000"/>
                  <a:defRPr/>
                </a:pPr>
                <a:r>
                  <a:rPr kumimoji="0" lang="en-US" sz="1900" b="1" dirty="0">
                    <a:solidFill>
                      <a:srgbClr val="000000"/>
                    </a:solidFill>
                    <a:latin typeface="Arial" pitchFamily="34" charset="0"/>
                    <a:ea typeface="+mn-ea"/>
                  </a:rPr>
                  <a:t>origin</a:t>
                </a:r>
                <a:endParaRPr kumimoji="0" lang="en-US" sz="2200" b="1" dirty="0">
                  <a:solidFill>
                    <a:srgbClr val="000000"/>
                  </a:solidFill>
                  <a:latin typeface="Arial" pitchFamily="34" charset="0"/>
                  <a:ea typeface="+mn-ea"/>
                </a:endParaRPr>
              </a:p>
            </p:txBody>
          </p:sp>
          <p:sp>
            <p:nvSpPr>
              <p:cNvPr id="126022" name="Text Box 70"/>
              <p:cNvSpPr txBox="1">
                <a:spLocks noChangeArrowheads="1"/>
              </p:cNvSpPr>
              <p:nvPr/>
            </p:nvSpPr>
            <p:spPr bwMode="auto">
              <a:xfrm>
                <a:off x="2804" y="3898"/>
                <a:ext cx="640" cy="442"/>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1900" b="1" dirty="0">
                    <a:solidFill>
                      <a:srgbClr val="000000"/>
                    </a:solidFill>
                    <a:latin typeface="Arial" pitchFamily="34" charset="0"/>
                    <a:ea typeface="+mn-ea"/>
                  </a:rPr>
                  <a:t>Strain</a:t>
                </a:r>
              </a:p>
              <a:p>
                <a:pPr algn="ctr" defTabSz="330357">
                  <a:buClr>
                    <a:srgbClr val="D2D2D2"/>
                  </a:buClr>
                  <a:buSzPct val="90000"/>
                  <a:defRPr/>
                </a:pPr>
                <a:r>
                  <a:rPr kumimoji="0" lang="en-US" sz="1900" b="1" dirty="0">
                    <a:solidFill>
                      <a:srgbClr val="000000"/>
                    </a:solidFill>
                    <a:latin typeface="Arial" pitchFamily="34" charset="0"/>
                    <a:ea typeface="+mn-ea"/>
                  </a:rPr>
                  <a:t>number</a:t>
                </a:r>
                <a:endParaRPr kumimoji="0" lang="en-US" sz="2200" b="1" dirty="0">
                  <a:solidFill>
                    <a:srgbClr val="000000"/>
                  </a:solidFill>
                  <a:latin typeface="Arial" pitchFamily="34" charset="0"/>
                  <a:ea typeface="+mn-ea"/>
                </a:endParaRPr>
              </a:p>
            </p:txBody>
          </p:sp>
          <p:sp>
            <p:nvSpPr>
              <p:cNvPr id="126023" name="Text Box 71"/>
              <p:cNvSpPr txBox="1">
                <a:spLocks noChangeArrowheads="1"/>
              </p:cNvSpPr>
              <p:nvPr/>
            </p:nvSpPr>
            <p:spPr bwMode="auto">
              <a:xfrm>
                <a:off x="3690" y="3898"/>
                <a:ext cx="696" cy="442"/>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1900" b="1" dirty="0">
                    <a:solidFill>
                      <a:srgbClr val="000000"/>
                    </a:solidFill>
                    <a:latin typeface="Arial" pitchFamily="34" charset="0"/>
                    <a:ea typeface="+mn-ea"/>
                  </a:rPr>
                  <a:t>Year of </a:t>
                </a:r>
              </a:p>
              <a:p>
                <a:pPr algn="ctr" defTabSz="330357">
                  <a:buClr>
                    <a:srgbClr val="D2D2D2"/>
                  </a:buClr>
                  <a:buSzPct val="90000"/>
                  <a:defRPr/>
                </a:pPr>
                <a:r>
                  <a:rPr kumimoji="0" lang="en-US" sz="1900" b="1" dirty="0">
                    <a:solidFill>
                      <a:srgbClr val="000000"/>
                    </a:solidFill>
                    <a:latin typeface="Arial" pitchFamily="34" charset="0"/>
                    <a:ea typeface="+mn-ea"/>
                  </a:rPr>
                  <a:t>isolation</a:t>
                </a:r>
                <a:endParaRPr kumimoji="0" lang="en-US" sz="2200" b="1" dirty="0">
                  <a:solidFill>
                    <a:srgbClr val="000000"/>
                  </a:solidFill>
                  <a:latin typeface="Arial" pitchFamily="34" charset="0"/>
                  <a:ea typeface="+mn-ea"/>
                </a:endParaRPr>
              </a:p>
            </p:txBody>
          </p:sp>
          <p:sp>
            <p:nvSpPr>
              <p:cNvPr id="126024" name="Text Box 72"/>
              <p:cNvSpPr txBox="1">
                <a:spLocks noChangeArrowheads="1"/>
              </p:cNvSpPr>
              <p:nvPr/>
            </p:nvSpPr>
            <p:spPr bwMode="auto">
              <a:xfrm>
                <a:off x="4641" y="3898"/>
                <a:ext cx="664" cy="442"/>
              </a:xfrm>
              <a:prstGeom prst="rect">
                <a:avLst/>
              </a:prstGeom>
              <a:noFill/>
              <a:ln w="9525">
                <a:noFill/>
                <a:miter lim="800000"/>
                <a:headEnd/>
                <a:tailEnd/>
              </a:ln>
              <a:effectLst/>
            </p:spPr>
            <p:txBody>
              <a:bodyPr lIns="0" tIns="0" rIns="0" bIns="0"/>
              <a:lstStyle/>
              <a:p>
                <a:pPr algn="ctr" defTabSz="330357">
                  <a:buClr>
                    <a:srgbClr val="D2D2D2"/>
                  </a:buClr>
                  <a:buSzPct val="90000"/>
                  <a:defRPr/>
                </a:pPr>
                <a:r>
                  <a:rPr kumimoji="0" lang="en-US" sz="1900" b="1" dirty="0">
                    <a:solidFill>
                      <a:srgbClr val="000000"/>
                    </a:solidFill>
                    <a:latin typeface="Arial" pitchFamily="34" charset="0"/>
                    <a:ea typeface="+mn-ea"/>
                  </a:rPr>
                  <a:t>Virus </a:t>
                </a:r>
              </a:p>
              <a:p>
                <a:pPr algn="ctr" defTabSz="330357">
                  <a:buClr>
                    <a:srgbClr val="D2D2D2"/>
                  </a:buClr>
                  <a:buSzPct val="90000"/>
                  <a:defRPr/>
                </a:pPr>
                <a:r>
                  <a:rPr kumimoji="0" lang="en-US" sz="1900" b="1" dirty="0">
                    <a:solidFill>
                      <a:srgbClr val="000000"/>
                    </a:solidFill>
                    <a:latin typeface="Arial" pitchFamily="34" charset="0"/>
                    <a:ea typeface="+mn-ea"/>
                  </a:rPr>
                  <a:t>subtype</a:t>
                </a:r>
                <a:endParaRPr kumimoji="0" lang="en-US" sz="2200" b="1" dirty="0">
                  <a:solidFill>
                    <a:srgbClr val="000000"/>
                  </a:solidFill>
                  <a:latin typeface="Arial" pitchFamily="34" charset="0"/>
                  <a:ea typeface="+mn-ea"/>
                </a:endParaRPr>
              </a:p>
            </p:txBody>
          </p:sp>
        </p:grpSp>
        <p:sp>
          <p:nvSpPr>
            <p:cNvPr id="126025" name="Line 73"/>
            <p:cNvSpPr>
              <a:spLocks noChangeShapeType="1"/>
            </p:cNvSpPr>
            <p:nvPr/>
          </p:nvSpPr>
          <p:spPr bwMode="auto">
            <a:xfrm flipV="1">
              <a:off x="1056" y="3505"/>
              <a:ext cx="711" cy="383"/>
            </a:xfrm>
            <a:prstGeom prst="line">
              <a:avLst/>
            </a:prstGeom>
            <a:noFill/>
            <a:ln w="31242">
              <a:solidFill>
                <a:schemeClr val="bg1"/>
              </a:solidFill>
              <a:round/>
              <a:headEnd/>
              <a:tailEnd type="triangle" w="med" len="med"/>
            </a:ln>
            <a:effectLst/>
          </p:spPr>
          <p:txBody>
            <a:bodyPr/>
            <a:lstStyle/>
            <a:p>
              <a:pPr>
                <a:defRPr/>
              </a:pPr>
              <a:endParaRPr kumimoji="0" lang="el-GR" sz="2200" dirty="0">
                <a:solidFill>
                  <a:srgbClr val="FFFFFF"/>
                </a:solidFill>
                <a:ea typeface="+mn-ea"/>
              </a:endParaRPr>
            </a:p>
          </p:txBody>
        </p:sp>
        <p:sp>
          <p:nvSpPr>
            <p:cNvPr id="126026" name="Line 74"/>
            <p:cNvSpPr>
              <a:spLocks noChangeShapeType="1"/>
            </p:cNvSpPr>
            <p:nvPr/>
          </p:nvSpPr>
          <p:spPr bwMode="auto">
            <a:xfrm flipV="1">
              <a:off x="2256" y="3571"/>
              <a:ext cx="0" cy="286"/>
            </a:xfrm>
            <a:prstGeom prst="line">
              <a:avLst/>
            </a:prstGeom>
            <a:noFill/>
            <a:ln w="31242">
              <a:solidFill>
                <a:schemeClr val="bg1"/>
              </a:solidFill>
              <a:round/>
              <a:headEnd/>
              <a:tailEnd type="triangle" w="med" len="med"/>
            </a:ln>
            <a:effectLst/>
          </p:spPr>
          <p:txBody>
            <a:bodyPr/>
            <a:lstStyle/>
            <a:p>
              <a:pPr>
                <a:defRPr/>
              </a:pPr>
              <a:endParaRPr kumimoji="0" lang="el-GR" sz="2200" dirty="0">
                <a:solidFill>
                  <a:srgbClr val="FFFFFF"/>
                </a:solidFill>
                <a:ea typeface="+mn-ea"/>
              </a:endParaRPr>
            </a:p>
          </p:txBody>
        </p:sp>
        <p:sp>
          <p:nvSpPr>
            <p:cNvPr id="126027" name="Line 75"/>
            <p:cNvSpPr>
              <a:spLocks noChangeShapeType="1"/>
            </p:cNvSpPr>
            <p:nvPr/>
          </p:nvSpPr>
          <p:spPr bwMode="auto">
            <a:xfrm flipV="1">
              <a:off x="2986" y="3548"/>
              <a:ext cx="0" cy="322"/>
            </a:xfrm>
            <a:prstGeom prst="line">
              <a:avLst/>
            </a:prstGeom>
            <a:noFill/>
            <a:ln w="31242">
              <a:solidFill>
                <a:schemeClr val="bg1"/>
              </a:solidFill>
              <a:round/>
              <a:headEnd/>
              <a:tailEnd type="triangle" w="med" len="med"/>
            </a:ln>
            <a:effectLst/>
          </p:spPr>
          <p:txBody>
            <a:bodyPr/>
            <a:lstStyle/>
            <a:p>
              <a:pPr>
                <a:defRPr/>
              </a:pPr>
              <a:endParaRPr kumimoji="0" lang="el-GR" sz="2200" dirty="0">
                <a:solidFill>
                  <a:srgbClr val="FFFFFF"/>
                </a:solidFill>
                <a:ea typeface="+mn-ea"/>
              </a:endParaRPr>
            </a:p>
          </p:txBody>
        </p:sp>
        <p:sp>
          <p:nvSpPr>
            <p:cNvPr id="126028" name="Line 76"/>
            <p:cNvSpPr>
              <a:spLocks noChangeShapeType="1"/>
            </p:cNvSpPr>
            <p:nvPr/>
          </p:nvSpPr>
          <p:spPr bwMode="auto">
            <a:xfrm flipH="1" flipV="1">
              <a:off x="3650" y="3548"/>
              <a:ext cx="243" cy="309"/>
            </a:xfrm>
            <a:prstGeom prst="line">
              <a:avLst/>
            </a:prstGeom>
            <a:noFill/>
            <a:ln w="31242">
              <a:solidFill>
                <a:schemeClr val="bg1"/>
              </a:solidFill>
              <a:round/>
              <a:headEnd/>
              <a:tailEnd type="triangle" w="med" len="med"/>
            </a:ln>
            <a:effectLst/>
          </p:spPr>
          <p:txBody>
            <a:bodyPr/>
            <a:lstStyle/>
            <a:p>
              <a:pPr>
                <a:defRPr/>
              </a:pPr>
              <a:endParaRPr kumimoji="0" lang="el-GR" sz="2200" dirty="0">
                <a:solidFill>
                  <a:srgbClr val="FFFFFF"/>
                </a:solidFill>
                <a:ea typeface="+mn-ea"/>
              </a:endParaRPr>
            </a:p>
          </p:txBody>
        </p:sp>
        <p:sp>
          <p:nvSpPr>
            <p:cNvPr id="126029" name="Line 77"/>
            <p:cNvSpPr>
              <a:spLocks noChangeShapeType="1"/>
            </p:cNvSpPr>
            <p:nvPr/>
          </p:nvSpPr>
          <p:spPr bwMode="auto">
            <a:xfrm flipH="1" flipV="1">
              <a:off x="4608" y="3600"/>
              <a:ext cx="298" cy="298"/>
            </a:xfrm>
            <a:prstGeom prst="line">
              <a:avLst/>
            </a:prstGeom>
            <a:noFill/>
            <a:ln w="31242">
              <a:solidFill>
                <a:schemeClr val="bg1"/>
              </a:solidFill>
              <a:round/>
              <a:headEnd/>
              <a:tailEnd type="triangle" w="med" len="med"/>
            </a:ln>
            <a:effectLst/>
          </p:spPr>
          <p:txBody>
            <a:bodyPr/>
            <a:lstStyle/>
            <a:p>
              <a:pPr>
                <a:defRPr/>
              </a:pPr>
              <a:endParaRPr kumimoji="0" lang="el-GR" sz="2200" dirty="0">
                <a:solidFill>
                  <a:srgbClr val="FFFFFF"/>
                </a:solidFill>
                <a:ea typeface="+mn-ea"/>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Influenza Antigenic Changes</a:t>
            </a:r>
          </a:p>
        </p:txBody>
      </p:sp>
      <p:sp>
        <p:nvSpPr>
          <p:cNvPr id="304131" name="Rectangle 8"/>
          <p:cNvSpPr>
            <a:spLocks noGrp="1" noChangeArrowheads="1"/>
          </p:cNvSpPr>
          <p:nvPr>
            <p:ph type="body" idx="1"/>
          </p:nvPr>
        </p:nvSpPr>
        <p:spPr/>
        <p:txBody>
          <a:bodyPr/>
          <a:lstStyle/>
          <a:p>
            <a:pPr eaLnBrk="1" hangingPunct="1"/>
            <a:r>
              <a:rPr lang="en-US" sz="3200" smtClean="0"/>
              <a:t>Hemagglutinin and neuraminidase antigens change with time</a:t>
            </a:r>
          </a:p>
          <a:p>
            <a:pPr eaLnBrk="1" hangingPunct="1"/>
            <a:r>
              <a:rPr lang="en-US" sz="3200" smtClean="0"/>
              <a:t>Changes occur as a result of point mutations in the virus gene, or due to exchange of a gene segment with another subtype of influenza virus</a:t>
            </a:r>
          </a:p>
          <a:p>
            <a:pPr eaLnBrk="1" hangingPunct="1"/>
            <a:r>
              <a:rPr lang="en-US" sz="3200" smtClean="0"/>
              <a:t>Impact of antigenic changes depend on extent of change (more change usually means larger impact)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6"/>
          <p:cNvSpPr>
            <a:spLocks noGrp="1" noChangeArrowheads="1"/>
          </p:cNvSpPr>
          <p:nvPr>
            <p:ph type="title"/>
          </p:nvPr>
        </p:nvSpPr>
        <p:spPr>
          <a:xfrm>
            <a:off x="265113" y="527050"/>
            <a:ext cx="8532812" cy="682625"/>
          </a:xfrm>
        </p:spPr>
        <p:txBody>
          <a:bodyPr/>
          <a:lstStyle/>
          <a:p>
            <a:pPr eaLnBrk="1" hangingPunct="1">
              <a:defRPr/>
            </a:pPr>
            <a:r>
              <a:rPr lang="en-US" dirty="0" smtClean="0">
                <a:effectLst>
                  <a:outerShdw blurRad="38100" dist="38100" dir="2700000" algn="tl">
                    <a:srgbClr val="000000">
                      <a:alpha val="43137"/>
                    </a:srgbClr>
                  </a:outerShdw>
                </a:effectLst>
              </a:rPr>
              <a:t>Influenza Antigenic Changes</a:t>
            </a:r>
          </a:p>
        </p:txBody>
      </p:sp>
      <p:sp>
        <p:nvSpPr>
          <p:cNvPr id="305155" name="Rectangle 7"/>
          <p:cNvSpPr>
            <a:spLocks noGrp="1" noChangeArrowheads="1"/>
          </p:cNvSpPr>
          <p:nvPr>
            <p:ph type="body" idx="1"/>
          </p:nvPr>
        </p:nvSpPr>
        <p:spPr>
          <a:xfrm>
            <a:off x="692150" y="1546225"/>
            <a:ext cx="8451850" cy="4370388"/>
          </a:xfrm>
        </p:spPr>
        <p:txBody>
          <a:bodyPr/>
          <a:lstStyle/>
          <a:p>
            <a:pPr eaLnBrk="1" hangingPunct="1"/>
            <a:r>
              <a:rPr lang="en-US" smtClean="0"/>
              <a:t>Antigenic Shift</a:t>
            </a:r>
          </a:p>
          <a:p>
            <a:pPr lvl="1" eaLnBrk="1" hangingPunct="1">
              <a:spcBef>
                <a:spcPct val="30000"/>
              </a:spcBef>
            </a:pPr>
            <a:r>
              <a:rPr lang="en-US" sz="3200" smtClean="0"/>
              <a:t>major change, new subtype</a:t>
            </a:r>
          </a:p>
          <a:p>
            <a:pPr lvl="1" eaLnBrk="1" hangingPunct="1">
              <a:spcBef>
                <a:spcPct val="30000"/>
              </a:spcBef>
            </a:pPr>
            <a:r>
              <a:rPr lang="en-US" sz="3200" smtClean="0"/>
              <a:t>caused by exchange of gene segments</a:t>
            </a:r>
          </a:p>
          <a:p>
            <a:pPr lvl="1" eaLnBrk="1" hangingPunct="1">
              <a:spcBef>
                <a:spcPct val="30000"/>
              </a:spcBef>
            </a:pPr>
            <a:r>
              <a:rPr lang="en-US" sz="3200" smtClean="0"/>
              <a:t>may result in pandemic</a:t>
            </a:r>
          </a:p>
          <a:p>
            <a:pPr eaLnBrk="1" hangingPunct="1"/>
            <a:r>
              <a:rPr lang="en-US" smtClean="0"/>
              <a:t>Example of antigenic shift</a:t>
            </a:r>
          </a:p>
          <a:p>
            <a:pPr lvl="1" eaLnBrk="1" hangingPunct="1">
              <a:spcBef>
                <a:spcPct val="25000"/>
              </a:spcBef>
            </a:pPr>
            <a:r>
              <a:rPr lang="en-US" sz="3200" smtClean="0"/>
              <a:t>H2N2 virus circulated in 1957-1967</a:t>
            </a:r>
          </a:p>
          <a:p>
            <a:pPr lvl="1" eaLnBrk="1" hangingPunct="1">
              <a:spcBef>
                <a:spcPct val="25000"/>
              </a:spcBef>
            </a:pPr>
            <a:r>
              <a:rPr lang="en-US" sz="3200" smtClean="0"/>
              <a:t>H3N2 virus appeared in 1968 and completely replaced H2N2 virus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11188" y="2030413"/>
            <a:ext cx="7772400" cy="1470025"/>
          </a:xfrm>
        </p:spPr>
        <p:txBody>
          <a:bodyPr/>
          <a:lstStyle/>
          <a:p>
            <a:pPr eaLnBrk="1" hangingPunct="1">
              <a:defRPr/>
            </a:pPr>
            <a:r>
              <a:rPr lang="el-GR" altLang="zh-TW" sz="3600" b="1" i="1" dirty="0" smtClean="0">
                <a:solidFill>
                  <a:srgbClr val="000066"/>
                </a:solidFill>
                <a:effectLst>
                  <a:outerShdw blurRad="38100" dist="38100" dir="2700000" algn="tl">
                    <a:srgbClr val="C0C0C0"/>
                  </a:outerShdw>
                </a:effectLst>
              </a:rPr>
              <a:t>5</a:t>
            </a:r>
            <a:r>
              <a:rPr lang="en-US" altLang="zh-TW" sz="3600" b="1" i="1" dirty="0" smtClean="0">
                <a:solidFill>
                  <a:srgbClr val="000066"/>
                </a:solidFill>
                <a:effectLst>
                  <a:outerShdw blurRad="38100" dist="38100" dir="2700000" algn="tl">
                    <a:srgbClr val="C0C0C0"/>
                  </a:outerShdw>
                </a:effectLst>
              </a:rPr>
              <a:t>. E</a:t>
            </a:r>
            <a:r>
              <a:rPr lang="el-GR" altLang="zh-TW" sz="3600" b="1" i="1" dirty="0" err="1" smtClean="0">
                <a:solidFill>
                  <a:srgbClr val="000066"/>
                </a:solidFill>
                <a:effectLst>
                  <a:outerShdw blurRad="38100" dist="38100" dir="2700000" algn="tl">
                    <a:srgbClr val="C0C0C0"/>
                  </a:outerShdw>
                </a:effectLst>
              </a:rPr>
              <a:t>μβόλια</a:t>
            </a:r>
            <a:r>
              <a:rPr lang="el-GR" altLang="zh-TW" sz="3600" b="1" i="1" dirty="0" smtClean="0">
                <a:solidFill>
                  <a:srgbClr val="000066"/>
                </a:solidFill>
                <a:effectLst>
                  <a:outerShdw blurRad="38100" dist="38100" dir="2700000" algn="tl">
                    <a:srgbClr val="C0C0C0"/>
                  </a:outerShdw>
                </a:effectLst>
              </a:rPr>
              <a:t> έναντι </a:t>
            </a:r>
            <a:r>
              <a:rPr lang="el-GR" altLang="zh-TW" sz="3600" b="1" i="1" dirty="0" err="1" smtClean="0">
                <a:solidFill>
                  <a:srgbClr val="000066"/>
                </a:solidFill>
                <a:effectLst>
                  <a:outerShdw blurRad="38100" dist="38100" dir="2700000" algn="tl">
                    <a:srgbClr val="C0C0C0"/>
                  </a:outerShdw>
                </a:effectLst>
              </a:rPr>
              <a:t>ιικών</a:t>
            </a:r>
            <a:r>
              <a:rPr lang="el-GR" altLang="zh-TW" sz="3600" b="1" i="1" dirty="0" smtClean="0">
                <a:solidFill>
                  <a:srgbClr val="000066"/>
                </a:solidFill>
                <a:effectLst>
                  <a:outerShdw blurRad="38100" dist="38100" dir="2700000" algn="tl">
                    <a:srgbClr val="C0C0C0"/>
                  </a:outerShdw>
                </a:effectLst>
              </a:rPr>
              <a:t> λοιμώξεων</a:t>
            </a:r>
            <a:r>
              <a:rPr lang="el-GR" sz="3600" dirty="0" smtClean="0"/>
              <a:t/>
            </a:r>
            <a:br>
              <a:rPr lang="el-GR" sz="3600" dirty="0" smtClean="0"/>
            </a:br>
            <a:endParaRPr lang="en-US" sz="3600" b="1" i="1" dirty="0" smtClean="0">
              <a:effectLst>
                <a:outerShdw blurRad="38100" dist="38100" dir="2700000" algn="tl">
                  <a:srgbClr val="C0C0C0"/>
                </a:outerShdw>
              </a:effectLst>
              <a:latin typeface="Comic Sans MS" pitchFamily="66" charset="0"/>
            </a:endParaRPr>
          </a:p>
        </p:txBody>
      </p:sp>
      <p:sp>
        <p:nvSpPr>
          <p:cNvPr id="306179" name="Slide Number Placeholder 4"/>
          <p:cNvSpPr>
            <a:spLocks noGrp="1"/>
          </p:cNvSpPr>
          <p:nvPr>
            <p:ph type="sldNum" sz="quarter" idx="12"/>
          </p:nvPr>
        </p:nvSpPr>
        <p:spPr>
          <a:noFill/>
        </p:spPr>
        <p:txBody>
          <a:bodyPr/>
          <a:lstStyle/>
          <a:p>
            <a:fld id="{D2A29D5E-F93F-45EF-9CEB-1C6C933C29DD}" type="slidenum">
              <a:rPr lang="da-DK" smtClean="0">
                <a:solidFill>
                  <a:srgbClr val="898989"/>
                </a:solidFill>
                <a:ea typeface="PMingLiU" pitchFamily="18" charset="-120"/>
              </a:rPr>
              <a:pPr/>
              <a:t>45</a:t>
            </a:fld>
            <a:endParaRPr lang="da-DK" smtClean="0">
              <a:solidFill>
                <a:srgbClr val="898989"/>
              </a:solidFill>
              <a:ea typeface="PMingLiU" pitchFamily="18" charset="-12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02" name="Picture 2" descr="http://t1.gstatic.com/images?q=tbn:ANd9GcTAD7x4xqyZqwRdUiEokbcGRXcuvNho-i-93LLW9vbN5V_qYd8S"/>
          <p:cNvPicPr>
            <a:picLocks noChangeAspect="1" noChangeArrowheads="1"/>
          </p:cNvPicPr>
          <p:nvPr/>
        </p:nvPicPr>
        <p:blipFill>
          <a:blip r:embed="rId2" cstate="print">
            <a:lum bright="54000"/>
          </a:blip>
          <a:srcRect/>
          <a:stretch>
            <a:fillRect/>
          </a:stretch>
        </p:blipFill>
        <p:spPr bwMode="auto">
          <a:xfrm>
            <a:off x="0" y="0"/>
            <a:ext cx="9144000" cy="7010400"/>
          </a:xfrm>
          <a:prstGeom prst="rect">
            <a:avLst/>
          </a:prstGeom>
          <a:noFill/>
          <a:ln w="9525">
            <a:noFill/>
            <a:miter lim="800000"/>
            <a:headEnd/>
            <a:tailEnd/>
          </a:ln>
        </p:spPr>
      </p:pic>
      <p:sp>
        <p:nvSpPr>
          <p:cNvPr id="311299" name="Title 1"/>
          <p:cNvSpPr>
            <a:spLocks noGrp="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History of Vaccines</a:t>
            </a:r>
          </a:p>
        </p:txBody>
      </p:sp>
      <p:sp>
        <p:nvSpPr>
          <p:cNvPr id="3" name="Content Placeholder 2"/>
          <p:cNvSpPr>
            <a:spLocks noGrp="1"/>
          </p:cNvSpPr>
          <p:nvPr>
            <p:ph idx="1"/>
          </p:nvPr>
        </p:nvSpPr>
        <p:spPr/>
        <p:txBody>
          <a:bodyPr rtlCol="0">
            <a:normAutofit fontScale="92500" lnSpcReduction="10000"/>
          </a:bodyPr>
          <a:lstStyle/>
          <a:p>
            <a:pPr marL="342780" indent="-342780" eaLnBrk="1" fontAlgn="auto" hangingPunct="1">
              <a:spcAft>
                <a:spcPts val="0"/>
              </a:spcAft>
              <a:defRPr/>
            </a:pPr>
            <a:r>
              <a:rPr lang="en-US" b="1" dirty="0" smtClean="0"/>
              <a:t>Smallpox</a:t>
            </a:r>
            <a:r>
              <a:rPr lang="en-US" dirty="0" smtClean="0"/>
              <a:t> was the first disease people tried to prevent by purposely inoculating themselves with other types of infections. Smallpox inoculation was started in India before 200 BC. In 1796 British physician Edward Jenner tested the possibility of using the cowpox vaccine as an immunization for smallpox in humans for the first time. The word vaccination was first used by Edward Jenner. Louis Pasteur furthered the concept through his pioneering work in microbiology.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descr="http://www.vaccines.mil/documents/images/swine_flu.jpg"/>
          <p:cNvPicPr>
            <a:picLocks noChangeAspect="1" noChangeArrowheads="1"/>
          </p:cNvPicPr>
          <p:nvPr/>
        </p:nvPicPr>
        <p:blipFill>
          <a:blip r:embed="rId2" cstate="print">
            <a:lum bright="44000"/>
          </a:blip>
          <a:srcRect/>
          <a:stretch>
            <a:fillRect/>
          </a:stretch>
        </p:blipFill>
        <p:spPr bwMode="auto">
          <a:xfrm>
            <a:off x="0" y="-26988"/>
            <a:ext cx="9144000" cy="6858001"/>
          </a:xfrm>
          <a:prstGeom prst="rect">
            <a:avLst/>
          </a:prstGeom>
          <a:noFill/>
          <a:ln w="9525">
            <a:noFill/>
            <a:miter lim="800000"/>
            <a:headEnd/>
            <a:tailEnd/>
          </a:ln>
        </p:spPr>
      </p:pic>
      <p:sp>
        <p:nvSpPr>
          <p:cNvPr id="312323" name="Title 1"/>
          <p:cNvSpPr>
            <a:spLocks noGrp="1"/>
          </p:cNvSpPr>
          <p:nvPr>
            <p:ph type="title"/>
          </p:nvPr>
        </p:nvSpPr>
        <p:spPr>
          <a:xfrm>
            <a:off x="457200" y="115888"/>
            <a:ext cx="8229600" cy="1143000"/>
          </a:xfrm>
        </p:spPr>
        <p:txBody>
          <a:bodyPr/>
          <a:lstStyle/>
          <a:p>
            <a:pPr eaLnBrk="1" hangingPunct="1">
              <a:defRPr/>
            </a:pPr>
            <a:r>
              <a:rPr lang="en-US" dirty="0" smtClean="0">
                <a:effectLst>
                  <a:outerShdw blurRad="38100" dist="38100" dir="2700000" algn="tl">
                    <a:srgbClr val="000000">
                      <a:alpha val="43137"/>
                    </a:srgbClr>
                  </a:outerShdw>
                </a:effectLst>
              </a:rPr>
              <a:t>Vaccination</a:t>
            </a:r>
            <a:r>
              <a:rPr lang="en-US" dirty="0" smtClean="0"/>
              <a:t> </a:t>
            </a:r>
          </a:p>
        </p:txBody>
      </p:sp>
      <p:sp>
        <p:nvSpPr>
          <p:cNvPr id="3" name="Content Placeholder 2"/>
          <p:cNvSpPr>
            <a:spLocks noGrp="1"/>
          </p:cNvSpPr>
          <p:nvPr>
            <p:ph idx="1"/>
          </p:nvPr>
        </p:nvSpPr>
        <p:spPr/>
        <p:txBody>
          <a:bodyPr rtlCol="0">
            <a:normAutofit fontScale="92500" lnSpcReduction="20000"/>
          </a:bodyPr>
          <a:lstStyle/>
          <a:p>
            <a:pPr marL="342780" indent="-342780" eaLnBrk="1" fontAlgn="auto" hangingPunct="1">
              <a:spcAft>
                <a:spcPts val="0"/>
              </a:spcAft>
              <a:defRPr/>
            </a:pPr>
            <a:r>
              <a:rPr lang="en-US" b="1" dirty="0" smtClean="0"/>
              <a:t>Vaccination (Latin: </a:t>
            </a:r>
            <a:r>
              <a:rPr lang="en-US" b="1" i="1" dirty="0" smtClean="0">
                <a:solidFill>
                  <a:srgbClr val="FF0000"/>
                </a:solidFill>
              </a:rPr>
              <a:t>vacca—cow</a:t>
            </a:r>
            <a:r>
              <a:rPr lang="en-US" b="1" i="1" dirty="0" smtClean="0"/>
              <a:t>)</a:t>
            </a:r>
            <a:r>
              <a:rPr lang="en-US" b="1" dirty="0" smtClean="0"/>
              <a:t> is named because the </a:t>
            </a:r>
            <a:r>
              <a:rPr lang="en-US" b="1" dirty="0" smtClean="0">
                <a:solidFill>
                  <a:srgbClr val="FF0000"/>
                </a:solidFill>
              </a:rPr>
              <a:t>first vaccine was derived from a virus affecting cows</a:t>
            </a:r>
            <a:r>
              <a:rPr lang="en-US" b="1" dirty="0" smtClean="0"/>
              <a:t>, the relatively benign cowpox  virus, which provides a degree of immunity to smallpox, a contagious and deadly disease. Vaccination and immunization have the same meaning but is different from inoculation which uses unweakened live pathogens. The word "vaccination" was originally used specifically to describe the injection of the smallpox vaccine.</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4"/>
          <p:cNvSpPr>
            <a:spLocks noGrp="1"/>
          </p:cNvSpPr>
          <p:nvPr>
            <p:ph type="title"/>
          </p:nvPr>
        </p:nvSpPr>
        <p:spPr/>
        <p:txBody>
          <a:bodyPr/>
          <a:lstStyle/>
          <a:p>
            <a:r>
              <a:rPr lang="en-US" sz="2800" b="1" dirty="0" smtClean="0">
                <a:effectLst>
                  <a:outerShdw blurRad="38100" dist="38100" dir="2700000" algn="tl">
                    <a:srgbClr val="000000">
                      <a:alpha val="43137"/>
                    </a:srgbClr>
                  </a:outerShdw>
                </a:effectLst>
              </a:rPr>
              <a:t>Edward Jenner used the cowpox virus to vaccinate individuals against smallpox virus in 1796</a:t>
            </a:r>
          </a:p>
        </p:txBody>
      </p:sp>
      <p:pic>
        <p:nvPicPr>
          <p:cNvPr id="309251" name="Picture 5"/>
          <p:cNvPicPr>
            <a:picLocks noChangeAspect="1"/>
          </p:cNvPicPr>
          <p:nvPr/>
        </p:nvPicPr>
        <p:blipFill>
          <a:blip r:embed="rId2" cstate="print"/>
          <a:srcRect/>
          <a:stretch>
            <a:fillRect/>
          </a:stretch>
        </p:blipFill>
        <p:spPr bwMode="auto">
          <a:xfrm>
            <a:off x="5791200" y="1524000"/>
            <a:ext cx="2921000" cy="4445000"/>
          </a:xfrm>
          <a:prstGeom prst="rect">
            <a:avLst/>
          </a:prstGeom>
          <a:noFill/>
          <a:ln w="9525">
            <a:noFill/>
            <a:miter lim="800000"/>
            <a:headEnd/>
            <a:tailEnd/>
          </a:ln>
        </p:spPr>
      </p:pic>
      <p:pic>
        <p:nvPicPr>
          <p:cNvPr id="309252" name="Picture 6"/>
          <p:cNvPicPr>
            <a:picLocks noChangeAspect="1"/>
          </p:cNvPicPr>
          <p:nvPr/>
        </p:nvPicPr>
        <p:blipFill>
          <a:blip r:embed="rId3" cstate="print"/>
          <a:srcRect/>
          <a:stretch>
            <a:fillRect/>
          </a:stretch>
        </p:blipFill>
        <p:spPr bwMode="auto">
          <a:xfrm>
            <a:off x="76200" y="1765300"/>
            <a:ext cx="5549900" cy="3949700"/>
          </a:xfrm>
          <a:prstGeom prst="rect">
            <a:avLst/>
          </a:prstGeom>
          <a:noFill/>
          <a:ln w="9525">
            <a:noFill/>
            <a:miter lim="800000"/>
            <a:headEnd/>
            <a:tailEnd/>
          </a:ln>
        </p:spPr>
      </p:pic>
      <p:sp>
        <p:nvSpPr>
          <p:cNvPr id="309253" name="TextBox 7"/>
          <p:cNvSpPr txBox="1">
            <a:spLocks noChangeArrowheads="1"/>
          </p:cNvSpPr>
          <p:nvPr/>
        </p:nvSpPr>
        <p:spPr bwMode="auto">
          <a:xfrm>
            <a:off x="76200" y="5943600"/>
            <a:ext cx="5162550" cy="338138"/>
          </a:xfrm>
          <a:prstGeom prst="rect">
            <a:avLst/>
          </a:prstGeom>
          <a:noFill/>
          <a:ln w="9525">
            <a:noFill/>
            <a:miter lim="800000"/>
            <a:headEnd/>
            <a:tailEnd/>
          </a:ln>
        </p:spPr>
        <p:txBody>
          <a:bodyPr wrap="none" lIns="91407" tIns="45704" rIns="91407" bIns="45704">
            <a:spAutoFit/>
          </a:bodyPr>
          <a:lstStyle/>
          <a:p>
            <a:pPr eaLnBrk="0" hangingPunct="0"/>
            <a:r>
              <a:rPr kumimoji="0" lang="en-US" sz="1600">
                <a:solidFill>
                  <a:srgbClr val="000000"/>
                </a:solidFill>
                <a:latin typeface="Tahoma" pitchFamily="34" charset="0"/>
                <a:ea typeface="MS PGothic" pitchFamily="34" charset="-128"/>
              </a:rPr>
              <a:t>See </a:t>
            </a:r>
            <a:r>
              <a:rPr kumimoji="0" lang="en-US" sz="1600">
                <a:solidFill>
                  <a:srgbClr val="000000"/>
                </a:solidFill>
                <a:latin typeface="Tahoma" pitchFamily="34" charset="0"/>
                <a:ea typeface="MS PGothic" pitchFamily="34" charset="-128"/>
                <a:hlinkClick r:id="rId4"/>
              </a:rPr>
              <a:t>http://www.youtube.com/watch?v=jJwGNPRmyTI</a:t>
            </a:r>
            <a:r>
              <a:rPr kumimoji="0" lang="en-US" sz="1600">
                <a:solidFill>
                  <a:srgbClr val="000000"/>
                </a:solidFill>
                <a:latin typeface="Tahoma" pitchFamily="34" charset="0"/>
                <a:ea typeface="MS PGothic" pitchFamily="34" charset="-128"/>
              </a:rPr>
              <a:t> </a:t>
            </a:r>
          </a:p>
        </p:txBody>
      </p:sp>
      <p:sp>
        <p:nvSpPr>
          <p:cNvPr id="309254" name="TextBox 8"/>
          <p:cNvSpPr txBox="1">
            <a:spLocks noChangeArrowheads="1"/>
          </p:cNvSpPr>
          <p:nvPr/>
        </p:nvSpPr>
        <p:spPr bwMode="auto">
          <a:xfrm>
            <a:off x="6781800" y="6096000"/>
            <a:ext cx="1062038" cy="338138"/>
          </a:xfrm>
          <a:prstGeom prst="rect">
            <a:avLst/>
          </a:prstGeom>
          <a:noFill/>
          <a:ln w="9525">
            <a:noFill/>
            <a:miter lim="800000"/>
            <a:headEnd/>
            <a:tailEnd/>
          </a:ln>
        </p:spPr>
        <p:txBody>
          <a:bodyPr wrap="none" lIns="91407" tIns="45704" rIns="91407" bIns="45704">
            <a:spAutoFit/>
          </a:bodyPr>
          <a:lstStyle/>
          <a:p>
            <a:pPr eaLnBrk="0" hangingPunct="0"/>
            <a:r>
              <a:rPr kumimoji="0" lang="en-US" sz="1600">
                <a:solidFill>
                  <a:srgbClr val="000000"/>
                </a:solidFill>
                <a:latin typeface="Tahoma" pitchFamily="34" charset="0"/>
                <a:ea typeface="MS PGothic" pitchFamily="34" charset="-128"/>
              </a:rPr>
              <a:t>Smallpox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500063" y="857250"/>
            <a:ext cx="8229600" cy="428625"/>
          </a:xfrm>
        </p:spPr>
        <p:txBody>
          <a:bodyPr/>
          <a:lstStyle/>
          <a:p>
            <a:pPr eaLnBrk="1" hangingPunct="1"/>
            <a:r>
              <a:rPr lang="en-US" sz="2000" smtClean="0">
                <a:latin typeface="Comic Sans MS" pitchFamily="66" charset="0"/>
              </a:rPr>
              <a:t>Principle of Vaccination</a:t>
            </a:r>
          </a:p>
        </p:txBody>
      </p:sp>
      <p:sp>
        <p:nvSpPr>
          <p:cNvPr id="4" name="Rectangle 2"/>
          <p:cNvSpPr txBox="1">
            <a:spLocks noChangeArrowheads="1"/>
          </p:cNvSpPr>
          <p:nvPr/>
        </p:nvSpPr>
        <p:spPr>
          <a:xfrm>
            <a:off x="571500" y="142875"/>
            <a:ext cx="7772400" cy="714375"/>
          </a:xfrm>
          <a:prstGeom prst="rect">
            <a:avLst/>
          </a:prstGeom>
        </p:spPr>
        <p:txBody>
          <a:bodyPr lIns="91407" tIns="45704" rIns="91407" bIns="45704" anchor="ctr">
            <a:normAutofit/>
          </a:bodyPr>
          <a:lstStyle/>
          <a:p>
            <a:pPr algn="ctr" fontAlgn="auto">
              <a:spcAft>
                <a:spcPts val="0"/>
              </a:spcAft>
              <a:defRPr/>
            </a:pPr>
            <a:r>
              <a:rPr kumimoji="0" lang="da-DK" sz="2800" b="1" dirty="0">
                <a:solidFill>
                  <a:prstClr val="black"/>
                </a:solidFill>
                <a:effectLst>
                  <a:outerShdw blurRad="38100" dist="38100" dir="2700000" algn="tl">
                    <a:srgbClr val="000000">
                      <a:alpha val="43137"/>
                    </a:srgbClr>
                  </a:outerShdw>
                </a:effectLst>
                <a:latin typeface="Comic Sans MS" pitchFamily="66" charset="0"/>
                <a:ea typeface="+mn-ea"/>
                <a:cs typeface="Arial" charset="0"/>
              </a:rPr>
              <a:t>VACCINES</a:t>
            </a:r>
            <a:endParaRPr kumimoji="0" lang="en-US" sz="2800" b="1" dirty="0">
              <a:solidFill>
                <a:prstClr val="black"/>
              </a:solidFill>
              <a:effectLst>
                <a:outerShdw blurRad="38100" dist="38100" dir="2700000" algn="tl">
                  <a:srgbClr val="000000">
                    <a:alpha val="43137"/>
                  </a:srgbClr>
                </a:outerShdw>
              </a:effectLst>
              <a:latin typeface="Comic Sans MS" pitchFamily="66" charset="0"/>
              <a:ea typeface="+mn-ea"/>
              <a:cs typeface="Arial" charset="0"/>
            </a:endParaRPr>
          </a:p>
        </p:txBody>
      </p:sp>
      <p:sp>
        <p:nvSpPr>
          <p:cNvPr id="53" name="Rectangle 3"/>
          <p:cNvSpPr txBox="1">
            <a:spLocks noChangeArrowheads="1"/>
          </p:cNvSpPr>
          <p:nvPr/>
        </p:nvSpPr>
        <p:spPr bwMode="auto">
          <a:xfrm>
            <a:off x="428625" y="1643063"/>
            <a:ext cx="8229600" cy="3857625"/>
          </a:xfrm>
          <a:prstGeom prst="rect">
            <a:avLst/>
          </a:prstGeom>
          <a:noFill/>
          <a:ln w="9525">
            <a:noFill/>
            <a:miter lim="800000"/>
            <a:headEnd/>
            <a:tailEnd/>
          </a:ln>
        </p:spPr>
        <p:txBody>
          <a:bodyPr lIns="91407" tIns="45704" rIns="91407" bIns="45704"/>
          <a:lstStyle/>
          <a:p>
            <a:pPr marL="342780" indent="-342780">
              <a:lnSpc>
                <a:spcPct val="90000"/>
              </a:lnSpc>
              <a:spcBef>
                <a:spcPct val="20000"/>
              </a:spcBef>
              <a:buFont typeface="Arial" charset="0"/>
              <a:buChar char="•"/>
              <a:defRPr/>
            </a:pPr>
            <a:r>
              <a:rPr kumimoji="0" lang="en-US" sz="2000" dirty="0">
                <a:solidFill>
                  <a:prstClr val="black"/>
                </a:solidFill>
                <a:latin typeface="Comic Sans MS" pitchFamily="66" charset="0"/>
                <a:ea typeface="+mn-ea"/>
                <a:cs typeface="Arial" charset="0"/>
              </a:rPr>
              <a:t>A </a:t>
            </a:r>
            <a:r>
              <a:rPr kumimoji="0" lang="en-US" sz="2000" b="1" dirty="0">
                <a:solidFill>
                  <a:prstClr val="black"/>
                </a:solidFill>
                <a:latin typeface="Comic Sans MS" pitchFamily="66" charset="0"/>
                <a:ea typeface="+mn-ea"/>
                <a:cs typeface="Arial" charset="0"/>
              </a:rPr>
              <a:t>vaccine </a:t>
            </a:r>
            <a:r>
              <a:rPr kumimoji="0" lang="en-US" sz="2000" dirty="0">
                <a:solidFill>
                  <a:prstClr val="black"/>
                </a:solidFill>
                <a:latin typeface="Comic Sans MS" pitchFamily="66" charset="0"/>
                <a:ea typeface="+mn-ea"/>
                <a:cs typeface="Arial" charset="0"/>
              </a:rPr>
              <a:t>renders the recipient </a:t>
            </a:r>
            <a:r>
              <a:rPr kumimoji="0" lang="en-US" sz="2000" b="1" dirty="0">
                <a:solidFill>
                  <a:prstClr val="black"/>
                </a:solidFill>
                <a:latin typeface="Comic Sans MS" pitchFamily="66" charset="0"/>
                <a:ea typeface="+mn-ea"/>
                <a:cs typeface="Arial" charset="0"/>
              </a:rPr>
              <a:t>resistant to infection</a:t>
            </a:r>
            <a:r>
              <a:rPr kumimoji="0" lang="en-US" sz="2000" dirty="0">
                <a:solidFill>
                  <a:prstClr val="black"/>
                </a:solidFill>
                <a:latin typeface="Comic Sans MS" pitchFamily="66" charset="0"/>
                <a:ea typeface="+mn-ea"/>
                <a:cs typeface="Arial" charset="0"/>
              </a:rPr>
              <a:t>.</a:t>
            </a:r>
          </a:p>
          <a:p>
            <a:pPr marL="342780" indent="-342780">
              <a:lnSpc>
                <a:spcPct val="90000"/>
              </a:lnSpc>
              <a:spcBef>
                <a:spcPct val="20000"/>
              </a:spcBef>
              <a:defRPr/>
            </a:pPr>
            <a:endParaRPr kumimoji="0" lang="en-US" sz="2000" dirty="0">
              <a:solidFill>
                <a:prstClr val="black"/>
              </a:solidFill>
              <a:latin typeface="Comic Sans MS" pitchFamily="66" charset="0"/>
              <a:ea typeface="+mn-ea"/>
              <a:cs typeface="Arial" charset="0"/>
            </a:endParaRPr>
          </a:p>
          <a:p>
            <a:pPr marL="342780" indent="-342780">
              <a:lnSpc>
                <a:spcPct val="90000"/>
              </a:lnSpc>
              <a:spcBef>
                <a:spcPct val="20000"/>
              </a:spcBef>
              <a:buFont typeface="Arial" charset="0"/>
              <a:buChar char="•"/>
              <a:defRPr/>
            </a:pPr>
            <a:r>
              <a:rPr kumimoji="0" lang="en-US" sz="2000" dirty="0">
                <a:solidFill>
                  <a:prstClr val="black"/>
                </a:solidFill>
                <a:latin typeface="Comic Sans MS" pitchFamily="66" charset="0"/>
                <a:ea typeface="+mn-ea"/>
                <a:cs typeface="Arial" charset="0"/>
              </a:rPr>
              <a:t>During vaccination a vaccine is injected or given orally.</a:t>
            </a:r>
          </a:p>
          <a:p>
            <a:pPr marL="342780" indent="-342780">
              <a:lnSpc>
                <a:spcPct val="90000"/>
              </a:lnSpc>
              <a:spcBef>
                <a:spcPct val="20000"/>
              </a:spcBef>
              <a:defRPr/>
            </a:pPr>
            <a:endParaRPr kumimoji="0" lang="en-US" sz="2000" dirty="0">
              <a:solidFill>
                <a:prstClr val="black"/>
              </a:solidFill>
              <a:latin typeface="Comic Sans MS" pitchFamily="66" charset="0"/>
              <a:ea typeface="+mn-ea"/>
              <a:cs typeface="Arial" charset="0"/>
            </a:endParaRPr>
          </a:p>
          <a:p>
            <a:pPr marL="342780" indent="-342780">
              <a:lnSpc>
                <a:spcPct val="90000"/>
              </a:lnSpc>
              <a:spcBef>
                <a:spcPct val="20000"/>
              </a:spcBef>
              <a:buFont typeface="Arial" charset="0"/>
              <a:buChar char="•"/>
              <a:defRPr/>
            </a:pPr>
            <a:r>
              <a:rPr kumimoji="0" lang="en-US" sz="2000" dirty="0">
                <a:solidFill>
                  <a:prstClr val="black"/>
                </a:solidFill>
                <a:latin typeface="Comic Sans MS" pitchFamily="66" charset="0"/>
                <a:ea typeface="+mn-ea"/>
                <a:cs typeface="Arial" charset="0"/>
              </a:rPr>
              <a:t>The host produces antibodies for a particular pathogen.</a:t>
            </a:r>
          </a:p>
          <a:p>
            <a:pPr marL="342780" indent="-342780">
              <a:lnSpc>
                <a:spcPct val="90000"/>
              </a:lnSpc>
              <a:spcBef>
                <a:spcPct val="20000"/>
              </a:spcBef>
              <a:defRPr/>
            </a:pPr>
            <a:endParaRPr kumimoji="0" lang="en-US" sz="2000" dirty="0">
              <a:solidFill>
                <a:prstClr val="black"/>
              </a:solidFill>
              <a:latin typeface="Comic Sans MS" pitchFamily="66" charset="0"/>
              <a:ea typeface="+mn-ea"/>
              <a:cs typeface="Arial" charset="0"/>
            </a:endParaRPr>
          </a:p>
          <a:p>
            <a:pPr marL="342780" indent="-342780">
              <a:lnSpc>
                <a:spcPct val="90000"/>
              </a:lnSpc>
              <a:spcBef>
                <a:spcPct val="20000"/>
              </a:spcBef>
              <a:buFont typeface="Arial" charset="0"/>
              <a:buChar char="•"/>
              <a:defRPr/>
            </a:pPr>
            <a:r>
              <a:rPr kumimoji="0" lang="en-US" sz="2000" dirty="0">
                <a:solidFill>
                  <a:prstClr val="black"/>
                </a:solidFill>
                <a:latin typeface="Comic Sans MS" pitchFamily="66" charset="0"/>
                <a:ea typeface="+mn-ea"/>
                <a:cs typeface="Arial" charset="0"/>
              </a:rPr>
              <a:t>Upon further exposure the pathogen is inactivated by the antibodies and disease state prevented.</a:t>
            </a:r>
          </a:p>
          <a:p>
            <a:pPr marL="342780" indent="-342780">
              <a:lnSpc>
                <a:spcPct val="90000"/>
              </a:lnSpc>
              <a:spcBef>
                <a:spcPct val="20000"/>
              </a:spcBef>
              <a:defRPr/>
            </a:pPr>
            <a:endParaRPr kumimoji="0" lang="en-US" sz="2000" dirty="0">
              <a:solidFill>
                <a:prstClr val="black"/>
              </a:solidFill>
              <a:latin typeface="Comic Sans MS" pitchFamily="66" charset="0"/>
              <a:ea typeface="+mn-ea"/>
              <a:cs typeface="Arial" charset="0"/>
            </a:endParaRPr>
          </a:p>
          <a:p>
            <a:pPr marL="342780" indent="-342780">
              <a:lnSpc>
                <a:spcPct val="90000"/>
              </a:lnSpc>
              <a:spcBef>
                <a:spcPct val="20000"/>
              </a:spcBef>
              <a:buFont typeface="Arial" charset="0"/>
              <a:buChar char="•"/>
              <a:defRPr/>
            </a:pPr>
            <a:r>
              <a:rPr kumimoji="0" lang="en-US" sz="2000" dirty="0">
                <a:solidFill>
                  <a:prstClr val="black"/>
                </a:solidFill>
                <a:latin typeface="Comic Sans MS" pitchFamily="66" charset="0"/>
                <a:ea typeface="+mn-ea"/>
                <a:cs typeface="Arial" charset="0"/>
              </a:rPr>
              <a:t>Generally to produce a vaccine the pathogen is grown in culture and </a:t>
            </a:r>
            <a:r>
              <a:rPr kumimoji="0" lang="en-US" sz="2000" b="1" dirty="0">
                <a:solidFill>
                  <a:prstClr val="black"/>
                </a:solidFill>
                <a:latin typeface="Comic Sans MS" pitchFamily="66" charset="0"/>
                <a:ea typeface="+mn-ea"/>
                <a:cs typeface="Arial" charset="0"/>
              </a:rPr>
              <a:t>inactivated or </a:t>
            </a:r>
            <a:r>
              <a:rPr kumimoji="0" lang="en-US" sz="2000" b="1" dirty="0" err="1">
                <a:solidFill>
                  <a:prstClr val="black"/>
                </a:solidFill>
                <a:latin typeface="Comic Sans MS" pitchFamily="66" charset="0"/>
                <a:ea typeface="+mn-ea"/>
                <a:cs typeface="Arial" charset="0"/>
              </a:rPr>
              <a:t>nonvirulent</a:t>
            </a:r>
            <a:r>
              <a:rPr kumimoji="0" lang="en-US" sz="2000" dirty="0">
                <a:solidFill>
                  <a:prstClr val="black"/>
                </a:solidFill>
                <a:latin typeface="Comic Sans MS" pitchFamily="66" charset="0"/>
                <a:ea typeface="+mn-ea"/>
                <a:cs typeface="Arial" charset="0"/>
              </a:rPr>
              <a:t> forms are used for vaccination.</a:t>
            </a:r>
          </a:p>
        </p:txBody>
      </p:sp>
      <p:sp>
        <p:nvSpPr>
          <p:cNvPr id="310277" name="Slide Number Placeholder 53"/>
          <p:cNvSpPr>
            <a:spLocks noGrp="1"/>
          </p:cNvSpPr>
          <p:nvPr>
            <p:ph type="sldNum" sz="quarter" idx="12"/>
          </p:nvPr>
        </p:nvSpPr>
        <p:spPr>
          <a:noFill/>
        </p:spPr>
        <p:txBody>
          <a:bodyPr/>
          <a:lstStyle/>
          <a:p>
            <a:fld id="{E644E948-DE7E-4352-90CD-DE15494CF811}" type="slidenum">
              <a:rPr lang="en-US" smtClean="0">
                <a:solidFill>
                  <a:srgbClr val="898989"/>
                </a:solidFill>
                <a:ea typeface="PMingLiU" pitchFamily="18" charset="-120"/>
              </a:rPr>
              <a:pPr/>
              <a:t>49</a:t>
            </a:fld>
            <a:endParaRPr lang="en-US"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85800" y="260350"/>
            <a:ext cx="7772400" cy="1143000"/>
          </a:xfrm>
        </p:spPr>
        <p:txBody>
          <a:bodyPr/>
          <a:lstStyle/>
          <a:p>
            <a:pPr eaLnBrk="1" hangingPunct="1"/>
            <a:r>
              <a:rPr lang="el-GR" smtClean="0"/>
              <a:t>Ιικό μέγεθος</a:t>
            </a:r>
            <a:endParaRPr lang="en-US" smtClean="0"/>
          </a:p>
        </p:txBody>
      </p:sp>
      <p:pic>
        <p:nvPicPr>
          <p:cNvPr id="270339" name="Picture 3" descr="10679_00_0348A"/>
          <p:cNvPicPr>
            <a:picLocks noChangeAspect="1" noChangeArrowheads="1"/>
          </p:cNvPicPr>
          <p:nvPr/>
        </p:nvPicPr>
        <p:blipFill>
          <a:blip r:embed="rId2" cstate="print"/>
          <a:srcRect l="5000" t="3778" r="14000" b="5000"/>
          <a:stretch>
            <a:fillRect/>
          </a:stretch>
        </p:blipFill>
        <p:spPr bwMode="auto">
          <a:xfrm>
            <a:off x="990600" y="1447800"/>
            <a:ext cx="7162800" cy="4537075"/>
          </a:xfrm>
          <a:prstGeom prst="rect">
            <a:avLst/>
          </a:prstGeom>
          <a:noFill/>
          <a:ln w="9525">
            <a:noFill/>
            <a:miter lim="800000"/>
            <a:headEnd/>
            <a:tailEnd/>
          </a:ln>
        </p:spPr>
      </p:pic>
      <p:sp>
        <p:nvSpPr>
          <p:cNvPr id="270340" name="Text Box 4"/>
          <p:cNvSpPr txBox="1">
            <a:spLocks noChangeArrowheads="1"/>
          </p:cNvSpPr>
          <p:nvPr/>
        </p:nvSpPr>
        <p:spPr bwMode="auto">
          <a:xfrm>
            <a:off x="1203325" y="5984875"/>
            <a:ext cx="7761288" cy="830263"/>
          </a:xfrm>
          <a:prstGeom prst="rect">
            <a:avLst/>
          </a:prstGeom>
          <a:noFill/>
          <a:ln w="9525">
            <a:noFill/>
            <a:miter lim="800000"/>
            <a:headEnd/>
            <a:tailEnd/>
          </a:ln>
        </p:spPr>
        <p:txBody>
          <a:bodyPr lIns="91407" tIns="45704" rIns="91407" bIns="45704">
            <a:spAutoFit/>
          </a:bodyPr>
          <a:lstStyle/>
          <a:p>
            <a:r>
              <a:rPr kumimoji="0" lang="el-GR">
                <a:solidFill>
                  <a:srgbClr val="000000"/>
                </a:solidFill>
              </a:rPr>
              <a:t>Περισσότεροι από </a:t>
            </a:r>
            <a:r>
              <a:rPr kumimoji="0" lang="en-US">
                <a:solidFill>
                  <a:srgbClr val="000000"/>
                </a:solidFill>
              </a:rPr>
              <a:t>500 </a:t>
            </a:r>
            <a:r>
              <a:rPr kumimoji="0" lang="el-GR">
                <a:solidFill>
                  <a:srgbClr val="000000"/>
                </a:solidFill>
              </a:rPr>
              <a:t>ιοί μπορούν να χωρέσουν σε ένα </a:t>
            </a:r>
          </a:p>
          <a:p>
            <a:r>
              <a:rPr kumimoji="0" lang="el-GR">
                <a:solidFill>
                  <a:srgbClr val="000000"/>
                </a:solidFill>
              </a:rPr>
              <a:t>βακτηριακό κύτταρο</a:t>
            </a:r>
            <a:r>
              <a:rPr kumimoji="0" lang="en-US">
                <a:solidFill>
                  <a:srgbClr val="000000"/>
                </a:solidFill>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14313" y="1571625"/>
            <a:ext cx="4071937" cy="642938"/>
          </a:xfrm>
        </p:spPr>
        <p:txBody>
          <a:bodyPr/>
          <a:lstStyle/>
          <a:p>
            <a:pPr eaLnBrk="1" hangingPunct="1"/>
            <a:r>
              <a:rPr lang="en-US" sz="2000" smtClean="0">
                <a:latin typeface="Comic Sans MS" pitchFamily="66" charset="0"/>
              </a:rPr>
              <a:t>Immunization:</a:t>
            </a:r>
          </a:p>
        </p:txBody>
      </p:sp>
      <p:sp>
        <p:nvSpPr>
          <p:cNvPr id="40963" name="Rectangle 3"/>
          <p:cNvSpPr>
            <a:spLocks noGrp="1" noChangeArrowheads="1"/>
          </p:cNvSpPr>
          <p:nvPr>
            <p:ph type="body" idx="1"/>
          </p:nvPr>
        </p:nvSpPr>
        <p:spPr>
          <a:xfrm>
            <a:off x="428625" y="2332038"/>
            <a:ext cx="8229600" cy="2668587"/>
          </a:xfrm>
        </p:spPr>
        <p:txBody>
          <a:bodyPr rtlCol="0">
            <a:normAutofit lnSpcReduction="10000"/>
          </a:bodyPr>
          <a:lstStyle/>
          <a:p>
            <a:pPr marL="342780" indent="-342780" eaLnBrk="1" fontAlgn="auto" hangingPunct="1">
              <a:spcAft>
                <a:spcPts val="0"/>
              </a:spcAft>
              <a:buFont typeface="Arial" pitchFamily="34" charset="0"/>
              <a:buChar char="•"/>
              <a:defRPr/>
            </a:pPr>
            <a:r>
              <a:rPr lang="en-US" sz="2000" dirty="0" smtClean="0">
                <a:latin typeface="Comic Sans MS" pitchFamily="66" charset="0"/>
                <a:ea typeface="+mn-ea"/>
              </a:rPr>
              <a:t>When performed before exposure to an infectious agent (or soon after exposure in certain cases), it is called </a:t>
            </a:r>
            <a:r>
              <a:rPr lang="en-US" sz="2000" b="1" dirty="0" err="1" smtClean="0">
                <a:latin typeface="Comic Sans MS" pitchFamily="66" charset="0"/>
                <a:ea typeface="+mn-ea"/>
              </a:rPr>
              <a:t>immunoprophylaxis</a:t>
            </a:r>
            <a:r>
              <a:rPr lang="en-US" sz="2000" dirty="0" smtClean="0">
                <a:latin typeface="Comic Sans MS" pitchFamily="66" charset="0"/>
                <a:ea typeface="+mn-ea"/>
              </a:rPr>
              <a:t>,</a:t>
            </a:r>
          </a:p>
          <a:p>
            <a:pPr marL="342780" indent="-342780" eaLnBrk="1" fontAlgn="auto" hangingPunct="1">
              <a:spcAft>
                <a:spcPts val="0"/>
              </a:spcAft>
              <a:buFont typeface="Arial" pitchFamily="34" charset="0"/>
              <a:buChar char="•"/>
              <a:defRPr/>
            </a:pPr>
            <a:r>
              <a:rPr lang="en-US" sz="2000" dirty="0" smtClean="0">
                <a:latin typeface="Comic Sans MS" pitchFamily="66" charset="0"/>
                <a:ea typeface="+mn-ea"/>
              </a:rPr>
              <a:t>intended to </a:t>
            </a:r>
            <a:r>
              <a:rPr lang="en-US" sz="2000" b="1" i="1" dirty="0" smtClean="0">
                <a:latin typeface="Comic Sans MS" pitchFamily="66" charset="0"/>
                <a:ea typeface="+mn-ea"/>
              </a:rPr>
              <a:t>prevent </a:t>
            </a:r>
            <a:r>
              <a:rPr lang="en-US" sz="2000" dirty="0" smtClean="0">
                <a:latin typeface="Comic Sans MS" pitchFamily="66" charset="0"/>
                <a:ea typeface="+mn-ea"/>
              </a:rPr>
              <a:t>the infection.</a:t>
            </a:r>
          </a:p>
          <a:p>
            <a:pPr marL="342780" indent="-342780" eaLnBrk="1" fontAlgn="auto" hangingPunct="1">
              <a:spcAft>
                <a:spcPts val="0"/>
              </a:spcAft>
              <a:buFontTx/>
              <a:buNone/>
              <a:defRPr/>
            </a:pPr>
            <a:endParaRPr lang="en-US" sz="2000" dirty="0" smtClean="0">
              <a:latin typeface="Comic Sans MS" pitchFamily="66" charset="0"/>
              <a:ea typeface="+mn-ea"/>
            </a:endParaRPr>
          </a:p>
          <a:p>
            <a:pPr marL="342780" indent="-342780" eaLnBrk="1" fontAlgn="auto" hangingPunct="1">
              <a:spcAft>
                <a:spcPts val="0"/>
              </a:spcAft>
              <a:buFont typeface="Arial" pitchFamily="34" charset="0"/>
              <a:buChar char="•"/>
              <a:defRPr/>
            </a:pPr>
            <a:r>
              <a:rPr lang="en-US" sz="2000" dirty="0" smtClean="0">
                <a:latin typeface="Comic Sans MS" pitchFamily="66" charset="0"/>
                <a:ea typeface="+mn-ea"/>
              </a:rPr>
              <a:t>When performed during an active infection (or existing cancer), it is called </a:t>
            </a:r>
            <a:r>
              <a:rPr lang="en-US" sz="2000" b="1" dirty="0" smtClean="0">
                <a:latin typeface="Comic Sans MS" pitchFamily="66" charset="0"/>
                <a:ea typeface="+mn-ea"/>
              </a:rPr>
              <a:t>immunotherapy</a:t>
            </a:r>
            <a:r>
              <a:rPr lang="en-US" sz="2000" dirty="0" smtClean="0">
                <a:latin typeface="Comic Sans MS" pitchFamily="66" charset="0"/>
                <a:ea typeface="+mn-ea"/>
              </a:rPr>
              <a:t>, intending to </a:t>
            </a:r>
            <a:r>
              <a:rPr lang="en-US" sz="2000" b="1" i="1" dirty="0" smtClean="0">
                <a:latin typeface="Comic Sans MS" pitchFamily="66" charset="0"/>
                <a:ea typeface="+mn-ea"/>
              </a:rPr>
              <a:t>cure </a:t>
            </a:r>
            <a:r>
              <a:rPr lang="en-US" sz="2000" dirty="0" smtClean="0">
                <a:latin typeface="Comic Sans MS" pitchFamily="66" charset="0"/>
                <a:ea typeface="+mn-ea"/>
              </a:rPr>
              <a:t>the infection (or cancer)</a:t>
            </a:r>
          </a:p>
          <a:p>
            <a:pPr marL="342780" indent="-342780" eaLnBrk="1" fontAlgn="auto" hangingPunct="1">
              <a:spcAft>
                <a:spcPts val="0"/>
              </a:spcAft>
              <a:buFont typeface="Arial" pitchFamily="34" charset="0"/>
              <a:buChar char="•"/>
              <a:defRPr/>
            </a:pPr>
            <a:endParaRPr lang="en-US" sz="2800" dirty="0" smtClean="0">
              <a:ea typeface="+mn-ea"/>
            </a:endParaRPr>
          </a:p>
        </p:txBody>
      </p:sp>
      <p:sp>
        <p:nvSpPr>
          <p:cNvPr id="4" name="Rectangle 2"/>
          <p:cNvSpPr txBox="1">
            <a:spLocks noChangeArrowheads="1"/>
          </p:cNvSpPr>
          <p:nvPr/>
        </p:nvSpPr>
        <p:spPr>
          <a:xfrm>
            <a:off x="571500" y="142875"/>
            <a:ext cx="7772400" cy="714375"/>
          </a:xfrm>
          <a:prstGeom prst="rect">
            <a:avLst/>
          </a:prstGeom>
        </p:spPr>
        <p:txBody>
          <a:bodyPr lIns="91407" tIns="45704" rIns="91407" bIns="45704" anchor="ctr">
            <a:normAutofit/>
          </a:bodyPr>
          <a:lstStyle/>
          <a:p>
            <a:pPr algn="ctr" fontAlgn="auto">
              <a:spcAft>
                <a:spcPts val="0"/>
              </a:spcAft>
              <a:defRPr/>
            </a:pPr>
            <a:r>
              <a:rPr kumimoji="0" lang="da-DK" sz="2800" b="1" dirty="0">
                <a:solidFill>
                  <a:prstClr val="black"/>
                </a:solidFill>
                <a:effectLst>
                  <a:outerShdw blurRad="38100" dist="38100" dir="2700000" algn="tl">
                    <a:srgbClr val="000000">
                      <a:alpha val="43137"/>
                    </a:srgbClr>
                  </a:outerShdw>
                </a:effectLst>
                <a:latin typeface="Comic Sans MS" pitchFamily="66" charset="0"/>
                <a:ea typeface="+mn-ea"/>
                <a:cs typeface="Arial" charset="0"/>
              </a:rPr>
              <a:t>VACCINES</a:t>
            </a:r>
            <a:endParaRPr kumimoji="0" lang="en-US" sz="2800" b="1" dirty="0">
              <a:solidFill>
                <a:prstClr val="black"/>
              </a:solidFill>
              <a:effectLst>
                <a:outerShdw blurRad="38100" dist="38100" dir="2700000" algn="tl">
                  <a:srgbClr val="000000">
                    <a:alpha val="43137"/>
                  </a:srgbClr>
                </a:outerShdw>
              </a:effectLst>
              <a:latin typeface="Comic Sans MS" pitchFamily="66" charset="0"/>
              <a:ea typeface="+mn-ea"/>
              <a:cs typeface="Arial" charset="0"/>
            </a:endParaRPr>
          </a:p>
        </p:txBody>
      </p:sp>
      <p:sp>
        <p:nvSpPr>
          <p:cNvPr id="5" name="Rectangle 2"/>
          <p:cNvSpPr txBox="1">
            <a:spLocks noChangeArrowheads="1"/>
          </p:cNvSpPr>
          <p:nvPr/>
        </p:nvSpPr>
        <p:spPr>
          <a:xfrm>
            <a:off x="500063" y="857250"/>
            <a:ext cx="8229600" cy="428625"/>
          </a:xfrm>
          <a:prstGeom prst="rect">
            <a:avLst/>
          </a:prstGeom>
        </p:spPr>
        <p:txBody>
          <a:bodyPr lIns="91407" tIns="45704" rIns="91407" bIns="45704" anchor="ctr">
            <a:normAutofit/>
          </a:bodyPr>
          <a:lstStyle/>
          <a:p>
            <a:pPr algn="ctr" fontAlgn="auto">
              <a:spcAft>
                <a:spcPts val="0"/>
              </a:spcAft>
              <a:defRPr/>
            </a:pPr>
            <a:r>
              <a:rPr kumimoji="0" lang="en-US" sz="2000" dirty="0">
                <a:solidFill>
                  <a:prstClr val="black"/>
                </a:solidFill>
                <a:latin typeface="Comic Sans MS" pitchFamily="66" charset="0"/>
                <a:ea typeface="+mn-ea"/>
                <a:cs typeface="Arial" charset="0"/>
              </a:rPr>
              <a:t>Principle of Vaccination</a:t>
            </a:r>
          </a:p>
        </p:txBody>
      </p:sp>
      <p:sp>
        <p:nvSpPr>
          <p:cNvPr id="311302" name="Slide Number Placeholder 5"/>
          <p:cNvSpPr>
            <a:spLocks noGrp="1"/>
          </p:cNvSpPr>
          <p:nvPr>
            <p:ph type="sldNum" sz="quarter" idx="12"/>
          </p:nvPr>
        </p:nvSpPr>
        <p:spPr>
          <a:noFill/>
        </p:spPr>
        <p:txBody>
          <a:bodyPr/>
          <a:lstStyle/>
          <a:p>
            <a:fld id="{EFEEC472-293E-4E74-A83B-FD03FB70499E}" type="slidenum">
              <a:rPr lang="da-DK" smtClean="0">
                <a:solidFill>
                  <a:srgbClr val="898989"/>
                </a:solidFill>
                <a:ea typeface="PMingLiU" pitchFamily="18" charset="-120"/>
              </a:rPr>
              <a:pPr/>
              <a:t>50</a:t>
            </a:fld>
            <a:endParaRPr lang="da-DK"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564904"/>
            <a:ext cx="5104282" cy="707886"/>
          </a:xfrm>
          <a:prstGeom prst="rect">
            <a:avLst/>
          </a:prstGeom>
          <a:noFill/>
        </p:spPr>
        <p:txBody>
          <a:bodyPr wrap="none" rtlCol="0">
            <a:spAutoFit/>
          </a:bodyPr>
          <a:lstStyle/>
          <a:p>
            <a:r>
              <a:rPr lang="en-US" sz="4000" i="1" dirty="0" smtClean="0">
                <a:effectLst>
                  <a:outerShdw blurRad="38100" dist="38100" dir="2700000" algn="tl">
                    <a:srgbClr val="000000">
                      <a:alpha val="43137"/>
                    </a:srgbClr>
                  </a:outerShdw>
                </a:effectLst>
                <a:latin typeface="Comic Sans MS" pitchFamily="66" charset="0"/>
              </a:rPr>
              <a:t>A well known vaccine</a:t>
            </a:r>
            <a:endParaRPr lang="el-GR" sz="4000" i="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23850"/>
            <a:ext cx="8078788" cy="620713"/>
          </a:xfrm>
        </p:spPr>
        <p:txBody>
          <a:bodyPr/>
          <a:lstStyle/>
          <a:p>
            <a:pPr algn="l" eaLnBrk="1" hangingPunct="1">
              <a:defRPr/>
            </a:pPr>
            <a:r>
              <a:rPr lang="en-GB" sz="5400" dirty="0" smtClean="0">
                <a:effectLst>
                  <a:outerShdw blurRad="38100" dist="38100" dir="2700000" algn="tl">
                    <a:srgbClr val="000000">
                      <a:alpha val="43137"/>
                    </a:srgbClr>
                  </a:outerShdw>
                </a:effectLst>
              </a:rPr>
              <a:t>Poliovirus</a:t>
            </a:r>
          </a:p>
        </p:txBody>
      </p:sp>
      <p:grpSp>
        <p:nvGrpSpPr>
          <p:cNvPr id="312323" name="Group 7"/>
          <p:cNvGrpSpPr>
            <a:grpSpLocks/>
          </p:cNvGrpSpPr>
          <p:nvPr/>
        </p:nvGrpSpPr>
        <p:grpSpPr bwMode="auto">
          <a:xfrm>
            <a:off x="304800" y="609600"/>
            <a:ext cx="8512175" cy="5881688"/>
            <a:chOff x="192" y="384"/>
            <a:chExt cx="5362" cy="3705"/>
          </a:xfrm>
        </p:grpSpPr>
        <p:pic>
          <p:nvPicPr>
            <p:cNvPr id="15364" name="Picture 4" descr="E:\Working Files\DOCUMENT\LECTURE\MC2503\Images\montage.jpg"/>
            <p:cNvPicPr>
              <a:picLocks noChangeAspect="1" noChangeArrowheads="1"/>
            </p:cNvPicPr>
            <p:nvPr/>
          </p:nvPicPr>
          <p:blipFill>
            <a:blip r:embed="rId3" cstate="print"/>
            <a:srcRect/>
            <a:stretch>
              <a:fillRect/>
            </a:stretch>
          </p:blipFill>
          <p:spPr bwMode="auto">
            <a:xfrm>
              <a:off x="192" y="912"/>
              <a:ext cx="2040" cy="2400"/>
            </a:xfrm>
            <a:prstGeom prst="rect">
              <a:avLst/>
            </a:prstGeom>
            <a:noFill/>
            <a:ln w="12700">
              <a:noFill/>
              <a:miter lim="800000"/>
              <a:headEnd/>
              <a:tailEnd/>
            </a:ln>
            <a:effectLst>
              <a:outerShdw dist="35921" dir="2700000" algn="ctr" rotWithShape="0">
                <a:schemeClr val="tx1"/>
              </a:outerShdw>
            </a:effectLst>
          </p:spPr>
        </p:pic>
        <p:pic>
          <p:nvPicPr>
            <p:cNvPr id="15365" name="Picture 5" descr="E:\Working Files\DOCUMENT\LECTURE\MC2503\Images\polio.jpg"/>
            <p:cNvPicPr>
              <a:picLocks noChangeAspect="1" noChangeArrowheads="1"/>
            </p:cNvPicPr>
            <p:nvPr/>
          </p:nvPicPr>
          <p:blipFill>
            <a:blip r:embed="rId4" cstate="print"/>
            <a:srcRect t="22223"/>
            <a:stretch>
              <a:fillRect/>
            </a:stretch>
          </p:blipFill>
          <p:spPr bwMode="auto">
            <a:xfrm>
              <a:off x="3456" y="384"/>
              <a:ext cx="2098" cy="2016"/>
            </a:xfrm>
            <a:prstGeom prst="rect">
              <a:avLst/>
            </a:prstGeom>
            <a:noFill/>
            <a:ln w="12700">
              <a:noFill/>
              <a:miter lim="800000"/>
              <a:headEnd/>
              <a:tailEnd/>
            </a:ln>
            <a:effectLst>
              <a:outerShdw dist="35921" dir="2700000" algn="ctr" rotWithShape="0">
                <a:schemeClr val="tx1"/>
              </a:outerShdw>
            </a:effectLst>
          </p:spPr>
        </p:pic>
        <p:pic>
          <p:nvPicPr>
            <p:cNvPr id="15366" name="Picture 6" descr="E:\Working Files\DOCUMENT\LECTURE\MC2503\Images\IronLung.jpg"/>
            <p:cNvPicPr>
              <a:picLocks noChangeAspect="1" noChangeArrowheads="1"/>
            </p:cNvPicPr>
            <p:nvPr/>
          </p:nvPicPr>
          <p:blipFill>
            <a:blip r:embed="rId5" cstate="print"/>
            <a:srcRect/>
            <a:stretch>
              <a:fillRect/>
            </a:stretch>
          </p:blipFill>
          <p:spPr bwMode="auto">
            <a:xfrm>
              <a:off x="1725" y="1893"/>
              <a:ext cx="3029" cy="2196"/>
            </a:xfrm>
            <a:prstGeom prst="rect">
              <a:avLst/>
            </a:prstGeom>
            <a:noFill/>
            <a:ln w="12700">
              <a:noFill/>
              <a:miter lim="800000"/>
              <a:headEnd/>
              <a:tailEnd/>
            </a:ln>
            <a:effectLst>
              <a:outerShdw dist="63500" dir="3187806" algn="ctr" rotWithShape="0">
                <a:schemeClr val="tx1"/>
              </a:outerShdw>
            </a:effectLst>
          </p:spPr>
        </p:pic>
      </p:gr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368300"/>
            <a:ext cx="9144000" cy="776288"/>
          </a:xfrm>
        </p:spPr>
        <p:txBody>
          <a:bodyPr/>
          <a:lstStyle/>
          <a:p>
            <a:pPr eaLnBrk="1" hangingPunct="1">
              <a:defRPr/>
            </a:pPr>
            <a:r>
              <a:rPr lang="en-GB" sz="6600" dirty="0" smtClean="0"/>
              <a:t>Poliovirus</a:t>
            </a:r>
          </a:p>
        </p:txBody>
      </p:sp>
      <p:sp>
        <p:nvSpPr>
          <p:cNvPr id="313347" name="Rectangle 3"/>
          <p:cNvSpPr>
            <a:spLocks noGrp="1" noChangeArrowheads="1"/>
          </p:cNvSpPr>
          <p:nvPr>
            <p:ph type="body" idx="1"/>
          </p:nvPr>
        </p:nvSpPr>
        <p:spPr>
          <a:xfrm>
            <a:off x="4500563" y="2087563"/>
            <a:ext cx="4427537" cy="4341812"/>
          </a:xfrm>
        </p:spPr>
        <p:txBody>
          <a:bodyPr/>
          <a:lstStyle/>
          <a:p>
            <a:pPr eaLnBrk="1" hangingPunct="1"/>
            <a:r>
              <a:rPr lang="en-GB" sz="3000" smtClean="0"/>
              <a:t>Enterovirus.</a:t>
            </a:r>
          </a:p>
          <a:p>
            <a:pPr eaLnBrk="1" hangingPunct="1"/>
            <a:r>
              <a:rPr lang="en-GB" sz="3000" smtClean="0"/>
              <a:t>Possesses a RNA genome.</a:t>
            </a:r>
          </a:p>
          <a:p>
            <a:pPr eaLnBrk="1" hangingPunct="1"/>
            <a:r>
              <a:rPr lang="en-GB" sz="3000" smtClean="0"/>
              <a:t>Transmitted by the faecal oral route.</a:t>
            </a:r>
          </a:p>
          <a:p>
            <a:pPr eaLnBrk="1" hangingPunct="1"/>
            <a:r>
              <a:rPr lang="en-GB" sz="3000" smtClean="0"/>
              <a:t>Cause of gastrointestinal illness and poliomyelitis.</a:t>
            </a:r>
          </a:p>
        </p:txBody>
      </p:sp>
      <p:pic>
        <p:nvPicPr>
          <p:cNvPr id="108548" name="Picture 4" descr="E:\Working Files\DOCUMENT\LECTURE\MC2503\Images\polio.jpg"/>
          <p:cNvPicPr>
            <a:picLocks noChangeAspect="1" noChangeArrowheads="1"/>
          </p:cNvPicPr>
          <p:nvPr/>
        </p:nvPicPr>
        <p:blipFill>
          <a:blip r:embed="rId3" cstate="print"/>
          <a:srcRect t="36613" r="20972" b="18286"/>
          <a:stretch>
            <a:fillRect/>
          </a:stretch>
        </p:blipFill>
        <p:spPr bwMode="auto">
          <a:xfrm>
            <a:off x="233363" y="2354263"/>
            <a:ext cx="4051300" cy="2855912"/>
          </a:xfrm>
          <a:prstGeom prst="rect">
            <a:avLst/>
          </a:prstGeom>
          <a:noFill/>
          <a:ln w="12700">
            <a:noFill/>
            <a:miter lim="800000"/>
            <a:headEnd/>
            <a:tailEnd/>
          </a:ln>
          <a:effectLst>
            <a:outerShdw dist="35921" dir="2700000" algn="ctr" rotWithShape="0">
              <a:schemeClr val="tx1"/>
            </a:outerShdw>
          </a:effectLst>
        </p:spPr>
      </p:pic>
      <p:sp>
        <p:nvSpPr>
          <p:cNvPr id="108549" name="Text Box 5"/>
          <p:cNvSpPr txBox="1">
            <a:spLocks noChangeArrowheads="1"/>
          </p:cNvSpPr>
          <p:nvPr/>
        </p:nvSpPr>
        <p:spPr bwMode="auto">
          <a:xfrm>
            <a:off x="3884613" y="1417638"/>
            <a:ext cx="4846637" cy="579437"/>
          </a:xfrm>
          <a:prstGeom prst="rect">
            <a:avLst/>
          </a:prstGeom>
          <a:noFill/>
          <a:ln w="9525">
            <a:noFill/>
            <a:miter lim="800000"/>
            <a:headEnd/>
            <a:tailEnd/>
          </a:ln>
          <a:effectLst/>
        </p:spPr>
        <p:txBody>
          <a:bodyPr wrap="none" lIns="91407" tIns="45704" rIns="91407" bIns="45704">
            <a:spAutoFit/>
          </a:bodyPr>
          <a:lstStyle/>
          <a:p>
            <a:pPr>
              <a:defRPr/>
            </a:pPr>
            <a:r>
              <a:rPr kumimoji="0" lang="en-GB" sz="3200" b="1" dirty="0">
                <a:solidFill>
                  <a:srgbClr val="FFFF66"/>
                </a:solidFill>
                <a:latin typeface="Comic Sans MS" pitchFamily="66" charset="0"/>
                <a:ea typeface="+mn-ea"/>
              </a:rPr>
              <a:t>Properties of the virus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9" name="Rectangle 17"/>
          <p:cNvSpPr>
            <a:spLocks noGrp="1" noChangeArrowheads="1"/>
          </p:cNvSpPr>
          <p:nvPr>
            <p:ph type="title"/>
          </p:nvPr>
        </p:nvSpPr>
        <p:spPr/>
        <p:txBody>
          <a:bodyPr/>
          <a:lstStyle/>
          <a:p>
            <a:pPr eaLnBrk="1" hangingPunct="1">
              <a:defRPr/>
            </a:pPr>
            <a:r>
              <a:rPr lang="en-GB" sz="5400" dirty="0" smtClean="0"/>
              <a:t>Poliovirus Infection</a:t>
            </a:r>
          </a:p>
        </p:txBody>
      </p:sp>
      <p:grpSp>
        <p:nvGrpSpPr>
          <p:cNvPr id="314371" name="Group 18"/>
          <p:cNvGrpSpPr>
            <a:grpSpLocks/>
          </p:cNvGrpSpPr>
          <p:nvPr/>
        </p:nvGrpSpPr>
        <p:grpSpPr bwMode="auto">
          <a:xfrm>
            <a:off x="647700" y="1220788"/>
            <a:ext cx="2605088" cy="5157787"/>
            <a:chOff x="408" y="769"/>
            <a:chExt cx="1641" cy="3249"/>
          </a:xfrm>
        </p:grpSpPr>
        <p:pic>
          <p:nvPicPr>
            <p:cNvPr id="314381" name="Picture 4"/>
            <p:cNvPicPr>
              <a:picLocks noChangeArrowheads="1"/>
            </p:cNvPicPr>
            <p:nvPr/>
          </p:nvPicPr>
          <p:blipFill>
            <a:blip r:embed="rId3" cstate="print"/>
            <a:srcRect/>
            <a:stretch>
              <a:fillRect/>
            </a:stretch>
          </p:blipFill>
          <p:spPr bwMode="auto">
            <a:xfrm>
              <a:off x="1170" y="1255"/>
              <a:ext cx="334" cy="2306"/>
            </a:xfrm>
            <a:prstGeom prst="rect">
              <a:avLst/>
            </a:prstGeom>
            <a:noFill/>
            <a:ln w="9525">
              <a:noFill/>
              <a:miter lim="800000"/>
              <a:headEnd/>
              <a:tailEnd/>
            </a:ln>
          </p:spPr>
        </p:pic>
        <p:sp>
          <p:nvSpPr>
            <p:cNvPr id="59397" name="Rectangle 5"/>
            <p:cNvSpPr>
              <a:spLocks noChangeArrowheads="1"/>
            </p:cNvSpPr>
            <p:nvPr/>
          </p:nvSpPr>
          <p:spPr bwMode="auto">
            <a:xfrm>
              <a:off x="408" y="1946"/>
              <a:ext cx="656" cy="446"/>
            </a:xfrm>
            <a:prstGeom prst="rect">
              <a:avLst/>
            </a:prstGeom>
            <a:noFill/>
            <a:ln w="9525">
              <a:noFill/>
              <a:miter lim="800000"/>
              <a:headEnd/>
              <a:tailEnd/>
            </a:ln>
            <a:effectLst/>
          </p:spPr>
          <p:txBody>
            <a:bodyPr wrap="none" lIns="92075" tIns="46038" rIns="92075" bIns="46038">
              <a:spAutoFit/>
            </a:bodyPr>
            <a:lstStyle/>
            <a:p>
              <a:pPr defTabSz="761733" eaLnBrk="0" hangingPunct="0">
                <a:defRPr/>
              </a:pPr>
              <a:r>
                <a:rPr kumimoji="0" lang="en-GB" sz="4000" b="1" dirty="0">
                  <a:solidFill>
                    <a:srgbClr val="FFFFFF"/>
                  </a:solidFill>
                  <a:ea typeface="+mn-ea"/>
                </a:rPr>
                <a:t>Gut</a:t>
              </a:r>
            </a:p>
          </p:txBody>
        </p:sp>
        <p:sp>
          <p:nvSpPr>
            <p:cNvPr id="59398" name="Rectangle 6"/>
            <p:cNvSpPr>
              <a:spLocks noChangeArrowheads="1"/>
            </p:cNvSpPr>
            <p:nvPr/>
          </p:nvSpPr>
          <p:spPr bwMode="auto">
            <a:xfrm>
              <a:off x="907" y="769"/>
              <a:ext cx="860" cy="524"/>
            </a:xfrm>
            <a:prstGeom prst="rect">
              <a:avLst/>
            </a:prstGeom>
            <a:noFill/>
            <a:ln w="9525">
              <a:noFill/>
              <a:miter lim="800000"/>
              <a:headEnd/>
              <a:tailEnd/>
            </a:ln>
            <a:effectLst/>
          </p:spPr>
          <p:txBody>
            <a:bodyPr wrap="none" lIns="92075" tIns="46038" rIns="92075" bIns="46038">
              <a:spAutoFit/>
            </a:bodyPr>
            <a:lstStyle/>
            <a:p>
              <a:pPr algn="ctr" defTabSz="761733" eaLnBrk="0" hangingPunct="0">
                <a:defRPr/>
              </a:pPr>
              <a:r>
                <a:rPr kumimoji="0" lang="en-GB" b="1" dirty="0">
                  <a:solidFill>
                    <a:srgbClr val="FFFFFF"/>
                  </a:solidFill>
                  <a:ea typeface="+mn-ea"/>
                </a:rPr>
                <a:t>Virus</a:t>
              </a:r>
            </a:p>
            <a:p>
              <a:pPr algn="ctr" defTabSz="761733" eaLnBrk="0" hangingPunct="0">
                <a:defRPr/>
              </a:pPr>
              <a:r>
                <a:rPr kumimoji="0" lang="en-GB" b="1" dirty="0">
                  <a:solidFill>
                    <a:srgbClr val="FFFFFF"/>
                  </a:solidFill>
                  <a:ea typeface="+mn-ea"/>
                </a:rPr>
                <a:t>Infection</a:t>
              </a:r>
            </a:p>
          </p:txBody>
        </p:sp>
        <p:sp>
          <p:nvSpPr>
            <p:cNvPr id="59399" name="Rectangle 7"/>
            <p:cNvSpPr>
              <a:spLocks noChangeArrowheads="1"/>
            </p:cNvSpPr>
            <p:nvPr/>
          </p:nvSpPr>
          <p:spPr bwMode="auto">
            <a:xfrm>
              <a:off x="667" y="3494"/>
              <a:ext cx="1382" cy="524"/>
            </a:xfrm>
            <a:prstGeom prst="rect">
              <a:avLst/>
            </a:prstGeom>
            <a:noFill/>
            <a:ln w="9525">
              <a:noFill/>
              <a:miter lim="800000"/>
              <a:headEnd/>
              <a:tailEnd/>
            </a:ln>
            <a:effectLst/>
          </p:spPr>
          <p:txBody>
            <a:bodyPr wrap="none" lIns="92075" tIns="46038" rIns="92075" bIns="46038">
              <a:spAutoFit/>
            </a:bodyPr>
            <a:lstStyle/>
            <a:p>
              <a:pPr algn="ctr" defTabSz="761733" eaLnBrk="0" hangingPunct="0">
                <a:defRPr/>
              </a:pPr>
              <a:r>
                <a:rPr kumimoji="0" lang="en-GB" b="1" dirty="0">
                  <a:solidFill>
                    <a:srgbClr val="FFFFFF"/>
                  </a:solidFill>
                  <a:ea typeface="+mn-ea"/>
                </a:rPr>
                <a:t>Virus excretion</a:t>
              </a:r>
            </a:p>
            <a:p>
              <a:pPr algn="ctr" defTabSz="761733" eaLnBrk="0" hangingPunct="0">
                <a:defRPr/>
              </a:pPr>
              <a:r>
                <a:rPr kumimoji="0" lang="en-GB" b="1" dirty="0">
                  <a:solidFill>
                    <a:srgbClr val="FFFFFF"/>
                  </a:solidFill>
                  <a:ea typeface="+mn-ea"/>
                </a:rPr>
                <a:t>in the faeces</a:t>
              </a:r>
            </a:p>
          </p:txBody>
        </p:sp>
      </p:grpSp>
      <p:grpSp>
        <p:nvGrpSpPr>
          <p:cNvPr id="314372" name="Group 19"/>
          <p:cNvGrpSpPr>
            <a:grpSpLocks/>
          </p:cNvGrpSpPr>
          <p:nvPr/>
        </p:nvGrpSpPr>
        <p:grpSpPr bwMode="auto">
          <a:xfrm>
            <a:off x="2667000" y="2162175"/>
            <a:ext cx="3276600" cy="2228850"/>
            <a:chOff x="1680" y="1362"/>
            <a:chExt cx="2064" cy="1404"/>
          </a:xfrm>
        </p:grpSpPr>
        <p:sp>
          <p:nvSpPr>
            <p:cNvPr id="59401" name="Line 9"/>
            <p:cNvSpPr>
              <a:spLocks noChangeShapeType="1"/>
            </p:cNvSpPr>
            <p:nvPr/>
          </p:nvSpPr>
          <p:spPr bwMode="auto">
            <a:xfrm flipV="1">
              <a:off x="1680" y="1362"/>
              <a:ext cx="2064" cy="672"/>
            </a:xfrm>
            <a:prstGeom prst="line">
              <a:avLst/>
            </a:prstGeom>
            <a:noFill/>
            <a:ln w="76200">
              <a:solidFill>
                <a:schemeClr val="bg1"/>
              </a:solidFill>
              <a:round/>
              <a:headEnd type="none" w="sm" len="sm"/>
              <a:tailEnd type="stealth" w="med" len="lg"/>
            </a:ln>
            <a:effectLst/>
          </p:spPr>
          <p:txBody>
            <a:bodyPr/>
            <a:lstStyle/>
            <a:p>
              <a:pPr>
                <a:defRPr/>
              </a:pPr>
              <a:endParaRPr kumimoji="0" lang="el-GR" sz="2000" b="1" dirty="0">
                <a:solidFill>
                  <a:srgbClr val="000000"/>
                </a:solidFill>
                <a:latin typeface="Arial" pitchFamily="34" charset="0"/>
                <a:ea typeface="+mn-ea"/>
              </a:endParaRPr>
            </a:p>
          </p:txBody>
        </p:sp>
        <p:sp>
          <p:nvSpPr>
            <p:cNvPr id="59402" name="Line 10"/>
            <p:cNvSpPr>
              <a:spLocks noChangeShapeType="1"/>
            </p:cNvSpPr>
            <p:nvPr/>
          </p:nvSpPr>
          <p:spPr bwMode="auto">
            <a:xfrm>
              <a:off x="1680" y="2356"/>
              <a:ext cx="2057" cy="410"/>
            </a:xfrm>
            <a:prstGeom prst="line">
              <a:avLst/>
            </a:prstGeom>
            <a:noFill/>
            <a:ln w="76200">
              <a:solidFill>
                <a:schemeClr val="bg1"/>
              </a:solidFill>
              <a:round/>
              <a:headEnd type="none" w="sm" len="sm"/>
              <a:tailEnd type="stealth" w="med" len="lg"/>
            </a:ln>
            <a:effectLst/>
          </p:spPr>
          <p:txBody>
            <a:bodyPr/>
            <a:lstStyle/>
            <a:p>
              <a:pPr>
                <a:defRPr/>
              </a:pPr>
              <a:endParaRPr kumimoji="0" lang="el-GR" sz="2000" b="1" dirty="0">
                <a:solidFill>
                  <a:srgbClr val="000000"/>
                </a:solidFill>
                <a:latin typeface="Arial" pitchFamily="34" charset="0"/>
                <a:ea typeface="+mn-ea"/>
              </a:endParaRPr>
            </a:p>
          </p:txBody>
        </p:sp>
        <p:sp>
          <p:nvSpPr>
            <p:cNvPr id="59403" name="Rectangle 11"/>
            <p:cNvSpPr>
              <a:spLocks noChangeArrowheads="1"/>
            </p:cNvSpPr>
            <p:nvPr/>
          </p:nvSpPr>
          <p:spPr bwMode="auto">
            <a:xfrm>
              <a:off x="2054" y="1939"/>
              <a:ext cx="1338" cy="446"/>
            </a:xfrm>
            <a:prstGeom prst="rect">
              <a:avLst/>
            </a:prstGeom>
            <a:noFill/>
            <a:ln w="9525">
              <a:noFill/>
              <a:miter lim="800000"/>
              <a:headEnd/>
              <a:tailEnd/>
            </a:ln>
            <a:effectLst/>
          </p:spPr>
          <p:txBody>
            <a:bodyPr wrap="none" lIns="92075" tIns="46038" rIns="92075" bIns="46038">
              <a:spAutoFit/>
            </a:bodyPr>
            <a:lstStyle/>
            <a:p>
              <a:pPr defTabSz="761733" eaLnBrk="0" hangingPunct="0">
                <a:defRPr/>
              </a:pPr>
              <a:r>
                <a:rPr kumimoji="0" lang="en-GB" sz="4000" b="1" i="1" dirty="0" err="1">
                  <a:solidFill>
                    <a:srgbClr val="FF3300"/>
                  </a:solidFill>
                  <a:ea typeface="+mn-ea"/>
                </a:rPr>
                <a:t>Viraemia</a:t>
              </a:r>
              <a:endParaRPr kumimoji="0" lang="en-GB" sz="4000" b="1" i="1" dirty="0">
                <a:solidFill>
                  <a:srgbClr val="FF3300"/>
                </a:solidFill>
                <a:ea typeface="+mn-ea"/>
              </a:endParaRPr>
            </a:p>
          </p:txBody>
        </p:sp>
      </p:grpSp>
      <p:sp>
        <p:nvSpPr>
          <p:cNvPr id="59404" name="Rectangle 12"/>
          <p:cNvSpPr>
            <a:spLocks noChangeArrowheads="1"/>
          </p:cNvSpPr>
          <p:nvPr/>
        </p:nvSpPr>
        <p:spPr bwMode="auto">
          <a:xfrm>
            <a:off x="6091238" y="1697038"/>
            <a:ext cx="2616200" cy="1077912"/>
          </a:xfrm>
          <a:prstGeom prst="rect">
            <a:avLst/>
          </a:prstGeom>
          <a:noFill/>
          <a:ln w="50800">
            <a:solidFill>
              <a:srgbClr val="FF3300"/>
            </a:solidFill>
            <a:miter lim="800000"/>
            <a:headEnd/>
            <a:tailEnd/>
          </a:ln>
          <a:effectLst/>
        </p:spPr>
        <p:txBody>
          <a:bodyPr wrap="none" lIns="92042" tIns="46022" rIns="92042" bIns="46022">
            <a:spAutoFit/>
          </a:bodyPr>
          <a:lstStyle/>
          <a:p>
            <a:pPr algn="ctr" defTabSz="761733" eaLnBrk="0" hangingPunct="0">
              <a:defRPr/>
            </a:pPr>
            <a:r>
              <a:rPr kumimoji="0" lang="en-GB" sz="3200" b="1" dirty="0">
                <a:solidFill>
                  <a:srgbClr val="FFFFFF"/>
                </a:solidFill>
                <a:ea typeface="+mn-ea"/>
              </a:rPr>
              <a:t>Non-neuronal</a:t>
            </a:r>
          </a:p>
          <a:p>
            <a:pPr algn="ctr" defTabSz="761733" eaLnBrk="0" hangingPunct="0">
              <a:defRPr/>
            </a:pPr>
            <a:r>
              <a:rPr kumimoji="0" lang="en-GB" sz="3200" b="1" dirty="0">
                <a:solidFill>
                  <a:srgbClr val="FFFFFF"/>
                </a:solidFill>
                <a:ea typeface="+mn-ea"/>
              </a:rPr>
              <a:t>tissues</a:t>
            </a:r>
          </a:p>
        </p:txBody>
      </p:sp>
      <p:grpSp>
        <p:nvGrpSpPr>
          <p:cNvPr id="314374" name="Group 13"/>
          <p:cNvGrpSpPr>
            <a:grpSpLocks/>
          </p:cNvGrpSpPr>
          <p:nvPr/>
        </p:nvGrpSpPr>
        <p:grpSpPr bwMode="auto">
          <a:xfrm>
            <a:off x="5902325" y="3906838"/>
            <a:ext cx="2181225" cy="2597150"/>
            <a:chOff x="3718" y="2461"/>
            <a:chExt cx="1374" cy="1636"/>
          </a:xfrm>
        </p:grpSpPr>
        <p:sp>
          <p:nvSpPr>
            <p:cNvPr id="59406" name="Rectangle 14"/>
            <p:cNvSpPr>
              <a:spLocks noChangeArrowheads="1"/>
            </p:cNvSpPr>
            <p:nvPr/>
          </p:nvSpPr>
          <p:spPr bwMode="auto">
            <a:xfrm>
              <a:off x="3838" y="2461"/>
              <a:ext cx="1146" cy="679"/>
            </a:xfrm>
            <a:prstGeom prst="rect">
              <a:avLst/>
            </a:prstGeom>
            <a:noFill/>
            <a:ln w="50800">
              <a:solidFill>
                <a:srgbClr val="FF3300"/>
              </a:solidFill>
              <a:miter lim="800000"/>
              <a:headEnd/>
              <a:tailEnd/>
            </a:ln>
            <a:effectLst/>
          </p:spPr>
          <p:txBody>
            <a:bodyPr wrap="none" lIns="92075" tIns="46038" rIns="92075" bIns="46038">
              <a:spAutoFit/>
            </a:bodyPr>
            <a:lstStyle/>
            <a:p>
              <a:pPr algn="ctr" defTabSz="761733" eaLnBrk="0" hangingPunct="0">
                <a:defRPr/>
              </a:pPr>
              <a:r>
                <a:rPr kumimoji="0" lang="en-GB" sz="3200" b="1" dirty="0">
                  <a:solidFill>
                    <a:srgbClr val="FFFFFF"/>
                  </a:solidFill>
                  <a:ea typeface="+mn-ea"/>
                </a:rPr>
                <a:t>Neuronal</a:t>
              </a:r>
            </a:p>
            <a:p>
              <a:pPr algn="ctr" defTabSz="761733" eaLnBrk="0" hangingPunct="0">
                <a:defRPr/>
              </a:pPr>
              <a:r>
                <a:rPr kumimoji="0" lang="en-GB" sz="3200" b="1" dirty="0">
                  <a:solidFill>
                    <a:srgbClr val="FFFFFF"/>
                  </a:solidFill>
                  <a:ea typeface="+mn-ea"/>
                </a:rPr>
                <a:t>tissues</a:t>
              </a:r>
            </a:p>
          </p:txBody>
        </p:sp>
        <p:sp>
          <p:nvSpPr>
            <p:cNvPr id="59407" name="Rectangle 15"/>
            <p:cNvSpPr>
              <a:spLocks noChangeArrowheads="1"/>
            </p:cNvSpPr>
            <p:nvPr/>
          </p:nvSpPr>
          <p:spPr bwMode="auto">
            <a:xfrm>
              <a:off x="3718" y="3651"/>
              <a:ext cx="1374" cy="446"/>
            </a:xfrm>
            <a:prstGeom prst="rect">
              <a:avLst/>
            </a:prstGeom>
            <a:noFill/>
            <a:ln w="50800">
              <a:solidFill>
                <a:srgbClr val="FF3300"/>
              </a:solidFill>
              <a:miter lim="800000"/>
              <a:headEnd/>
              <a:tailEnd/>
            </a:ln>
            <a:effectLst/>
          </p:spPr>
          <p:txBody>
            <a:bodyPr wrap="none" lIns="92075" tIns="46038" rIns="92075" bIns="46038">
              <a:spAutoFit/>
            </a:bodyPr>
            <a:lstStyle/>
            <a:p>
              <a:pPr defTabSz="761733" eaLnBrk="0" hangingPunct="0">
                <a:defRPr/>
              </a:pPr>
              <a:r>
                <a:rPr kumimoji="0" lang="en-GB" sz="4000" b="1" dirty="0">
                  <a:solidFill>
                    <a:srgbClr val="FFFFFF"/>
                  </a:solidFill>
                  <a:ea typeface="+mn-ea"/>
                </a:rPr>
                <a:t>Paralysis</a:t>
              </a:r>
            </a:p>
          </p:txBody>
        </p:sp>
        <p:sp>
          <p:nvSpPr>
            <p:cNvPr id="59408" name="AutoShape 16"/>
            <p:cNvSpPr>
              <a:spLocks noChangeArrowheads="1"/>
            </p:cNvSpPr>
            <p:nvPr/>
          </p:nvSpPr>
          <p:spPr bwMode="auto">
            <a:xfrm>
              <a:off x="4298" y="3268"/>
              <a:ext cx="232" cy="280"/>
            </a:xfrm>
            <a:prstGeom prst="downArrow">
              <a:avLst>
                <a:gd name="adj1" fmla="val 50000"/>
                <a:gd name="adj2" fmla="val 60350"/>
              </a:avLst>
            </a:prstGeom>
            <a:solidFill>
              <a:srgbClr val="FF3300"/>
            </a:solidFill>
            <a:ln w="12700">
              <a:solidFill>
                <a:schemeClr val="tx1"/>
              </a:solidFill>
              <a:miter lim="800000"/>
              <a:headEnd/>
              <a:tailEnd/>
            </a:ln>
            <a:effectLst/>
          </p:spPr>
          <p:txBody>
            <a:bodyPr wrap="none" anchor="ctr"/>
            <a:lstStyle/>
            <a:p>
              <a:pPr>
                <a:defRPr/>
              </a:pPr>
              <a:endParaRPr kumimoji="0" lang="el-GR" sz="2000" b="1" dirty="0">
                <a:solidFill>
                  <a:srgbClr val="000000"/>
                </a:solidFill>
                <a:latin typeface="Arial" pitchFamily="34" charset="0"/>
                <a:ea typeface="+mn-ea"/>
              </a:endParaRPr>
            </a:p>
          </p:txBody>
        </p:sp>
      </p:gr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12" name="Rectangle 40"/>
          <p:cNvSpPr>
            <a:spLocks noGrp="1" noChangeArrowheads="1"/>
          </p:cNvSpPr>
          <p:nvPr>
            <p:ph type="title"/>
          </p:nvPr>
        </p:nvSpPr>
        <p:spPr>
          <a:xfrm>
            <a:off x="0" y="0"/>
            <a:ext cx="9144000" cy="776288"/>
          </a:xfrm>
        </p:spPr>
        <p:txBody>
          <a:bodyPr/>
          <a:lstStyle/>
          <a:p>
            <a:pPr eaLnBrk="1" hangingPunct="1">
              <a:defRPr/>
            </a:pPr>
            <a:r>
              <a:rPr lang="en-GB" sz="4800" dirty="0" smtClean="0"/>
              <a:t>Incidence of Poliomyelitis</a:t>
            </a:r>
          </a:p>
        </p:txBody>
      </p:sp>
      <p:grpSp>
        <p:nvGrpSpPr>
          <p:cNvPr id="315395" name="Group 47"/>
          <p:cNvGrpSpPr>
            <a:grpSpLocks/>
          </p:cNvGrpSpPr>
          <p:nvPr/>
        </p:nvGrpSpPr>
        <p:grpSpPr bwMode="auto">
          <a:xfrm>
            <a:off x="1495425" y="1724025"/>
            <a:ext cx="5832475" cy="4751388"/>
            <a:chOff x="942" y="1086"/>
            <a:chExt cx="3674" cy="2993"/>
          </a:xfrm>
        </p:grpSpPr>
        <p:sp>
          <p:nvSpPr>
            <p:cNvPr id="105475" name="Freeform 3"/>
            <p:cNvSpPr>
              <a:spLocks/>
            </p:cNvSpPr>
            <p:nvPr/>
          </p:nvSpPr>
          <p:spPr bwMode="auto">
            <a:xfrm>
              <a:off x="1680" y="1202"/>
              <a:ext cx="58" cy="2377"/>
            </a:xfrm>
            <a:custGeom>
              <a:avLst/>
              <a:gdLst/>
              <a:ahLst/>
              <a:cxnLst>
                <a:cxn ang="0">
                  <a:pos x="0" y="0"/>
                </a:cxn>
                <a:cxn ang="0">
                  <a:pos x="57" y="0"/>
                </a:cxn>
                <a:cxn ang="0">
                  <a:pos x="57" y="2319"/>
                </a:cxn>
                <a:cxn ang="0">
                  <a:pos x="57" y="2376"/>
                </a:cxn>
                <a:cxn ang="0">
                  <a:pos x="0" y="2376"/>
                </a:cxn>
                <a:cxn ang="0">
                  <a:pos x="0" y="2319"/>
                </a:cxn>
                <a:cxn ang="0">
                  <a:pos x="0" y="0"/>
                </a:cxn>
              </a:cxnLst>
              <a:rect l="0" t="0" r="r" b="b"/>
              <a:pathLst>
                <a:path w="58" h="2377">
                  <a:moveTo>
                    <a:pt x="0" y="0"/>
                  </a:moveTo>
                  <a:lnTo>
                    <a:pt x="57" y="0"/>
                  </a:lnTo>
                  <a:lnTo>
                    <a:pt x="57" y="2319"/>
                  </a:lnTo>
                  <a:lnTo>
                    <a:pt x="57" y="2376"/>
                  </a:lnTo>
                  <a:lnTo>
                    <a:pt x="0" y="2376"/>
                  </a:lnTo>
                  <a:lnTo>
                    <a:pt x="0" y="2319"/>
                  </a:lnTo>
                  <a:lnTo>
                    <a:pt x="0" y="0"/>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76" name="Freeform 4"/>
            <p:cNvSpPr>
              <a:spLocks/>
            </p:cNvSpPr>
            <p:nvPr/>
          </p:nvSpPr>
          <p:spPr bwMode="auto">
            <a:xfrm>
              <a:off x="1535" y="2945"/>
              <a:ext cx="188" cy="58"/>
            </a:xfrm>
            <a:custGeom>
              <a:avLst/>
              <a:gdLst/>
              <a:ahLst/>
              <a:cxnLst>
                <a:cxn ang="0">
                  <a:pos x="57" y="57"/>
                </a:cxn>
                <a:cxn ang="0">
                  <a:pos x="0" y="57"/>
                </a:cxn>
                <a:cxn ang="0">
                  <a:pos x="0" y="0"/>
                </a:cxn>
                <a:cxn ang="0">
                  <a:pos x="130" y="0"/>
                </a:cxn>
                <a:cxn ang="0">
                  <a:pos x="187" y="0"/>
                </a:cxn>
                <a:cxn ang="0">
                  <a:pos x="187" y="57"/>
                </a:cxn>
                <a:cxn ang="0">
                  <a:pos x="57" y="57"/>
                </a:cxn>
              </a:cxnLst>
              <a:rect l="0" t="0" r="r" b="b"/>
              <a:pathLst>
                <a:path w="188" h="58">
                  <a:moveTo>
                    <a:pt x="57" y="57"/>
                  </a:moveTo>
                  <a:lnTo>
                    <a:pt x="0" y="57"/>
                  </a:lnTo>
                  <a:lnTo>
                    <a:pt x="0" y="0"/>
                  </a:lnTo>
                  <a:lnTo>
                    <a:pt x="130" y="0"/>
                  </a:lnTo>
                  <a:lnTo>
                    <a:pt x="187" y="0"/>
                  </a:lnTo>
                  <a:lnTo>
                    <a:pt x="187" y="57"/>
                  </a:lnTo>
                  <a:lnTo>
                    <a:pt x="57" y="57"/>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77" name="Freeform 5"/>
            <p:cNvSpPr>
              <a:spLocks/>
            </p:cNvSpPr>
            <p:nvPr/>
          </p:nvSpPr>
          <p:spPr bwMode="auto">
            <a:xfrm>
              <a:off x="1535" y="3521"/>
              <a:ext cx="188" cy="58"/>
            </a:xfrm>
            <a:custGeom>
              <a:avLst/>
              <a:gdLst/>
              <a:ahLst/>
              <a:cxnLst>
                <a:cxn ang="0">
                  <a:pos x="57" y="57"/>
                </a:cxn>
                <a:cxn ang="0">
                  <a:pos x="0" y="57"/>
                </a:cxn>
                <a:cxn ang="0">
                  <a:pos x="0" y="0"/>
                </a:cxn>
                <a:cxn ang="0">
                  <a:pos x="130" y="0"/>
                </a:cxn>
                <a:cxn ang="0">
                  <a:pos x="187" y="0"/>
                </a:cxn>
                <a:cxn ang="0">
                  <a:pos x="187" y="57"/>
                </a:cxn>
                <a:cxn ang="0">
                  <a:pos x="57" y="57"/>
                </a:cxn>
              </a:cxnLst>
              <a:rect l="0" t="0" r="r" b="b"/>
              <a:pathLst>
                <a:path w="188" h="58">
                  <a:moveTo>
                    <a:pt x="57" y="57"/>
                  </a:moveTo>
                  <a:lnTo>
                    <a:pt x="0" y="57"/>
                  </a:lnTo>
                  <a:lnTo>
                    <a:pt x="0" y="0"/>
                  </a:lnTo>
                  <a:lnTo>
                    <a:pt x="130" y="0"/>
                  </a:lnTo>
                  <a:lnTo>
                    <a:pt x="187" y="0"/>
                  </a:lnTo>
                  <a:lnTo>
                    <a:pt x="187" y="57"/>
                  </a:lnTo>
                  <a:lnTo>
                    <a:pt x="57" y="57"/>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78" name="Freeform 6"/>
            <p:cNvSpPr>
              <a:spLocks/>
            </p:cNvSpPr>
            <p:nvPr/>
          </p:nvSpPr>
          <p:spPr bwMode="auto">
            <a:xfrm>
              <a:off x="1535" y="1778"/>
              <a:ext cx="188" cy="59"/>
            </a:xfrm>
            <a:custGeom>
              <a:avLst/>
              <a:gdLst/>
              <a:ahLst/>
              <a:cxnLst>
                <a:cxn ang="0">
                  <a:pos x="57" y="58"/>
                </a:cxn>
                <a:cxn ang="0">
                  <a:pos x="0" y="58"/>
                </a:cxn>
                <a:cxn ang="0">
                  <a:pos x="0" y="0"/>
                </a:cxn>
                <a:cxn ang="0">
                  <a:pos x="130" y="0"/>
                </a:cxn>
                <a:cxn ang="0">
                  <a:pos x="187" y="0"/>
                </a:cxn>
                <a:cxn ang="0">
                  <a:pos x="187" y="58"/>
                </a:cxn>
                <a:cxn ang="0">
                  <a:pos x="57" y="58"/>
                </a:cxn>
              </a:cxnLst>
              <a:rect l="0" t="0" r="r" b="b"/>
              <a:pathLst>
                <a:path w="188" h="59">
                  <a:moveTo>
                    <a:pt x="57" y="58"/>
                  </a:moveTo>
                  <a:lnTo>
                    <a:pt x="0" y="58"/>
                  </a:lnTo>
                  <a:lnTo>
                    <a:pt x="0" y="0"/>
                  </a:lnTo>
                  <a:lnTo>
                    <a:pt x="130" y="0"/>
                  </a:lnTo>
                  <a:lnTo>
                    <a:pt x="187" y="0"/>
                  </a:lnTo>
                  <a:lnTo>
                    <a:pt x="187" y="58"/>
                  </a:lnTo>
                  <a:lnTo>
                    <a:pt x="57" y="58"/>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79" name="Freeform 7"/>
            <p:cNvSpPr>
              <a:spLocks/>
            </p:cNvSpPr>
            <p:nvPr/>
          </p:nvSpPr>
          <p:spPr bwMode="auto">
            <a:xfrm>
              <a:off x="1535" y="2354"/>
              <a:ext cx="188" cy="59"/>
            </a:xfrm>
            <a:custGeom>
              <a:avLst/>
              <a:gdLst/>
              <a:ahLst/>
              <a:cxnLst>
                <a:cxn ang="0">
                  <a:pos x="57" y="58"/>
                </a:cxn>
                <a:cxn ang="0">
                  <a:pos x="0" y="58"/>
                </a:cxn>
                <a:cxn ang="0">
                  <a:pos x="0" y="0"/>
                </a:cxn>
                <a:cxn ang="0">
                  <a:pos x="130" y="0"/>
                </a:cxn>
                <a:cxn ang="0">
                  <a:pos x="187" y="0"/>
                </a:cxn>
                <a:cxn ang="0">
                  <a:pos x="187" y="58"/>
                </a:cxn>
                <a:cxn ang="0">
                  <a:pos x="57" y="58"/>
                </a:cxn>
              </a:cxnLst>
              <a:rect l="0" t="0" r="r" b="b"/>
              <a:pathLst>
                <a:path w="188" h="59">
                  <a:moveTo>
                    <a:pt x="57" y="58"/>
                  </a:moveTo>
                  <a:lnTo>
                    <a:pt x="0" y="58"/>
                  </a:lnTo>
                  <a:lnTo>
                    <a:pt x="0" y="0"/>
                  </a:lnTo>
                  <a:lnTo>
                    <a:pt x="130" y="0"/>
                  </a:lnTo>
                  <a:lnTo>
                    <a:pt x="187" y="0"/>
                  </a:lnTo>
                  <a:lnTo>
                    <a:pt x="187" y="58"/>
                  </a:lnTo>
                  <a:lnTo>
                    <a:pt x="57" y="58"/>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80" name="Freeform 8"/>
            <p:cNvSpPr>
              <a:spLocks/>
            </p:cNvSpPr>
            <p:nvPr/>
          </p:nvSpPr>
          <p:spPr bwMode="auto">
            <a:xfrm>
              <a:off x="1535" y="1202"/>
              <a:ext cx="188" cy="58"/>
            </a:xfrm>
            <a:custGeom>
              <a:avLst/>
              <a:gdLst/>
              <a:ahLst/>
              <a:cxnLst>
                <a:cxn ang="0">
                  <a:pos x="57" y="57"/>
                </a:cxn>
                <a:cxn ang="0">
                  <a:pos x="0" y="57"/>
                </a:cxn>
                <a:cxn ang="0">
                  <a:pos x="0" y="0"/>
                </a:cxn>
                <a:cxn ang="0">
                  <a:pos x="130" y="0"/>
                </a:cxn>
                <a:cxn ang="0">
                  <a:pos x="187" y="0"/>
                </a:cxn>
                <a:cxn ang="0">
                  <a:pos x="187" y="57"/>
                </a:cxn>
                <a:cxn ang="0">
                  <a:pos x="57" y="57"/>
                </a:cxn>
              </a:cxnLst>
              <a:rect l="0" t="0" r="r" b="b"/>
              <a:pathLst>
                <a:path w="188" h="58">
                  <a:moveTo>
                    <a:pt x="57" y="57"/>
                  </a:moveTo>
                  <a:lnTo>
                    <a:pt x="0" y="57"/>
                  </a:lnTo>
                  <a:lnTo>
                    <a:pt x="0" y="0"/>
                  </a:lnTo>
                  <a:lnTo>
                    <a:pt x="130" y="0"/>
                  </a:lnTo>
                  <a:lnTo>
                    <a:pt x="187" y="0"/>
                  </a:lnTo>
                  <a:lnTo>
                    <a:pt x="187" y="57"/>
                  </a:lnTo>
                  <a:lnTo>
                    <a:pt x="57" y="57"/>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81" name="Freeform 9"/>
            <p:cNvSpPr>
              <a:spLocks/>
            </p:cNvSpPr>
            <p:nvPr/>
          </p:nvSpPr>
          <p:spPr bwMode="auto">
            <a:xfrm>
              <a:off x="1766" y="3622"/>
              <a:ext cx="58" cy="188"/>
            </a:xfrm>
            <a:custGeom>
              <a:avLst/>
              <a:gdLst/>
              <a:ahLst/>
              <a:cxnLst>
                <a:cxn ang="0">
                  <a:pos x="57" y="130"/>
                </a:cxn>
                <a:cxn ang="0">
                  <a:pos x="57" y="187"/>
                </a:cxn>
                <a:cxn ang="0">
                  <a:pos x="0" y="187"/>
                </a:cxn>
                <a:cxn ang="0">
                  <a:pos x="0" y="130"/>
                </a:cxn>
                <a:cxn ang="0">
                  <a:pos x="0" y="0"/>
                </a:cxn>
                <a:cxn ang="0">
                  <a:pos x="57" y="0"/>
                </a:cxn>
                <a:cxn ang="0">
                  <a:pos x="57" y="130"/>
                </a:cxn>
              </a:cxnLst>
              <a:rect l="0" t="0" r="r" b="b"/>
              <a:pathLst>
                <a:path w="58" h="188">
                  <a:moveTo>
                    <a:pt x="57" y="130"/>
                  </a:moveTo>
                  <a:lnTo>
                    <a:pt x="57" y="187"/>
                  </a:lnTo>
                  <a:lnTo>
                    <a:pt x="0" y="187"/>
                  </a:lnTo>
                  <a:lnTo>
                    <a:pt x="0" y="130"/>
                  </a:lnTo>
                  <a:lnTo>
                    <a:pt x="0" y="0"/>
                  </a:lnTo>
                  <a:lnTo>
                    <a:pt x="57" y="0"/>
                  </a:lnTo>
                  <a:lnTo>
                    <a:pt x="57" y="130"/>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82" name="Freeform 10"/>
            <p:cNvSpPr>
              <a:spLocks/>
            </p:cNvSpPr>
            <p:nvPr/>
          </p:nvSpPr>
          <p:spPr bwMode="auto">
            <a:xfrm>
              <a:off x="4345" y="3622"/>
              <a:ext cx="58" cy="188"/>
            </a:xfrm>
            <a:custGeom>
              <a:avLst/>
              <a:gdLst/>
              <a:ahLst/>
              <a:cxnLst>
                <a:cxn ang="0">
                  <a:pos x="57" y="130"/>
                </a:cxn>
                <a:cxn ang="0">
                  <a:pos x="57" y="187"/>
                </a:cxn>
                <a:cxn ang="0">
                  <a:pos x="0" y="187"/>
                </a:cxn>
                <a:cxn ang="0">
                  <a:pos x="0" y="130"/>
                </a:cxn>
                <a:cxn ang="0">
                  <a:pos x="0" y="0"/>
                </a:cxn>
                <a:cxn ang="0">
                  <a:pos x="57" y="0"/>
                </a:cxn>
                <a:cxn ang="0">
                  <a:pos x="57" y="130"/>
                </a:cxn>
              </a:cxnLst>
              <a:rect l="0" t="0" r="r" b="b"/>
              <a:pathLst>
                <a:path w="58" h="188">
                  <a:moveTo>
                    <a:pt x="57" y="130"/>
                  </a:moveTo>
                  <a:lnTo>
                    <a:pt x="57" y="187"/>
                  </a:lnTo>
                  <a:lnTo>
                    <a:pt x="0" y="187"/>
                  </a:lnTo>
                  <a:lnTo>
                    <a:pt x="0" y="130"/>
                  </a:lnTo>
                  <a:lnTo>
                    <a:pt x="0" y="0"/>
                  </a:lnTo>
                  <a:lnTo>
                    <a:pt x="57" y="0"/>
                  </a:lnTo>
                  <a:lnTo>
                    <a:pt x="57" y="130"/>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83" name="Freeform 11"/>
            <p:cNvSpPr>
              <a:spLocks/>
            </p:cNvSpPr>
            <p:nvPr/>
          </p:nvSpPr>
          <p:spPr bwMode="auto">
            <a:xfrm>
              <a:off x="3481" y="3622"/>
              <a:ext cx="58" cy="188"/>
            </a:xfrm>
            <a:custGeom>
              <a:avLst/>
              <a:gdLst/>
              <a:ahLst/>
              <a:cxnLst>
                <a:cxn ang="0">
                  <a:pos x="57" y="130"/>
                </a:cxn>
                <a:cxn ang="0">
                  <a:pos x="57" y="187"/>
                </a:cxn>
                <a:cxn ang="0">
                  <a:pos x="0" y="187"/>
                </a:cxn>
                <a:cxn ang="0">
                  <a:pos x="0" y="130"/>
                </a:cxn>
                <a:cxn ang="0">
                  <a:pos x="0" y="0"/>
                </a:cxn>
                <a:cxn ang="0">
                  <a:pos x="57" y="0"/>
                </a:cxn>
                <a:cxn ang="0">
                  <a:pos x="57" y="130"/>
                </a:cxn>
              </a:cxnLst>
              <a:rect l="0" t="0" r="r" b="b"/>
              <a:pathLst>
                <a:path w="58" h="188">
                  <a:moveTo>
                    <a:pt x="57" y="130"/>
                  </a:moveTo>
                  <a:lnTo>
                    <a:pt x="57" y="187"/>
                  </a:lnTo>
                  <a:lnTo>
                    <a:pt x="0" y="187"/>
                  </a:lnTo>
                  <a:lnTo>
                    <a:pt x="0" y="130"/>
                  </a:lnTo>
                  <a:lnTo>
                    <a:pt x="0" y="0"/>
                  </a:lnTo>
                  <a:lnTo>
                    <a:pt x="57" y="0"/>
                  </a:lnTo>
                  <a:lnTo>
                    <a:pt x="57" y="130"/>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84" name="Freeform 12"/>
            <p:cNvSpPr>
              <a:spLocks/>
            </p:cNvSpPr>
            <p:nvPr/>
          </p:nvSpPr>
          <p:spPr bwMode="auto">
            <a:xfrm>
              <a:off x="2616" y="3622"/>
              <a:ext cx="58" cy="188"/>
            </a:xfrm>
            <a:custGeom>
              <a:avLst/>
              <a:gdLst/>
              <a:ahLst/>
              <a:cxnLst>
                <a:cxn ang="0">
                  <a:pos x="57" y="130"/>
                </a:cxn>
                <a:cxn ang="0">
                  <a:pos x="57" y="187"/>
                </a:cxn>
                <a:cxn ang="0">
                  <a:pos x="0" y="187"/>
                </a:cxn>
                <a:cxn ang="0">
                  <a:pos x="0" y="130"/>
                </a:cxn>
                <a:cxn ang="0">
                  <a:pos x="0" y="0"/>
                </a:cxn>
                <a:cxn ang="0">
                  <a:pos x="57" y="0"/>
                </a:cxn>
                <a:cxn ang="0">
                  <a:pos x="57" y="130"/>
                </a:cxn>
              </a:cxnLst>
              <a:rect l="0" t="0" r="r" b="b"/>
              <a:pathLst>
                <a:path w="58" h="188">
                  <a:moveTo>
                    <a:pt x="57" y="130"/>
                  </a:moveTo>
                  <a:lnTo>
                    <a:pt x="57" y="187"/>
                  </a:lnTo>
                  <a:lnTo>
                    <a:pt x="0" y="187"/>
                  </a:lnTo>
                  <a:lnTo>
                    <a:pt x="0" y="130"/>
                  </a:lnTo>
                  <a:lnTo>
                    <a:pt x="0" y="0"/>
                  </a:lnTo>
                  <a:lnTo>
                    <a:pt x="57" y="0"/>
                  </a:lnTo>
                  <a:lnTo>
                    <a:pt x="57" y="130"/>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85" name="Freeform 13"/>
            <p:cNvSpPr>
              <a:spLocks/>
            </p:cNvSpPr>
            <p:nvPr/>
          </p:nvSpPr>
          <p:spPr bwMode="auto">
            <a:xfrm>
              <a:off x="1766" y="3608"/>
              <a:ext cx="2637" cy="58"/>
            </a:xfrm>
            <a:custGeom>
              <a:avLst/>
              <a:gdLst/>
              <a:ahLst/>
              <a:cxnLst>
                <a:cxn ang="0">
                  <a:pos x="57" y="57"/>
                </a:cxn>
                <a:cxn ang="0">
                  <a:pos x="0" y="57"/>
                </a:cxn>
                <a:cxn ang="0">
                  <a:pos x="0" y="0"/>
                </a:cxn>
                <a:cxn ang="0">
                  <a:pos x="2579" y="0"/>
                </a:cxn>
                <a:cxn ang="0">
                  <a:pos x="2636" y="0"/>
                </a:cxn>
                <a:cxn ang="0">
                  <a:pos x="2636" y="57"/>
                </a:cxn>
                <a:cxn ang="0">
                  <a:pos x="57" y="57"/>
                </a:cxn>
              </a:cxnLst>
              <a:rect l="0" t="0" r="r" b="b"/>
              <a:pathLst>
                <a:path w="2637" h="58">
                  <a:moveTo>
                    <a:pt x="57" y="57"/>
                  </a:moveTo>
                  <a:lnTo>
                    <a:pt x="0" y="57"/>
                  </a:lnTo>
                  <a:lnTo>
                    <a:pt x="0" y="0"/>
                  </a:lnTo>
                  <a:lnTo>
                    <a:pt x="2579" y="0"/>
                  </a:lnTo>
                  <a:lnTo>
                    <a:pt x="2636" y="0"/>
                  </a:lnTo>
                  <a:lnTo>
                    <a:pt x="2636" y="57"/>
                  </a:lnTo>
                  <a:lnTo>
                    <a:pt x="57" y="57"/>
                  </a:lnTo>
                </a:path>
              </a:pathLst>
            </a:custGeom>
            <a:solidFill>
              <a:schemeClr val="bg1"/>
            </a:solidFill>
            <a:ln w="9525" cap="rnd">
              <a:solidFill>
                <a:schemeClr val="bg1"/>
              </a:solidFill>
              <a:round/>
              <a:headEnd/>
              <a:tailEnd/>
            </a:ln>
            <a:effectLst/>
          </p:spPr>
          <p:txBody>
            <a:bodyPr/>
            <a:lstStyle/>
            <a:p>
              <a:pPr>
                <a:defRPr/>
              </a:pPr>
              <a:endParaRPr kumimoji="0" lang="el-GR" sz="2000" b="1" dirty="0">
                <a:solidFill>
                  <a:srgbClr val="000000"/>
                </a:solidFill>
                <a:latin typeface="Arial" pitchFamily="34" charset="0"/>
                <a:ea typeface="+mn-ea"/>
              </a:endParaRPr>
            </a:p>
          </p:txBody>
        </p:sp>
        <p:sp>
          <p:nvSpPr>
            <p:cNvPr id="105486" name="Rectangle 14"/>
            <p:cNvSpPr>
              <a:spLocks noChangeArrowheads="1"/>
            </p:cNvSpPr>
            <p:nvPr/>
          </p:nvSpPr>
          <p:spPr bwMode="auto">
            <a:xfrm>
              <a:off x="1231" y="1119"/>
              <a:ext cx="297" cy="252"/>
            </a:xfrm>
            <a:prstGeom prst="rect">
              <a:avLst/>
            </a:prstGeom>
            <a:noFill/>
            <a:ln w="9525">
              <a:noFill/>
              <a:miter lim="800000"/>
              <a:headEnd/>
              <a:tailEnd/>
            </a:ln>
            <a:effectLst/>
          </p:spPr>
          <p:txBody>
            <a:bodyPr wrap="none" lIns="92075" tIns="46038" rIns="92075" bIns="46038">
              <a:spAutoFit/>
            </a:bodyPr>
            <a:lstStyle/>
            <a:p>
              <a:pPr algn="r" defTabSz="761733" eaLnBrk="0" hangingPunct="0">
                <a:defRPr/>
              </a:pPr>
              <a:r>
                <a:rPr kumimoji="0" lang="en-GB" sz="2000" b="1" dirty="0">
                  <a:solidFill>
                    <a:srgbClr val="FFFFFF"/>
                  </a:solidFill>
                  <a:latin typeface="Arial" pitchFamily="34" charset="0"/>
                  <a:ea typeface="+mn-ea"/>
                </a:rPr>
                <a:t>40</a:t>
              </a:r>
            </a:p>
          </p:txBody>
        </p:sp>
        <p:sp>
          <p:nvSpPr>
            <p:cNvPr id="105487" name="Rectangle 15"/>
            <p:cNvSpPr>
              <a:spLocks noChangeArrowheads="1"/>
            </p:cNvSpPr>
            <p:nvPr/>
          </p:nvSpPr>
          <p:spPr bwMode="auto">
            <a:xfrm>
              <a:off x="1231" y="1689"/>
              <a:ext cx="297" cy="252"/>
            </a:xfrm>
            <a:prstGeom prst="rect">
              <a:avLst/>
            </a:prstGeom>
            <a:noFill/>
            <a:ln w="9525">
              <a:noFill/>
              <a:miter lim="800000"/>
              <a:headEnd/>
              <a:tailEnd/>
            </a:ln>
            <a:effectLst/>
          </p:spPr>
          <p:txBody>
            <a:bodyPr wrap="none" lIns="92075" tIns="46038" rIns="92075" bIns="46038">
              <a:spAutoFit/>
            </a:bodyPr>
            <a:lstStyle/>
            <a:p>
              <a:pPr algn="r" defTabSz="761733" eaLnBrk="0" hangingPunct="0">
                <a:defRPr/>
              </a:pPr>
              <a:r>
                <a:rPr kumimoji="0" lang="en-GB" sz="2000" b="1" dirty="0">
                  <a:solidFill>
                    <a:srgbClr val="FFFFFF"/>
                  </a:solidFill>
                  <a:latin typeface="Arial" pitchFamily="34" charset="0"/>
                  <a:ea typeface="+mn-ea"/>
                </a:rPr>
                <a:t>30</a:t>
              </a:r>
            </a:p>
          </p:txBody>
        </p:sp>
        <p:sp>
          <p:nvSpPr>
            <p:cNvPr id="105488" name="Rectangle 16"/>
            <p:cNvSpPr>
              <a:spLocks noChangeArrowheads="1"/>
            </p:cNvSpPr>
            <p:nvPr/>
          </p:nvSpPr>
          <p:spPr bwMode="auto">
            <a:xfrm>
              <a:off x="1231" y="2269"/>
              <a:ext cx="297" cy="252"/>
            </a:xfrm>
            <a:prstGeom prst="rect">
              <a:avLst/>
            </a:prstGeom>
            <a:noFill/>
            <a:ln w="9525">
              <a:noFill/>
              <a:miter lim="800000"/>
              <a:headEnd/>
              <a:tailEnd/>
            </a:ln>
            <a:effectLst/>
          </p:spPr>
          <p:txBody>
            <a:bodyPr wrap="none" lIns="92075" tIns="46038" rIns="92075" bIns="46038">
              <a:spAutoFit/>
            </a:bodyPr>
            <a:lstStyle/>
            <a:p>
              <a:pPr algn="r" defTabSz="761733" eaLnBrk="0" hangingPunct="0">
                <a:defRPr/>
              </a:pPr>
              <a:r>
                <a:rPr kumimoji="0" lang="en-GB" sz="2000" b="1" dirty="0">
                  <a:solidFill>
                    <a:srgbClr val="FFFFFF"/>
                  </a:solidFill>
                  <a:latin typeface="Arial" pitchFamily="34" charset="0"/>
                  <a:ea typeface="+mn-ea"/>
                </a:rPr>
                <a:t>20</a:t>
              </a:r>
            </a:p>
          </p:txBody>
        </p:sp>
        <p:sp>
          <p:nvSpPr>
            <p:cNvPr id="105489" name="Rectangle 17"/>
            <p:cNvSpPr>
              <a:spLocks noChangeArrowheads="1"/>
            </p:cNvSpPr>
            <p:nvPr/>
          </p:nvSpPr>
          <p:spPr bwMode="auto">
            <a:xfrm>
              <a:off x="1231" y="2866"/>
              <a:ext cx="297" cy="252"/>
            </a:xfrm>
            <a:prstGeom prst="rect">
              <a:avLst/>
            </a:prstGeom>
            <a:noFill/>
            <a:ln w="9525">
              <a:noFill/>
              <a:miter lim="800000"/>
              <a:headEnd/>
              <a:tailEnd/>
            </a:ln>
            <a:effectLst/>
          </p:spPr>
          <p:txBody>
            <a:bodyPr wrap="none" lIns="92075" tIns="46038" rIns="92075" bIns="46038">
              <a:spAutoFit/>
            </a:bodyPr>
            <a:lstStyle/>
            <a:p>
              <a:pPr algn="r" defTabSz="761733" eaLnBrk="0" hangingPunct="0">
                <a:defRPr/>
              </a:pPr>
              <a:r>
                <a:rPr kumimoji="0" lang="en-GB" sz="2000" b="1" dirty="0">
                  <a:solidFill>
                    <a:srgbClr val="FFFFFF"/>
                  </a:solidFill>
                  <a:latin typeface="Arial" pitchFamily="34" charset="0"/>
                  <a:ea typeface="+mn-ea"/>
                </a:rPr>
                <a:t>10</a:t>
              </a:r>
            </a:p>
          </p:txBody>
        </p:sp>
        <p:sp>
          <p:nvSpPr>
            <p:cNvPr id="105490" name="Rectangle 18"/>
            <p:cNvSpPr>
              <a:spLocks noChangeArrowheads="1"/>
            </p:cNvSpPr>
            <p:nvPr/>
          </p:nvSpPr>
          <p:spPr bwMode="auto">
            <a:xfrm>
              <a:off x="1321" y="3423"/>
              <a:ext cx="207" cy="252"/>
            </a:xfrm>
            <a:prstGeom prst="rect">
              <a:avLst/>
            </a:prstGeom>
            <a:noFill/>
            <a:ln w="9525">
              <a:noFill/>
              <a:miter lim="800000"/>
              <a:headEnd/>
              <a:tailEnd/>
            </a:ln>
            <a:effectLst/>
          </p:spPr>
          <p:txBody>
            <a:bodyPr wrap="none" lIns="92075" tIns="46038" rIns="92075" bIns="46038">
              <a:spAutoFit/>
            </a:bodyPr>
            <a:lstStyle/>
            <a:p>
              <a:pPr algn="r" defTabSz="761733" eaLnBrk="0" hangingPunct="0">
                <a:defRPr/>
              </a:pPr>
              <a:r>
                <a:rPr kumimoji="0" lang="en-GB" sz="2000" b="1" dirty="0">
                  <a:solidFill>
                    <a:srgbClr val="FFFFFF"/>
                  </a:solidFill>
                  <a:latin typeface="Arial" pitchFamily="34" charset="0"/>
                  <a:ea typeface="+mn-ea"/>
                </a:rPr>
                <a:t>0</a:t>
              </a:r>
            </a:p>
          </p:txBody>
        </p:sp>
        <p:sp>
          <p:nvSpPr>
            <p:cNvPr id="105491" name="Rectangle 19"/>
            <p:cNvSpPr>
              <a:spLocks noChangeArrowheads="1"/>
            </p:cNvSpPr>
            <p:nvPr/>
          </p:nvSpPr>
          <p:spPr bwMode="auto">
            <a:xfrm>
              <a:off x="1534" y="3827"/>
              <a:ext cx="477" cy="252"/>
            </a:xfrm>
            <a:prstGeom prst="rect">
              <a:avLst/>
            </a:prstGeom>
            <a:noFill/>
            <a:ln w="9525">
              <a:noFill/>
              <a:miter lim="800000"/>
              <a:headEnd/>
              <a:tailEnd/>
            </a:ln>
            <a:effectLst/>
          </p:spPr>
          <p:txBody>
            <a:bodyPr wrap="none" lIns="92075" tIns="46038" rIns="92075" bIns="46038">
              <a:spAutoFit/>
            </a:bodyPr>
            <a:lstStyle/>
            <a:p>
              <a:pPr defTabSz="761733" eaLnBrk="0" hangingPunct="0">
                <a:defRPr/>
              </a:pPr>
              <a:r>
                <a:rPr kumimoji="0" lang="en-GB" sz="2000" b="1" dirty="0">
                  <a:solidFill>
                    <a:srgbClr val="FFFFFF"/>
                  </a:solidFill>
                  <a:latin typeface="Arial" pitchFamily="34" charset="0"/>
                  <a:ea typeface="+mn-ea"/>
                </a:rPr>
                <a:t>1950</a:t>
              </a:r>
            </a:p>
          </p:txBody>
        </p:sp>
        <p:sp>
          <p:nvSpPr>
            <p:cNvPr id="105492" name="Rectangle 20"/>
            <p:cNvSpPr>
              <a:spLocks noChangeArrowheads="1"/>
            </p:cNvSpPr>
            <p:nvPr/>
          </p:nvSpPr>
          <p:spPr bwMode="auto">
            <a:xfrm>
              <a:off x="2398" y="3827"/>
              <a:ext cx="477" cy="252"/>
            </a:xfrm>
            <a:prstGeom prst="rect">
              <a:avLst/>
            </a:prstGeom>
            <a:noFill/>
            <a:ln w="9525">
              <a:noFill/>
              <a:miter lim="800000"/>
              <a:headEnd/>
              <a:tailEnd/>
            </a:ln>
            <a:effectLst/>
          </p:spPr>
          <p:txBody>
            <a:bodyPr wrap="none" lIns="92075" tIns="46038" rIns="92075" bIns="46038">
              <a:spAutoFit/>
            </a:bodyPr>
            <a:lstStyle/>
            <a:p>
              <a:pPr defTabSz="761733" eaLnBrk="0" hangingPunct="0">
                <a:defRPr/>
              </a:pPr>
              <a:r>
                <a:rPr kumimoji="0" lang="en-GB" sz="2000" b="1" dirty="0">
                  <a:solidFill>
                    <a:srgbClr val="FFFFFF"/>
                  </a:solidFill>
                  <a:latin typeface="Arial" pitchFamily="34" charset="0"/>
                  <a:ea typeface="+mn-ea"/>
                </a:rPr>
                <a:t>1960</a:t>
              </a:r>
            </a:p>
          </p:txBody>
        </p:sp>
        <p:sp>
          <p:nvSpPr>
            <p:cNvPr id="105493" name="Rectangle 21"/>
            <p:cNvSpPr>
              <a:spLocks noChangeArrowheads="1"/>
            </p:cNvSpPr>
            <p:nvPr/>
          </p:nvSpPr>
          <p:spPr bwMode="auto">
            <a:xfrm>
              <a:off x="3274" y="3827"/>
              <a:ext cx="477" cy="252"/>
            </a:xfrm>
            <a:prstGeom prst="rect">
              <a:avLst/>
            </a:prstGeom>
            <a:noFill/>
            <a:ln w="9525">
              <a:noFill/>
              <a:miter lim="800000"/>
              <a:headEnd/>
              <a:tailEnd/>
            </a:ln>
            <a:effectLst/>
          </p:spPr>
          <p:txBody>
            <a:bodyPr wrap="none" lIns="92075" tIns="46038" rIns="92075" bIns="46038">
              <a:spAutoFit/>
            </a:bodyPr>
            <a:lstStyle/>
            <a:p>
              <a:pPr defTabSz="761733" eaLnBrk="0" hangingPunct="0">
                <a:defRPr/>
              </a:pPr>
              <a:r>
                <a:rPr kumimoji="0" lang="en-GB" sz="2000" b="1" dirty="0">
                  <a:solidFill>
                    <a:srgbClr val="FFFFFF"/>
                  </a:solidFill>
                  <a:latin typeface="Arial" pitchFamily="34" charset="0"/>
                  <a:ea typeface="+mn-ea"/>
                </a:rPr>
                <a:t>1970</a:t>
              </a:r>
            </a:p>
          </p:txBody>
        </p:sp>
        <p:sp>
          <p:nvSpPr>
            <p:cNvPr id="105494" name="Rectangle 22"/>
            <p:cNvSpPr>
              <a:spLocks noChangeArrowheads="1"/>
            </p:cNvSpPr>
            <p:nvPr/>
          </p:nvSpPr>
          <p:spPr bwMode="auto">
            <a:xfrm>
              <a:off x="4139" y="3827"/>
              <a:ext cx="477" cy="252"/>
            </a:xfrm>
            <a:prstGeom prst="rect">
              <a:avLst/>
            </a:prstGeom>
            <a:noFill/>
            <a:ln w="9525">
              <a:noFill/>
              <a:miter lim="800000"/>
              <a:headEnd/>
              <a:tailEnd/>
            </a:ln>
            <a:effectLst/>
          </p:spPr>
          <p:txBody>
            <a:bodyPr wrap="none" lIns="92075" tIns="46038" rIns="92075" bIns="46038">
              <a:spAutoFit/>
            </a:bodyPr>
            <a:lstStyle/>
            <a:p>
              <a:pPr defTabSz="761733" eaLnBrk="0" hangingPunct="0">
                <a:defRPr/>
              </a:pPr>
              <a:r>
                <a:rPr kumimoji="0" lang="en-GB" sz="2000" b="1" dirty="0">
                  <a:solidFill>
                    <a:srgbClr val="FFFFFF"/>
                  </a:solidFill>
                  <a:latin typeface="Arial" pitchFamily="34" charset="0"/>
                  <a:ea typeface="+mn-ea"/>
                </a:rPr>
                <a:t>1980</a:t>
              </a:r>
            </a:p>
          </p:txBody>
        </p:sp>
        <p:sp>
          <p:nvSpPr>
            <p:cNvPr id="105495" name="Line 23"/>
            <p:cNvSpPr>
              <a:spLocks noChangeShapeType="1"/>
            </p:cNvSpPr>
            <p:nvPr/>
          </p:nvSpPr>
          <p:spPr bwMode="auto">
            <a:xfrm>
              <a:off x="1888" y="1086"/>
              <a:ext cx="0" cy="116"/>
            </a:xfrm>
            <a:prstGeom prst="line">
              <a:avLst/>
            </a:prstGeom>
            <a:noFill/>
            <a:ln w="25400">
              <a:solidFill>
                <a:schemeClr val="bg1"/>
              </a:solidFill>
              <a:round/>
              <a:headEnd type="none" w="sm" len="sm"/>
              <a:tailEnd type="stealth" w="med" len="med"/>
            </a:ln>
            <a:effectLst/>
          </p:spPr>
          <p:txBody>
            <a:bodyPr/>
            <a:lstStyle/>
            <a:p>
              <a:pPr>
                <a:defRPr/>
              </a:pPr>
              <a:endParaRPr kumimoji="0" lang="el-GR" sz="2000" b="1" dirty="0">
                <a:solidFill>
                  <a:srgbClr val="000000"/>
                </a:solidFill>
                <a:latin typeface="Arial" pitchFamily="34" charset="0"/>
                <a:ea typeface="+mn-ea"/>
              </a:endParaRPr>
            </a:p>
          </p:txBody>
        </p:sp>
        <p:sp>
          <p:nvSpPr>
            <p:cNvPr id="105496" name="Line 24"/>
            <p:cNvSpPr>
              <a:spLocks noChangeShapeType="1"/>
            </p:cNvSpPr>
            <p:nvPr/>
          </p:nvSpPr>
          <p:spPr bwMode="auto">
            <a:xfrm>
              <a:off x="1979" y="1086"/>
              <a:ext cx="0" cy="116"/>
            </a:xfrm>
            <a:prstGeom prst="line">
              <a:avLst/>
            </a:prstGeom>
            <a:noFill/>
            <a:ln w="25400">
              <a:solidFill>
                <a:schemeClr val="bg1"/>
              </a:solidFill>
              <a:round/>
              <a:headEnd type="none" w="sm" len="sm"/>
              <a:tailEnd type="stealth" w="med" len="med"/>
            </a:ln>
            <a:effectLst/>
          </p:spPr>
          <p:txBody>
            <a:bodyPr/>
            <a:lstStyle/>
            <a:p>
              <a:pPr>
                <a:defRPr/>
              </a:pPr>
              <a:endParaRPr kumimoji="0" lang="el-GR" sz="2000" b="1" dirty="0">
                <a:solidFill>
                  <a:srgbClr val="000000"/>
                </a:solidFill>
                <a:latin typeface="Arial" pitchFamily="34" charset="0"/>
                <a:ea typeface="+mn-ea"/>
              </a:endParaRPr>
            </a:p>
          </p:txBody>
        </p:sp>
        <p:sp>
          <p:nvSpPr>
            <p:cNvPr id="105498" name="Rectangle 26"/>
            <p:cNvSpPr>
              <a:spLocks noChangeArrowheads="1"/>
            </p:cNvSpPr>
            <p:nvPr/>
          </p:nvSpPr>
          <p:spPr bwMode="auto">
            <a:xfrm rot="16200000">
              <a:off x="-70" y="2288"/>
              <a:ext cx="2275" cy="252"/>
            </a:xfrm>
            <a:prstGeom prst="rect">
              <a:avLst/>
            </a:prstGeom>
            <a:noFill/>
            <a:ln w="9525">
              <a:noFill/>
              <a:miter lim="800000"/>
              <a:headEnd/>
              <a:tailEnd/>
            </a:ln>
            <a:effectLst/>
          </p:spPr>
          <p:txBody>
            <a:bodyPr wrap="none" lIns="92075" tIns="46038" rIns="92075" bIns="46038">
              <a:spAutoFit/>
            </a:bodyPr>
            <a:lstStyle/>
            <a:p>
              <a:pPr defTabSz="761733" eaLnBrk="0" hangingPunct="0">
                <a:defRPr/>
              </a:pPr>
              <a:r>
                <a:rPr kumimoji="0" lang="en-GB" sz="2000" b="1" dirty="0">
                  <a:solidFill>
                    <a:srgbClr val="FFFFFF"/>
                  </a:solidFill>
                  <a:ea typeface="+mn-ea"/>
                </a:rPr>
                <a:t>Number of cases (in thousands)</a:t>
              </a:r>
            </a:p>
          </p:txBody>
        </p:sp>
        <p:sp>
          <p:nvSpPr>
            <p:cNvPr id="105500" name="Line 28"/>
            <p:cNvSpPr>
              <a:spLocks noChangeShapeType="1"/>
            </p:cNvSpPr>
            <p:nvPr/>
          </p:nvSpPr>
          <p:spPr bwMode="auto">
            <a:xfrm flipV="1">
              <a:off x="1841" y="1245"/>
              <a:ext cx="43" cy="614"/>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1" name="Line 29"/>
            <p:cNvSpPr>
              <a:spLocks noChangeShapeType="1"/>
            </p:cNvSpPr>
            <p:nvPr/>
          </p:nvSpPr>
          <p:spPr bwMode="auto">
            <a:xfrm>
              <a:off x="1883" y="1260"/>
              <a:ext cx="96" cy="0"/>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2" name="Line 30"/>
            <p:cNvSpPr>
              <a:spLocks noChangeShapeType="1"/>
            </p:cNvSpPr>
            <p:nvPr/>
          </p:nvSpPr>
          <p:spPr bwMode="auto">
            <a:xfrm>
              <a:off x="1979" y="1254"/>
              <a:ext cx="49" cy="250"/>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3" name="Line 31"/>
            <p:cNvSpPr>
              <a:spLocks noChangeShapeType="1"/>
            </p:cNvSpPr>
            <p:nvPr/>
          </p:nvSpPr>
          <p:spPr bwMode="auto">
            <a:xfrm flipV="1">
              <a:off x="2023" y="1274"/>
              <a:ext cx="77" cy="221"/>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4" name="Line 32"/>
            <p:cNvSpPr>
              <a:spLocks noChangeShapeType="1"/>
            </p:cNvSpPr>
            <p:nvPr/>
          </p:nvSpPr>
          <p:spPr bwMode="auto">
            <a:xfrm>
              <a:off x="2098" y="1279"/>
              <a:ext cx="88" cy="532"/>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5" name="Line 33"/>
            <p:cNvSpPr>
              <a:spLocks noChangeShapeType="1"/>
            </p:cNvSpPr>
            <p:nvPr/>
          </p:nvSpPr>
          <p:spPr bwMode="auto">
            <a:xfrm>
              <a:off x="2186" y="1792"/>
              <a:ext cx="132" cy="1417"/>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6" name="Line 34"/>
            <p:cNvSpPr>
              <a:spLocks noChangeShapeType="1"/>
            </p:cNvSpPr>
            <p:nvPr/>
          </p:nvSpPr>
          <p:spPr bwMode="auto">
            <a:xfrm>
              <a:off x="2309" y="3209"/>
              <a:ext cx="147" cy="0"/>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7" name="Line 35"/>
            <p:cNvSpPr>
              <a:spLocks noChangeShapeType="1"/>
            </p:cNvSpPr>
            <p:nvPr/>
          </p:nvSpPr>
          <p:spPr bwMode="auto">
            <a:xfrm flipV="1">
              <a:off x="2456" y="2988"/>
              <a:ext cx="38" cy="221"/>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8" name="Line 36"/>
            <p:cNvSpPr>
              <a:spLocks noChangeShapeType="1"/>
            </p:cNvSpPr>
            <p:nvPr/>
          </p:nvSpPr>
          <p:spPr bwMode="auto">
            <a:xfrm>
              <a:off x="2503" y="2978"/>
              <a:ext cx="91" cy="394"/>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09" name="Line 37"/>
            <p:cNvSpPr>
              <a:spLocks noChangeShapeType="1"/>
            </p:cNvSpPr>
            <p:nvPr/>
          </p:nvSpPr>
          <p:spPr bwMode="auto">
            <a:xfrm>
              <a:off x="2578" y="3356"/>
              <a:ext cx="189" cy="97"/>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10" name="Line 38"/>
            <p:cNvSpPr>
              <a:spLocks noChangeShapeType="1"/>
            </p:cNvSpPr>
            <p:nvPr/>
          </p:nvSpPr>
          <p:spPr bwMode="auto">
            <a:xfrm>
              <a:off x="2750" y="3446"/>
              <a:ext cx="257" cy="36"/>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sp>
          <p:nvSpPr>
            <p:cNvPr id="105511" name="Line 39"/>
            <p:cNvSpPr>
              <a:spLocks noChangeShapeType="1"/>
            </p:cNvSpPr>
            <p:nvPr/>
          </p:nvSpPr>
          <p:spPr bwMode="auto">
            <a:xfrm>
              <a:off x="3007" y="3485"/>
              <a:ext cx="1354" cy="0"/>
            </a:xfrm>
            <a:prstGeom prst="line">
              <a:avLst/>
            </a:prstGeom>
            <a:noFill/>
            <a:ln w="50800">
              <a:solidFill>
                <a:srgbClr val="FFFF66"/>
              </a:solidFill>
              <a:round/>
              <a:headEnd type="none" w="sm" len="sm"/>
              <a:tailEnd type="none" w="sm" len="sm"/>
            </a:ln>
            <a:effectLst/>
          </p:spPr>
          <p:txBody>
            <a:bodyPr/>
            <a:lstStyle/>
            <a:p>
              <a:pPr>
                <a:defRPr/>
              </a:pPr>
              <a:endParaRPr kumimoji="0" lang="el-GR" sz="2000" b="1" dirty="0">
                <a:solidFill>
                  <a:srgbClr val="000000"/>
                </a:solidFill>
                <a:latin typeface="Arial" pitchFamily="34" charset="0"/>
                <a:ea typeface="+mn-ea"/>
              </a:endParaRPr>
            </a:p>
          </p:txBody>
        </p:sp>
      </p:grpSp>
      <p:grpSp>
        <p:nvGrpSpPr>
          <p:cNvPr id="315396" name="Group 46"/>
          <p:cNvGrpSpPr>
            <a:grpSpLocks/>
          </p:cNvGrpSpPr>
          <p:nvPr/>
        </p:nvGrpSpPr>
        <p:grpSpPr bwMode="auto">
          <a:xfrm>
            <a:off x="3392488" y="985838"/>
            <a:ext cx="1382712" cy="922337"/>
            <a:chOff x="2137" y="621"/>
            <a:chExt cx="871" cy="581"/>
          </a:xfrm>
        </p:grpSpPr>
        <p:sp>
          <p:nvSpPr>
            <p:cNvPr id="105497" name="Line 25"/>
            <p:cNvSpPr>
              <a:spLocks noChangeShapeType="1"/>
            </p:cNvSpPr>
            <p:nvPr/>
          </p:nvSpPr>
          <p:spPr bwMode="auto">
            <a:xfrm>
              <a:off x="2889" y="851"/>
              <a:ext cx="0" cy="351"/>
            </a:xfrm>
            <a:prstGeom prst="line">
              <a:avLst/>
            </a:prstGeom>
            <a:noFill/>
            <a:ln w="50800">
              <a:solidFill>
                <a:srgbClr val="FF3300"/>
              </a:solidFill>
              <a:round/>
              <a:headEnd type="none" w="sm" len="sm"/>
              <a:tailEnd type="stealth" w="med" len="med"/>
            </a:ln>
            <a:effectLst/>
          </p:spPr>
          <p:txBody>
            <a:bodyPr/>
            <a:lstStyle/>
            <a:p>
              <a:pPr>
                <a:defRPr/>
              </a:pPr>
              <a:endParaRPr kumimoji="0" lang="el-GR" sz="2000" b="1" dirty="0">
                <a:solidFill>
                  <a:srgbClr val="000000"/>
                </a:solidFill>
                <a:latin typeface="Arial" pitchFamily="34" charset="0"/>
                <a:ea typeface="+mn-ea"/>
              </a:endParaRPr>
            </a:p>
          </p:txBody>
        </p:sp>
        <p:sp>
          <p:nvSpPr>
            <p:cNvPr id="105499" name="Line 27"/>
            <p:cNvSpPr>
              <a:spLocks noChangeShapeType="1"/>
            </p:cNvSpPr>
            <p:nvPr/>
          </p:nvSpPr>
          <p:spPr bwMode="auto">
            <a:xfrm>
              <a:off x="2251" y="851"/>
              <a:ext cx="0" cy="351"/>
            </a:xfrm>
            <a:prstGeom prst="line">
              <a:avLst/>
            </a:prstGeom>
            <a:noFill/>
            <a:ln w="50800">
              <a:solidFill>
                <a:srgbClr val="FF3300"/>
              </a:solidFill>
              <a:round/>
              <a:headEnd type="none" w="sm" len="sm"/>
              <a:tailEnd type="stealth" w="med" len="med"/>
            </a:ln>
            <a:effectLst/>
          </p:spPr>
          <p:txBody>
            <a:bodyPr/>
            <a:lstStyle/>
            <a:p>
              <a:pPr>
                <a:defRPr/>
              </a:pPr>
              <a:endParaRPr kumimoji="0" lang="el-GR" sz="2000" b="1" dirty="0">
                <a:solidFill>
                  <a:srgbClr val="000000"/>
                </a:solidFill>
                <a:latin typeface="Arial" pitchFamily="34" charset="0"/>
                <a:ea typeface="+mn-ea"/>
              </a:endParaRPr>
            </a:p>
          </p:txBody>
        </p:sp>
        <p:sp>
          <p:nvSpPr>
            <p:cNvPr id="105514" name="Text Box 42"/>
            <p:cNvSpPr txBox="1">
              <a:spLocks noChangeArrowheads="1"/>
            </p:cNvSpPr>
            <p:nvPr/>
          </p:nvSpPr>
          <p:spPr bwMode="auto">
            <a:xfrm>
              <a:off x="2137" y="621"/>
              <a:ext cx="233" cy="252"/>
            </a:xfrm>
            <a:prstGeom prst="rect">
              <a:avLst/>
            </a:prstGeom>
            <a:noFill/>
            <a:ln w="9525">
              <a:noFill/>
              <a:miter lim="800000"/>
              <a:headEnd/>
              <a:tailEnd/>
            </a:ln>
            <a:effectLst/>
          </p:spPr>
          <p:txBody>
            <a:bodyPr wrap="none">
              <a:spAutoFit/>
            </a:bodyPr>
            <a:lstStyle/>
            <a:p>
              <a:pPr>
                <a:defRPr/>
              </a:pPr>
              <a:r>
                <a:rPr kumimoji="0" lang="en-GB" sz="2000" b="1" dirty="0">
                  <a:solidFill>
                    <a:srgbClr val="FFFFFF"/>
                  </a:solidFill>
                  <a:latin typeface="Arial" pitchFamily="34" charset="0"/>
                  <a:ea typeface="+mn-ea"/>
                </a:rPr>
                <a:t>A</a:t>
              </a:r>
            </a:p>
          </p:txBody>
        </p:sp>
        <p:sp>
          <p:nvSpPr>
            <p:cNvPr id="105515" name="Text Box 43"/>
            <p:cNvSpPr txBox="1">
              <a:spLocks noChangeArrowheads="1"/>
            </p:cNvSpPr>
            <p:nvPr/>
          </p:nvSpPr>
          <p:spPr bwMode="auto">
            <a:xfrm>
              <a:off x="2775" y="628"/>
              <a:ext cx="233" cy="252"/>
            </a:xfrm>
            <a:prstGeom prst="rect">
              <a:avLst/>
            </a:prstGeom>
            <a:noFill/>
            <a:ln w="9525">
              <a:noFill/>
              <a:miter lim="800000"/>
              <a:headEnd/>
              <a:tailEnd/>
            </a:ln>
            <a:effectLst/>
          </p:spPr>
          <p:txBody>
            <a:bodyPr wrap="none">
              <a:spAutoFit/>
            </a:bodyPr>
            <a:lstStyle/>
            <a:p>
              <a:pPr>
                <a:defRPr/>
              </a:pPr>
              <a:r>
                <a:rPr kumimoji="0" lang="en-GB" sz="2000" b="1" dirty="0">
                  <a:solidFill>
                    <a:srgbClr val="FFFFFF"/>
                  </a:solidFill>
                  <a:latin typeface="Arial" pitchFamily="34" charset="0"/>
                  <a:ea typeface="+mn-ea"/>
                </a:rPr>
                <a:t>B</a:t>
              </a:r>
            </a:p>
          </p:txBody>
        </p:sp>
      </p:grpSp>
      <p:sp>
        <p:nvSpPr>
          <p:cNvPr id="105516" name="Text Box 44"/>
          <p:cNvSpPr txBox="1">
            <a:spLocks noChangeArrowheads="1"/>
          </p:cNvSpPr>
          <p:nvPr/>
        </p:nvSpPr>
        <p:spPr bwMode="auto">
          <a:xfrm>
            <a:off x="4695825" y="2074863"/>
            <a:ext cx="4138613" cy="2046287"/>
          </a:xfrm>
          <a:prstGeom prst="rect">
            <a:avLst/>
          </a:prstGeom>
          <a:noFill/>
          <a:ln w="9525">
            <a:noFill/>
            <a:miter lim="800000"/>
            <a:headEnd/>
            <a:tailEnd/>
          </a:ln>
          <a:effectLst/>
        </p:spPr>
        <p:txBody>
          <a:bodyPr wrap="none" lIns="91407" tIns="45704" rIns="91407" bIns="45704">
            <a:spAutoFit/>
          </a:bodyPr>
          <a:lstStyle/>
          <a:p>
            <a:pPr>
              <a:defRPr/>
            </a:pPr>
            <a:r>
              <a:rPr kumimoji="0" lang="en-GB" sz="3200" b="1" dirty="0">
                <a:solidFill>
                  <a:srgbClr val="FFFF66"/>
                </a:solidFill>
                <a:latin typeface="Comic Sans MS" pitchFamily="66" charset="0"/>
                <a:ea typeface="+mn-ea"/>
              </a:rPr>
              <a:t>Poliovirus vaccines</a:t>
            </a:r>
          </a:p>
          <a:p>
            <a:pPr>
              <a:defRPr/>
            </a:pPr>
            <a:r>
              <a:rPr kumimoji="0" lang="en-GB" b="1" dirty="0">
                <a:solidFill>
                  <a:srgbClr val="FFFFFF"/>
                </a:solidFill>
                <a:latin typeface="Arial" pitchFamily="34" charset="0"/>
                <a:ea typeface="+mn-ea"/>
              </a:rPr>
              <a:t>A: Salk – killed inactivated</a:t>
            </a:r>
          </a:p>
          <a:p>
            <a:pPr>
              <a:defRPr/>
            </a:pPr>
            <a:r>
              <a:rPr kumimoji="0" lang="en-GB" b="1" dirty="0">
                <a:solidFill>
                  <a:srgbClr val="FFFFFF"/>
                </a:solidFill>
                <a:latin typeface="Arial" pitchFamily="34" charset="0"/>
                <a:ea typeface="+mn-ea"/>
              </a:rPr>
              <a:t>     vaccine.</a:t>
            </a:r>
          </a:p>
          <a:p>
            <a:pPr>
              <a:defRPr/>
            </a:pPr>
            <a:r>
              <a:rPr kumimoji="0" lang="en-GB" b="1" dirty="0">
                <a:solidFill>
                  <a:srgbClr val="FFFFFF"/>
                </a:solidFill>
                <a:latin typeface="Arial" pitchFamily="34" charset="0"/>
                <a:ea typeface="+mn-ea"/>
              </a:rPr>
              <a:t>B: Sabin – live attenuated</a:t>
            </a:r>
          </a:p>
          <a:p>
            <a:pPr>
              <a:defRPr/>
            </a:pPr>
            <a:r>
              <a:rPr kumimoji="0" lang="en-GB" b="1" dirty="0">
                <a:solidFill>
                  <a:srgbClr val="FFFFFF"/>
                </a:solidFill>
                <a:latin typeface="Arial" pitchFamily="34" charset="0"/>
                <a:ea typeface="+mn-ea"/>
              </a:rPr>
              <a:t>     vaccine</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80528" y="1285875"/>
            <a:ext cx="4071937" cy="500063"/>
          </a:xfrm>
        </p:spPr>
        <p:txBody>
          <a:bodyPr/>
          <a:lstStyle/>
          <a:p>
            <a:pPr eaLnBrk="1" hangingPunct="1"/>
            <a:r>
              <a:rPr lang="en-US" sz="2000" dirty="0" smtClean="0">
                <a:latin typeface="Comic Sans MS" pitchFamily="66" charset="0"/>
              </a:rPr>
              <a:t>Types of Immunity:</a:t>
            </a:r>
          </a:p>
        </p:txBody>
      </p:sp>
      <p:sp>
        <p:nvSpPr>
          <p:cNvPr id="4" name="Rectangle 2"/>
          <p:cNvSpPr txBox="1">
            <a:spLocks noChangeArrowheads="1"/>
          </p:cNvSpPr>
          <p:nvPr/>
        </p:nvSpPr>
        <p:spPr>
          <a:xfrm>
            <a:off x="571500" y="116632"/>
            <a:ext cx="7772400" cy="714375"/>
          </a:xfrm>
          <a:prstGeom prst="rect">
            <a:avLst/>
          </a:prstGeom>
        </p:spPr>
        <p:txBody>
          <a:bodyPr lIns="91407" tIns="45704" rIns="91407" bIns="45704" anchor="ctr">
            <a:normAutofit/>
          </a:bodyPr>
          <a:lstStyle/>
          <a:p>
            <a:pPr algn="ctr" fontAlgn="auto">
              <a:spcAft>
                <a:spcPts val="0"/>
              </a:spcAft>
              <a:defRPr/>
            </a:pPr>
            <a:r>
              <a:rPr kumimoji="0" lang="da-DK" sz="3600" b="1" dirty="0">
                <a:solidFill>
                  <a:prstClr val="black"/>
                </a:solidFill>
                <a:effectLst>
                  <a:outerShdw blurRad="38100" dist="38100" dir="2700000" algn="tl">
                    <a:srgbClr val="000000">
                      <a:alpha val="43137"/>
                    </a:srgbClr>
                  </a:outerShdw>
                </a:effectLst>
                <a:latin typeface="Comic Sans MS" pitchFamily="66" charset="0"/>
                <a:ea typeface="+mn-ea"/>
                <a:cs typeface="Arial" charset="0"/>
              </a:rPr>
              <a:t>VACCINES</a:t>
            </a:r>
            <a:endParaRPr kumimoji="0" lang="en-US" sz="3600" b="1" dirty="0">
              <a:solidFill>
                <a:prstClr val="black"/>
              </a:solidFill>
              <a:effectLst>
                <a:outerShdw blurRad="38100" dist="38100" dir="2700000" algn="tl">
                  <a:srgbClr val="000000">
                    <a:alpha val="43137"/>
                  </a:srgbClr>
                </a:outerShdw>
              </a:effectLst>
              <a:latin typeface="Comic Sans MS" pitchFamily="66" charset="0"/>
              <a:ea typeface="+mn-ea"/>
              <a:cs typeface="Arial" charset="0"/>
            </a:endParaRPr>
          </a:p>
        </p:txBody>
      </p:sp>
      <p:sp>
        <p:nvSpPr>
          <p:cNvPr id="5" name="Rectangle 2"/>
          <p:cNvSpPr txBox="1">
            <a:spLocks noChangeArrowheads="1"/>
          </p:cNvSpPr>
          <p:nvPr/>
        </p:nvSpPr>
        <p:spPr>
          <a:xfrm>
            <a:off x="500063" y="857250"/>
            <a:ext cx="8229600" cy="428625"/>
          </a:xfrm>
          <a:prstGeom prst="rect">
            <a:avLst/>
          </a:prstGeom>
        </p:spPr>
        <p:txBody>
          <a:bodyPr lIns="91407" tIns="45704" rIns="91407" bIns="45704" anchor="ctr">
            <a:normAutofit/>
          </a:bodyPr>
          <a:lstStyle/>
          <a:p>
            <a:pPr algn="ctr" fontAlgn="auto">
              <a:spcAft>
                <a:spcPts val="0"/>
              </a:spcAft>
              <a:defRPr/>
            </a:pPr>
            <a:r>
              <a:rPr kumimoji="0" lang="en-US" sz="2000" b="1" dirty="0">
                <a:solidFill>
                  <a:prstClr val="black"/>
                </a:solidFill>
                <a:latin typeface="Comic Sans MS" pitchFamily="66" charset="0"/>
                <a:ea typeface="+mn-ea"/>
                <a:cs typeface="Arial" charset="0"/>
              </a:rPr>
              <a:t>Principle of Vaccination</a:t>
            </a:r>
          </a:p>
        </p:txBody>
      </p:sp>
      <p:sp>
        <p:nvSpPr>
          <p:cNvPr id="18437" name="Rectangle 3"/>
          <p:cNvSpPr txBox="1">
            <a:spLocks noChangeArrowheads="1"/>
          </p:cNvSpPr>
          <p:nvPr/>
        </p:nvSpPr>
        <p:spPr bwMode="auto">
          <a:xfrm>
            <a:off x="285750" y="2071688"/>
            <a:ext cx="8229600" cy="3071812"/>
          </a:xfrm>
          <a:prstGeom prst="rect">
            <a:avLst/>
          </a:prstGeom>
          <a:noFill/>
          <a:ln w="9525">
            <a:noFill/>
            <a:miter lim="800000"/>
            <a:headEnd/>
            <a:tailEnd/>
          </a:ln>
        </p:spPr>
        <p:txBody>
          <a:bodyPr lIns="91407" tIns="45704" rIns="91407" bIns="45704"/>
          <a:lstStyle/>
          <a:p>
            <a:pPr marL="342780" indent="-342780">
              <a:lnSpc>
                <a:spcPct val="90000"/>
              </a:lnSpc>
              <a:spcBef>
                <a:spcPct val="20000"/>
              </a:spcBef>
              <a:defRPr/>
            </a:pPr>
            <a:r>
              <a:rPr kumimoji="0" lang="en-US" sz="2000" dirty="0">
                <a:solidFill>
                  <a:prstClr val="black"/>
                </a:solidFill>
                <a:latin typeface="Comic Sans MS" pitchFamily="66" charset="0"/>
                <a:ea typeface="+mn-ea"/>
                <a:cs typeface="Arial" charset="0"/>
              </a:rPr>
              <a:t>-&gt; Two mechanisms by which immunization can be achieved</a:t>
            </a:r>
          </a:p>
          <a:p>
            <a:pPr marL="342780" indent="-342780">
              <a:lnSpc>
                <a:spcPct val="90000"/>
              </a:lnSpc>
              <a:spcBef>
                <a:spcPct val="20000"/>
              </a:spcBef>
              <a:defRPr/>
            </a:pPr>
            <a:endParaRPr kumimoji="0" lang="en-US" sz="2000" dirty="0">
              <a:solidFill>
                <a:prstClr val="black"/>
              </a:solidFill>
              <a:latin typeface="Comic Sans MS" pitchFamily="66" charset="0"/>
              <a:ea typeface="+mn-ea"/>
              <a:cs typeface="Arial" charset="0"/>
            </a:endParaRPr>
          </a:p>
          <a:p>
            <a:pPr marL="342780" indent="-342780">
              <a:lnSpc>
                <a:spcPct val="90000"/>
              </a:lnSpc>
              <a:spcBef>
                <a:spcPct val="20000"/>
              </a:spcBef>
              <a:buFont typeface="Arial" charset="0"/>
              <a:buChar char="•"/>
              <a:defRPr/>
            </a:pPr>
            <a:r>
              <a:rPr kumimoji="0" lang="en-US" sz="2000" b="1" dirty="0">
                <a:solidFill>
                  <a:prstClr val="black"/>
                </a:solidFill>
                <a:latin typeface="Comic Sans MS" pitchFamily="66" charset="0"/>
                <a:ea typeface="+mn-ea"/>
                <a:cs typeface="Arial" charset="0"/>
              </a:rPr>
              <a:t>Passive immunization</a:t>
            </a:r>
            <a:r>
              <a:rPr kumimoji="0" lang="en-US" sz="2000" dirty="0">
                <a:solidFill>
                  <a:prstClr val="black"/>
                </a:solidFill>
                <a:latin typeface="Comic Sans MS" pitchFamily="66" charset="0"/>
                <a:ea typeface="+mn-ea"/>
                <a:cs typeface="Arial" charset="0"/>
              </a:rPr>
              <a:t>:</a:t>
            </a:r>
          </a:p>
          <a:p>
            <a:pPr marL="742689" lvl="1" indent="-285650">
              <a:lnSpc>
                <a:spcPct val="90000"/>
              </a:lnSpc>
              <a:spcBef>
                <a:spcPct val="20000"/>
              </a:spcBef>
              <a:buFont typeface="Arial" charset="0"/>
              <a:buChar char="–"/>
              <a:defRPr/>
            </a:pPr>
            <a:r>
              <a:rPr kumimoji="0" lang="en-US" sz="2000" dirty="0">
                <a:solidFill>
                  <a:prstClr val="black"/>
                </a:solidFill>
                <a:latin typeface="Comic Sans MS" pitchFamily="66" charset="0"/>
                <a:ea typeface="+mn-ea"/>
                <a:cs typeface="Arial" charset="0"/>
              </a:rPr>
              <a:t>Protective Abs --&gt; non immune recipient</a:t>
            </a:r>
          </a:p>
          <a:p>
            <a:pPr marL="742689" lvl="1" indent="-285650">
              <a:lnSpc>
                <a:spcPct val="90000"/>
              </a:lnSpc>
              <a:spcBef>
                <a:spcPct val="20000"/>
              </a:spcBef>
              <a:buFont typeface="Arial" charset="0"/>
              <a:buChar char="–"/>
              <a:defRPr/>
            </a:pPr>
            <a:r>
              <a:rPr kumimoji="0" lang="en-US" sz="2000" dirty="0">
                <a:solidFill>
                  <a:prstClr val="black"/>
                </a:solidFill>
                <a:latin typeface="Comic Sans MS" pitchFamily="66" charset="0"/>
                <a:ea typeface="+mn-ea"/>
                <a:cs typeface="Arial" charset="0"/>
              </a:rPr>
              <a:t>No immunological memory</a:t>
            </a:r>
          </a:p>
          <a:p>
            <a:pPr marL="742689" lvl="1" indent="-285650">
              <a:lnSpc>
                <a:spcPct val="90000"/>
              </a:lnSpc>
              <a:spcBef>
                <a:spcPct val="20000"/>
              </a:spcBef>
              <a:defRPr/>
            </a:pPr>
            <a:endParaRPr kumimoji="0" lang="en-US" sz="2000" dirty="0">
              <a:solidFill>
                <a:prstClr val="black"/>
              </a:solidFill>
              <a:latin typeface="Comic Sans MS" pitchFamily="66" charset="0"/>
              <a:ea typeface="+mn-ea"/>
              <a:cs typeface="Arial" charset="0"/>
            </a:endParaRPr>
          </a:p>
          <a:p>
            <a:pPr marL="342780" indent="-342780">
              <a:lnSpc>
                <a:spcPct val="90000"/>
              </a:lnSpc>
              <a:spcBef>
                <a:spcPct val="20000"/>
              </a:spcBef>
              <a:buFont typeface="Arial" charset="0"/>
              <a:buChar char="•"/>
              <a:defRPr/>
            </a:pPr>
            <a:r>
              <a:rPr kumimoji="0" lang="en-US" sz="2000" b="1" dirty="0">
                <a:solidFill>
                  <a:prstClr val="black"/>
                </a:solidFill>
                <a:latin typeface="Comic Sans MS" pitchFamily="66" charset="0"/>
                <a:ea typeface="+mn-ea"/>
                <a:cs typeface="Arial" charset="0"/>
              </a:rPr>
              <a:t>Active immunization</a:t>
            </a:r>
            <a:r>
              <a:rPr kumimoji="0" lang="en-US" sz="2000" dirty="0">
                <a:solidFill>
                  <a:prstClr val="black"/>
                </a:solidFill>
                <a:latin typeface="Comic Sans MS" pitchFamily="66" charset="0"/>
                <a:ea typeface="+mn-ea"/>
                <a:cs typeface="Arial" charset="0"/>
              </a:rPr>
              <a:t>:</a:t>
            </a:r>
          </a:p>
          <a:p>
            <a:pPr marL="742689" lvl="1" indent="-285650">
              <a:lnSpc>
                <a:spcPct val="90000"/>
              </a:lnSpc>
              <a:spcBef>
                <a:spcPct val="20000"/>
              </a:spcBef>
              <a:buFont typeface="Arial" charset="0"/>
              <a:buChar char="–"/>
              <a:defRPr/>
            </a:pPr>
            <a:r>
              <a:rPr kumimoji="0" lang="en-US" sz="2000" dirty="0">
                <a:solidFill>
                  <a:prstClr val="black"/>
                </a:solidFill>
                <a:latin typeface="Comic Sans MS" pitchFamily="66" charset="0"/>
                <a:ea typeface="+mn-ea"/>
                <a:cs typeface="Arial" charset="0"/>
              </a:rPr>
              <a:t>Induction of adaptive immune response, with protection and memory.</a:t>
            </a:r>
          </a:p>
          <a:p>
            <a:pPr marL="342780" indent="-342780">
              <a:lnSpc>
                <a:spcPct val="90000"/>
              </a:lnSpc>
              <a:spcBef>
                <a:spcPct val="20000"/>
              </a:spcBef>
              <a:buFont typeface="Arial" charset="0"/>
              <a:buChar char="•"/>
              <a:defRPr/>
            </a:pPr>
            <a:endParaRPr kumimoji="0" lang="en-US" sz="3200" dirty="0">
              <a:solidFill>
                <a:prstClr val="black"/>
              </a:solidFill>
              <a:latin typeface="Calibri" pitchFamily="34" charset="0"/>
              <a:ea typeface="+mn-ea"/>
              <a:cs typeface="Arial" charset="0"/>
            </a:endParaRPr>
          </a:p>
        </p:txBody>
      </p:sp>
      <p:sp>
        <p:nvSpPr>
          <p:cNvPr id="316422" name="Slide Number Placeholder 7"/>
          <p:cNvSpPr>
            <a:spLocks noGrp="1"/>
          </p:cNvSpPr>
          <p:nvPr>
            <p:ph type="sldNum" sz="quarter" idx="12"/>
          </p:nvPr>
        </p:nvSpPr>
        <p:spPr>
          <a:noFill/>
        </p:spPr>
        <p:txBody>
          <a:bodyPr/>
          <a:lstStyle/>
          <a:p>
            <a:fld id="{95DC46CF-8286-4D21-82E3-060127065843}" type="slidenum">
              <a:rPr lang="da-DK" smtClean="0">
                <a:solidFill>
                  <a:srgbClr val="898989"/>
                </a:solidFill>
                <a:ea typeface="PMingLiU" pitchFamily="18" charset="-120"/>
              </a:rPr>
              <a:pPr/>
              <a:t>56</a:t>
            </a:fld>
            <a:endParaRPr lang="da-DK"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285750" y="1268760"/>
            <a:ext cx="4572000" cy="500062"/>
          </a:xfrm>
        </p:spPr>
        <p:txBody>
          <a:bodyPr/>
          <a:lstStyle/>
          <a:p>
            <a:pPr eaLnBrk="1" hangingPunct="1"/>
            <a:r>
              <a:rPr lang="en-US" sz="2000" dirty="0" smtClean="0">
                <a:latin typeface="Comic Sans MS" pitchFamily="66" charset="0"/>
              </a:rPr>
              <a:t>Passive versus active immunization:</a:t>
            </a:r>
          </a:p>
        </p:txBody>
      </p:sp>
      <p:sp>
        <p:nvSpPr>
          <p:cNvPr id="4" name="Rectangle 2"/>
          <p:cNvSpPr txBox="1">
            <a:spLocks noChangeArrowheads="1"/>
          </p:cNvSpPr>
          <p:nvPr/>
        </p:nvSpPr>
        <p:spPr>
          <a:xfrm>
            <a:off x="571500" y="142875"/>
            <a:ext cx="7772400" cy="714375"/>
          </a:xfrm>
          <a:prstGeom prst="rect">
            <a:avLst/>
          </a:prstGeom>
        </p:spPr>
        <p:txBody>
          <a:bodyPr lIns="91407" tIns="45704" rIns="91407" bIns="45704" anchor="ctr">
            <a:normAutofit/>
          </a:bodyPr>
          <a:lstStyle/>
          <a:p>
            <a:pPr algn="ctr" fontAlgn="auto">
              <a:spcAft>
                <a:spcPts val="0"/>
              </a:spcAft>
              <a:defRPr/>
            </a:pPr>
            <a:r>
              <a:rPr kumimoji="0" lang="da-DK" sz="3600" b="1" dirty="0">
                <a:solidFill>
                  <a:prstClr val="black"/>
                </a:solidFill>
                <a:effectLst>
                  <a:outerShdw blurRad="38100" dist="38100" dir="2700000" algn="tl">
                    <a:srgbClr val="000000">
                      <a:alpha val="43137"/>
                    </a:srgbClr>
                  </a:outerShdw>
                </a:effectLst>
                <a:latin typeface="Comic Sans MS" pitchFamily="66" charset="0"/>
                <a:ea typeface="+mn-ea"/>
                <a:cs typeface="Arial" charset="0"/>
              </a:rPr>
              <a:t>VACCINES</a:t>
            </a:r>
            <a:endParaRPr kumimoji="0" lang="en-US" sz="3600" b="1" dirty="0">
              <a:solidFill>
                <a:prstClr val="black"/>
              </a:solidFill>
              <a:effectLst>
                <a:outerShdw blurRad="38100" dist="38100" dir="2700000" algn="tl">
                  <a:srgbClr val="000000">
                    <a:alpha val="43137"/>
                  </a:srgbClr>
                </a:outerShdw>
              </a:effectLst>
              <a:latin typeface="Comic Sans MS" pitchFamily="66" charset="0"/>
              <a:ea typeface="+mn-ea"/>
              <a:cs typeface="Arial" charset="0"/>
            </a:endParaRPr>
          </a:p>
        </p:txBody>
      </p:sp>
      <p:sp>
        <p:nvSpPr>
          <p:cNvPr id="5" name="Rectangle 2"/>
          <p:cNvSpPr txBox="1">
            <a:spLocks noChangeArrowheads="1"/>
          </p:cNvSpPr>
          <p:nvPr/>
        </p:nvSpPr>
        <p:spPr>
          <a:xfrm>
            <a:off x="500063" y="857250"/>
            <a:ext cx="8229600" cy="428625"/>
          </a:xfrm>
          <a:prstGeom prst="rect">
            <a:avLst/>
          </a:prstGeom>
        </p:spPr>
        <p:txBody>
          <a:bodyPr lIns="91407" tIns="45704" rIns="91407" bIns="45704" anchor="ctr">
            <a:normAutofit/>
          </a:bodyPr>
          <a:lstStyle/>
          <a:p>
            <a:pPr algn="ctr" fontAlgn="auto">
              <a:spcAft>
                <a:spcPts val="0"/>
              </a:spcAft>
              <a:defRPr/>
            </a:pPr>
            <a:r>
              <a:rPr kumimoji="0" lang="en-US" sz="2000" b="1" dirty="0">
                <a:solidFill>
                  <a:prstClr val="black"/>
                </a:solidFill>
                <a:latin typeface="Comic Sans MS" pitchFamily="66" charset="0"/>
                <a:ea typeface="+mn-ea"/>
                <a:cs typeface="Arial" charset="0"/>
              </a:rPr>
              <a:t>Principle of Vaccination</a:t>
            </a:r>
          </a:p>
        </p:txBody>
      </p:sp>
      <p:sp>
        <p:nvSpPr>
          <p:cNvPr id="19461" name="Text Box 5"/>
          <p:cNvSpPr txBox="1">
            <a:spLocks noChangeArrowheads="1"/>
          </p:cNvSpPr>
          <p:nvPr/>
        </p:nvSpPr>
        <p:spPr bwMode="auto">
          <a:xfrm>
            <a:off x="571500" y="1857375"/>
            <a:ext cx="7620000" cy="1570038"/>
          </a:xfrm>
          <a:prstGeom prst="rect">
            <a:avLst/>
          </a:prstGeom>
          <a:noFill/>
          <a:ln w="9525">
            <a:noFill/>
            <a:miter lim="800000"/>
            <a:headEnd/>
            <a:tailEnd/>
          </a:ln>
        </p:spPr>
        <p:txBody>
          <a:bodyPr lIns="91407" tIns="45704" rIns="91407" bIns="45704">
            <a:spAutoFit/>
          </a:bodyPr>
          <a:lstStyle/>
          <a:p>
            <a:pPr>
              <a:defRPr/>
            </a:pPr>
            <a:r>
              <a:rPr kumimoji="0" lang="en-US" sz="1600" b="1" dirty="0">
                <a:solidFill>
                  <a:prstClr val="black"/>
                </a:solidFill>
                <a:latin typeface="Comic Sans MS" pitchFamily="66" charset="0"/>
                <a:ea typeface="+mn-ea"/>
                <a:cs typeface="Arial" charset="0"/>
              </a:rPr>
              <a:t>-&gt; </a:t>
            </a:r>
            <a:r>
              <a:rPr kumimoji="0" lang="en-US" sz="2000" b="1" dirty="0">
                <a:solidFill>
                  <a:prstClr val="black"/>
                </a:solidFill>
                <a:latin typeface="Comic Sans MS" pitchFamily="66" charset="0"/>
                <a:ea typeface="+mn-ea"/>
                <a:cs typeface="Arial" charset="0"/>
              </a:rPr>
              <a:t>TYPE ACQUIRED THROUGH Passive Immunization </a:t>
            </a:r>
            <a:r>
              <a:rPr kumimoji="0" lang="en-US" sz="1600" b="1" dirty="0">
                <a:solidFill>
                  <a:prstClr val="black"/>
                </a:solidFill>
                <a:latin typeface="Comic Sans MS" pitchFamily="66" charset="0"/>
                <a:ea typeface="+mn-ea"/>
                <a:cs typeface="Arial" charset="0"/>
              </a:rPr>
              <a:t>– </a:t>
            </a:r>
          </a:p>
          <a:p>
            <a:pPr>
              <a:defRPr/>
            </a:pPr>
            <a:r>
              <a:rPr kumimoji="0" lang="en-US" sz="1600" dirty="0">
                <a:solidFill>
                  <a:prstClr val="black"/>
                </a:solidFill>
                <a:latin typeface="Comic Sans MS" pitchFamily="66" charset="0"/>
                <a:ea typeface="+mn-ea"/>
                <a:cs typeface="Arial" charset="0"/>
              </a:rPr>
              <a:t>           -&gt; Natural maternal serum/milk</a:t>
            </a:r>
          </a:p>
          <a:p>
            <a:pPr>
              <a:defRPr/>
            </a:pPr>
            <a:r>
              <a:rPr kumimoji="0" lang="en-US" sz="1600" dirty="0">
                <a:solidFill>
                  <a:prstClr val="black"/>
                </a:solidFill>
                <a:latin typeface="Comic Sans MS" pitchFamily="66" charset="0"/>
                <a:ea typeface="+mn-ea"/>
                <a:cs typeface="Arial" charset="0"/>
              </a:rPr>
              <a:t>           -&gt; Artificial immune serum</a:t>
            </a:r>
          </a:p>
          <a:p>
            <a:pPr>
              <a:defRPr/>
            </a:pPr>
            <a:endParaRPr kumimoji="0" lang="en-US" sz="1800" dirty="0">
              <a:solidFill>
                <a:prstClr val="black"/>
              </a:solidFill>
              <a:latin typeface="Calibri" pitchFamily="34" charset="0"/>
              <a:ea typeface="+mn-ea"/>
              <a:cs typeface="Arial" charset="0"/>
            </a:endParaRPr>
          </a:p>
          <a:p>
            <a:pPr>
              <a:spcBef>
                <a:spcPct val="50000"/>
              </a:spcBef>
              <a:defRPr/>
            </a:pPr>
            <a:endParaRPr kumimoji="0" lang="en-US" sz="1800" dirty="0">
              <a:solidFill>
                <a:prstClr val="black"/>
              </a:solidFill>
              <a:latin typeface="Calibri" pitchFamily="34" charset="0"/>
              <a:ea typeface="+mn-ea"/>
              <a:cs typeface="Arial" charset="0"/>
            </a:endParaRPr>
          </a:p>
        </p:txBody>
      </p:sp>
      <p:sp>
        <p:nvSpPr>
          <p:cNvPr id="19462" name="Text Box 6"/>
          <p:cNvSpPr txBox="1">
            <a:spLocks noChangeArrowheads="1"/>
          </p:cNvSpPr>
          <p:nvPr/>
        </p:nvSpPr>
        <p:spPr bwMode="auto">
          <a:xfrm>
            <a:off x="642938" y="3071813"/>
            <a:ext cx="8077200" cy="2970212"/>
          </a:xfrm>
          <a:prstGeom prst="rect">
            <a:avLst/>
          </a:prstGeom>
          <a:noFill/>
          <a:ln w="9525">
            <a:noFill/>
            <a:miter lim="800000"/>
            <a:headEnd/>
            <a:tailEnd/>
          </a:ln>
        </p:spPr>
        <p:txBody>
          <a:bodyPr lIns="91407" tIns="45704" rIns="91407" bIns="45704">
            <a:spAutoFit/>
          </a:bodyPr>
          <a:lstStyle/>
          <a:p>
            <a:pPr>
              <a:defRPr/>
            </a:pPr>
            <a:r>
              <a:rPr kumimoji="0" lang="en-US" sz="1600" b="1" dirty="0">
                <a:solidFill>
                  <a:prstClr val="black"/>
                </a:solidFill>
                <a:latin typeface="Comic Sans MS" pitchFamily="66" charset="0"/>
                <a:ea typeface="+mn-ea"/>
                <a:cs typeface="Arial" charset="0"/>
              </a:rPr>
              <a:t>-&gt; </a:t>
            </a:r>
            <a:r>
              <a:rPr kumimoji="0" lang="en-US" sz="2000" b="1" dirty="0">
                <a:solidFill>
                  <a:prstClr val="black"/>
                </a:solidFill>
                <a:latin typeface="Comic Sans MS" pitchFamily="66" charset="0"/>
                <a:ea typeface="+mn-ea"/>
                <a:cs typeface="Arial" charset="0"/>
              </a:rPr>
              <a:t>Type ACQURIED THROUGH Active Immunization </a:t>
            </a:r>
            <a:r>
              <a:rPr kumimoji="0" lang="en-US" sz="1600" b="1" dirty="0">
                <a:solidFill>
                  <a:prstClr val="black"/>
                </a:solidFill>
                <a:latin typeface="Comic Sans MS" pitchFamily="66" charset="0"/>
                <a:ea typeface="+mn-ea"/>
                <a:cs typeface="Arial" charset="0"/>
              </a:rPr>
              <a:t>–</a:t>
            </a:r>
          </a:p>
          <a:p>
            <a:pPr>
              <a:defRPr/>
            </a:pPr>
            <a:r>
              <a:rPr kumimoji="0" lang="en-US" sz="1600" dirty="0">
                <a:solidFill>
                  <a:prstClr val="black"/>
                </a:solidFill>
                <a:latin typeface="Comic Sans MS" pitchFamily="66" charset="0"/>
                <a:ea typeface="+mn-ea"/>
                <a:cs typeface="Arial" charset="0"/>
              </a:rPr>
              <a:t>          -&gt; Natural infection</a:t>
            </a:r>
          </a:p>
          <a:p>
            <a:pPr>
              <a:defRPr/>
            </a:pPr>
            <a:r>
              <a:rPr kumimoji="0" lang="en-US" sz="1600" dirty="0">
                <a:solidFill>
                  <a:prstClr val="black"/>
                </a:solidFill>
                <a:latin typeface="Comic Sans MS" pitchFamily="66" charset="0"/>
                <a:ea typeface="+mn-ea"/>
                <a:cs typeface="Arial" charset="0"/>
              </a:rPr>
              <a:t>          -&gt; Artificial infection*:</a:t>
            </a:r>
          </a:p>
          <a:p>
            <a:pPr>
              <a:defRPr/>
            </a:pPr>
            <a:r>
              <a:rPr kumimoji="0" lang="en-US" sz="1600" dirty="0">
                <a:solidFill>
                  <a:prstClr val="black"/>
                </a:solidFill>
                <a:latin typeface="Comic Sans MS" pitchFamily="66" charset="0"/>
                <a:ea typeface="+mn-ea"/>
                <a:cs typeface="Arial" charset="0"/>
              </a:rPr>
              <a:t>	      Attenuated organisms (live)</a:t>
            </a:r>
          </a:p>
          <a:p>
            <a:pPr>
              <a:defRPr/>
            </a:pPr>
            <a:r>
              <a:rPr kumimoji="0" lang="en-US" sz="1600" dirty="0">
                <a:solidFill>
                  <a:prstClr val="black"/>
                </a:solidFill>
                <a:latin typeface="Comic Sans MS" pitchFamily="66" charset="0"/>
                <a:ea typeface="+mn-ea"/>
                <a:cs typeface="Arial" charset="0"/>
              </a:rPr>
              <a:t>	      inactivated organisms (dead)</a:t>
            </a:r>
          </a:p>
          <a:p>
            <a:pPr>
              <a:defRPr/>
            </a:pPr>
            <a:r>
              <a:rPr kumimoji="0" lang="en-US" sz="1600" dirty="0">
                <a:solidFill>
                  <a:prstClr val="black"/>
                </a:solidFill>
                <a:latin typeface="Comic Sans MS" pitchFamily="66" charset="0"/>
                <a:ea typeface="+mn-ea"/>
                <a:cs typeface="Arial" charset="0"/>
              </a:rPr>
              <a:t>	      Cloned genes of microbiological antigens</a:t>
            </a:r>
          </a:p>
          <a:p>
            <a:pPr>
              <a:defRPr/>
            </a:pPr>
            <a:r>
              <a:rPr kumimoji="0" lang="en-US" sz="1600" dirty="0">
                <a:solidFill>
                  <a:prstClr val="black"/>
                </a:solidFill>
                <a:latin typeface="Comic Sans MS" pitchFamily="66" charset="0"/>
                <a:ea typeface="+mn-ea"/>
                <a:cs typeface="Arial" charset="0"/>
              </a:rPr>
              <a:t>	      Purified microbial macromolecules</a:t>
            </a:r>
          </a:p>
          <a:p>
            <a:pPr>
              <a:defRPr/>
            </a:pPr>
            <a:r>
              <a:rPr kumimoji="0" lang="en-US" sz="1600" dirty="0">
                <a:solidFill>
                  <a:prstClr val="black"/>
                </a:solidFill>
                <a:latin typeface="Comic Sans MS" pitchFamily="66" charset="0"/>
                <a:ea typeface="+mn-ea"/>
                <a:cs typeface="Arial" charset="0"/>
              </a:rPr>
              <a:t>	      Synthetic peptides</a:t>
            </a:r>
          </a:p>
          <a:p>
            <a:pPr>
              <a:defRPr/>
            </a:pPr>
            <a:r>
              <a:rPr kumimoji="0" lang="en-US" sz="1600" dirty="0">
                <a:solidFill>
                  <a:prstClr val="black"/>
                </a:solidFill>
                <a:latin typeface="Comic Sans MS" pitchFamily="66" charset="0"/>
                <a:ea typeface="+mn-ea"/>
                <a:cs typeface="Arial" charset="0"/>
              </a:rPr>
              <a:t>	      DNA</a:t>
            </a:r>
          </a:p>
          <a:p>
            <a:pPr>
              <a:defRPr/>
            </a:pPr>
            <a:r>
              <a:rPr kumimoji="0" lang="en-US" sz="1600" i="1" dirty="0">
                <a:solidFill>
                  <a:prstClr val="black"/>
                </a:solidFill>
                <a:latin typeface="Comic Sans MS" pitchFamily="66" charset="0"/>
                <a:ea typeface="+mn-ea"/>
                <a:cs typeface="Arial" charset="0"/>
              </a:rPr>
              <a:t>*Artificial refers to steps involving human intervention</a:t>
            </a:r>
            <a:endParaRPr kumimoji="0" lang="en-US" sz="1600" dirty="0">
              <a:solidFill>
                <a:prstClr val="black"/>
              </a:solidFill>
              <a:latin typeface="Comic Sans MS" pitchFamily="66" charset="0"/>
              <a:ea typeface="+mn-ea"/>
              <a:cs typeface="Arial" charset="0"/>
            </a:endParaRPr>
          </a:p>
          <a:p>
            <a:pPr>
              <a:spcBef>
                <a:spcPct val="50000"/>
              </a:spcBef>
              <a:defRPr/>
            </a:pPr>
            <a:endParaRPr kumimoji="0" lang="en-US" sz="1600" dirty="0">
              <a:solidFill>
                <a:prstClr val="black"/>
              </a:solidFill>
              <a:latin typeface="Comic Sans MS" pitchFamily="66" charset="0"/>
              <a:ea typeface="+mn-ea"/>
              <a:cs typeface="Arial" charset="0"/>
            </a:endParaRPr>
          </a:p>
        </p:txBody>
      </p:sp>
      <p:sp>
        <p:nvSpPr>
          <p:cNvPr id="317447" name="Slide Number Placeholder 8"/>
          <p:cNvSpPr>
            <a:spLocks noGrp="1"/>
          </p:cNvSpPr>
          <p:nvPr>
            <p:ph type="sldNum" sz="quarter" idx="12"/>
          </p:nvPr>
        </p:nvSpPr>
        <p:spPr>
          <a:noFill/>
        </p:spPr>
        <p:txBody>
          <a:bodyPr/>
          <a:lstStyle/>
          <a:p>
            <a:fld id="{A46C5A95-793E-4C02-B5F4-3BCAE0F14D4B}" type="slidenum">
              <a:rPr lang="da-DK" smtClean="0">
                <a:solidFill>
                  <a:srgbClr val="898989"/>
                </a:solidFill>
                <a:ea typeface="PMingLiU" pitchFamily="18" charset="-120"/>
              </a:rPr>
              <a:pPr/>
              <a:t>57</a:t>
            </a:fld>
            <a:endParaRPr lang="da-DK"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4" descr="http://mrbarlow.files.wordpress.com/2010/06/ebola.jpg"/>
          <p:cNvPicPr>
            <a:picLocks noChangeAspect="1" noChangeArrowheads="1"/>
          </p:cNvPicPr>
          <p:nvPr/>
        </p:nvPicPr>
        <p:blipFill>
          <a:blip r:embed="rId2" cstate="print">
            <a:lum bright="50000"/>
          </a:blip>
          <a:srcRect/>
          <a:stretch>
            <a:fillRect/>
          </a:stretch>
        </p:blipFill>
        <p:spPr bwMode="auto">
          <a:xfrm>
            <a:off x="0" y="0"/>
            <a:ext cx="9144000" cy="6858000"/>
          </a:xfrm>
          <a:prstGeom prst="rect">
            <a:avLst/>
          </a:prstGeom>
          <a:noFill/>
          <a:ln w="9525">
            <a:noFill/>
            <a:miter lim="800000"/>
            <a:headEnd/>
            <a:tailEnd/>
          </a:ln>
        </p:spPr>
      </p:pic>
      <p:sp>
        <p:nvSpPr>
          <p:cNvPr id="297987" name="Title 1"/>
          <p:cNvSpPr>
            <a:spLocks noGrp="1"/>
          </p:cNvSpPr>
          <p:nvPr>
            <p:ph type="title"/>
          </p:nvPr>
        </p:nvSpPr>
        <p:spPr>
          <a:xfrm>
            <a:off x="685800" y="260350"/>
            <a:ext cx="7772400" cy="1143000"/>
          </a:xfrm>
        </p:spPr>
        <p:txBody>
          <a:bodyPr/>
          <a:lstStyle/>
          <a:p>
            <a:pPr>
              <a:defRPr/>
            </a:pPr>
            <a:r>
              <a:rPr lang="en-US" dirty="0" smtClean="0">
                <a:effectLst>
                  <a:outerShdw blurRad="38100" dist="38100" dir="2700000" algn="tl">
                    <a:srgbClr val="000000">
                      <a:alpha val="43137"/>
                    </a:srgbClr>
                  </a:outerShdw>
                </a:effectLst>
              </a:rPr>
              <a:t>Types of Vaccines </a:t>
            </a:r>
          </a:p>
        </p:txBody>
      </p:sp>
      <p:sp>
        <p:nvSpPr>
          <p:cNvPr id="318468" name="Content Placeholder 2"/>
          <p:cNvSpPr>
            <a:spLocks noGrp="1"/>
          </p:cNvSpPr>
          <p:nvPr>
            <p:ph idx="1"/>
          </p:nvPr>
        </p:nvSpPr>
        <p:spPr>
          <a:xfrm>
            <a:off x="685800" y="3346450"/>
            <a:ext cx="7772400" cy="4114800"/>
          </a:xfrm>
        </p:spPr>
        <p:txBody>
          <a:bodyPr/>
          <a:lstStyle/>
          <a:p>
            <a:r>
              <a:rPr lang="en-US" b="1" smtClean="0"/>
              <a:t>All vaccinations work by presenting a foreign antigen to the immune system so there will be an immune response, but there are several ways to do this. The </a:t>
            </a:r>
            <a:r>
              <a:rPr lang="en-US" b="1" smtClean="0">
                <a:solidFill>
                  <a:srgbClr val="FF0000"/>
                </a:solidFill>
              </a:rPr>
              <a:t>four</a:t>
            </a:r>
            <a:r>
              <a:rPr lang="en-US" b="1" smtClean="0"/>
              <a:t> main types that are currently in clinical use are:</a:t>
            </a:r>
          </a:p>
          <a:p>
            <a:endParaRPr lang="en-US" smtClean="0">
              <a:solidFill>
                <a:srgbClr val="C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http://cruciality.files.wordpress.com/2010/11/bacteria.jpg"/>
          <p:cNvPicPr>
            <a:picLocks noChangeAspect="1" noChangeArrowheads="1"/>
          </p:cNvPicPr>
          <p:nvPr/>
        </p:nvPicPr>
        <p:blipFill>
          <a:blip r:embed="rId2" cstate="print">
            <a:lum bright="-16000" contrast="2000"/>
          </a:blip>
          <a:srcRect/>
          <a:stretch>
            <a:fillRect/>
          </a:stretch>
        </p:blipFill>
        <p:spPr bwMode="auto">
          <a:xfrm>
            <a:off x="0" y="0"/>
            <a:ext cx="9144000" cy="6858000"/>
          </a:xfrm>
          <a:prstGeom prst="rect">
            <a:avLst/>
          </a:prstGeom>
          <a:noFill/>
          <a:ln w="9525">
            <a:noFill/>
            <a:miter lim="800000"/>
            <a:headEnd/>
            <a:tailEnd/>
          </a:ln>
        </p:spPr>
      </p:pic>
      <p:sp>
        <p:nvSpPr>
          <p:cNvPr id="319491" name="Title 1"/>
          <p:cNvSpPr>
            <a:spLocks noGrp="1"/>
          </p:cNvSpPr>
          <p:nvPr>
            <p:ph type="title"/>
          </p:nvPr>
        </p:nvSpPr>
        <p:spPr>
          <a:xfrm>
            <a:off x="685800" y="260350"/>
            <a:ext cx="7772400" cy="1143000"/>
          </a:xfrm>
        </p:spPr>
        <p:txBody>
          <a:bodyPr/>
          <a:lstStyle/>
          <a:p>
            <a:r>
              <a:rPr lang="en-US" dirty="0" smtClean="0">
                <a:solidFill>
                  <a:schemeClr val="bg1"/>
                </a:solidFill>
              </a:rPr>
              <a:t>Inactivated </a:t>
            </a:r>
          </a:p>
        </p:txBody>
      </p:sp>
      <p:sp>
        <p:nvSpPr>
          <p:cNvPr id="3" name="Content Placeholder 2"/>
          <p:cNvSpPr>
            <a:spLocks noGrp="1"/>
          </p:cNvSpPr>
          <p:nvPr>
            <p:ph idx="1"/>
          </p:nvPr>
        </p:nvSpPr>
        <p:spPr>
          <a:xfrm>
            <a:off x="251520" y="1981200"/>
            <a:ext cx="8712968" cy="4114800"/>
          </a:xfrm>
        </p:spPr>
        <p:txBody>
          <a:bodyPr rtlCol="0">
            <a:normAutofit fontScale="85000" lnSpcReduction="10000"/>
          </a:bodyPr>
          <a:lstStyle/>
          <a:p>
            <a:pPr marL="342780" indent="-342780" fontAlgn="auto">
              <a:spcAft>
                <a:spcPts val="0"/>
              </a:spcAft>
              <a:defRPr/>
            </a:pPr>
            <a:r>
              <a:rPr lang="en-US" dirty="0" smtClean="0">
                <a:solidFill>
                  <a:schemeClr val="bg1"/>
                </a:solidFill>
                <a:ea typeface="+mn-ea"/>
              </a:rPr>
              <a:t>An </a:t>
            </a:r>
            <a:r>
              <a:rPr lang="en-US" b="1" dirty="0" smtClean="0">
                <a:solidFill>
                  <a:schemeClr val="bg1"/>
                </a:solidFill>
                <a:ea typeface="+mn-ea"/>
              </a:rPr>
              <a:t>inactivated vaccine </a:t>
            </a:r>
            <a:r>
              <a:rPr lang="en-US" dirty="0" smtClean="0">
                <a:solidFill>
                  <a:schemeClr val="bg1"/>
                </a:solidFill>
                <a:ea typeface="+mn-ea"/>
              </a:rPr>
              <a:t>consists of virus particles which are grown in culture and then </a:t>
            </a:r>
            <a:r>
              <a:rPr lang="en-US" u="sng" dirty="0" smtClean="0">
                <a:solidFill>
                  <a:schemeClr val="bg1"/>
                </a:solidFill>
                <a:ea typeface="+mn-ea"/>
              </a:rPr>
              <a:t>killed</a:t>
            </a:r>
            <a:r>
              <a:rPr lang="en-US" dirty="0" smtClean="0">
                <a:solidFill>
                  <a:schemeClr val="bg1"/>
                </a:solidFill>
                <a:ea typeface="+mn-ea"/>
              </a:rPr>
              <a:t> using a method such as heat or formaldehyde. The virus particles are destroyed and cannot replicate, but the virus proteins are intact enough to be recognized and remembered by the immune system and evoke a response. When manufactured correctly, the vaccine is not infectious, but improper inactivation can result in intact and infectious particles. Since the properly produced vaccine does not reproduce, booster shots are required periodically to reinforce the immune response.</a:t>
            </a:r>
          </a:p>
          <a:p>
            <a:pPr marL="342780" indent="-342780" fontAlgn="auto">
              <a:spcAft>
                <a:spcPts val="0"/>
              </a:spcAft>
              <a:defRPr/>
            </a:pPr>
            <a:endParaRPr lang="en-US" dirty="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990600" y="1841500"/>
            <a:ext cx="7254875" cy="2586038"/>
          </a:xfrm>
          <a:prstGeom prst="rect">
            <a:avLst/>
          </a:prstGeom>
          <a:noFill/>
          <a:ln w="9525">
            <a:noFill/>
            <a:miter lim="800000"/>
            <a:headEnd/>
            <a:tailEnd/>
          </a:ln>
        </p:spPr>
        <p:txBody>
          <a:bodyPr lIns="91407" tIns="45704" rIns="91407" bIns="45704">
            <a:spAutoFit/>
          </a:bodyPr>
          <a:lstStyle/>
          <a:p>
            <a:pPr eaLnBrk="0" hangingPunct="0">
              <a:buFontTx/>
              <a:buChar char="•"/>
            </a:pPr>
            <a:r>
              <a:rPr kumimoji="0" lang="en-US" sz="1800" b="1">
                <a:solidFill>
                  <a:srgbClr val="FFFFFF"/>
                </a:solidFill>
              </a:rPr>
              <a:t> </a:t>
            </a:r>
            <a:r>
              <a:rPr kumimoji="0" lang="el-GR" sz="1800" b="1">
                <a:solidFill>
                  <a:srgbClr val="FFFFFF"/>
                </a:solidFill>
              </a:rPr>
              <a:t>Οι ιοί   κατατάσσονται  σε ομάδες</a:t>
            </a:r>
            <a:endParaRPr kumimoji="0" lang="en-US" sz="2000" b="1">
              <a:solidFill>
                <a:srgbClr val="FFFFFF"/>
              </a:solidFill>
            </a:endParaRPr>
          </a:p>
          <a:p>
            <a:pPr eaLnBrk="0" hangingPunct="0">
              <a:buFontTx/>
              <a:buChar char="•"/>
            </a:pPr>
            <a:endParaRPr kumimoji="0" lang="en-US" sz="2000" b="1">
              <a:solidFill>
                <a:srgbClr val="FFFFFF"/>
              </a:solidFill>
            </a:endParaRPr>
          </a:p>
          <a:p>
            <a:pPr eaLnBrk="0" hangingPunct="0">
              <a:buFontTx/>
              <a:buChar char="•"/>
            </a:pPr>
            <a:r>
              <a:rPr kumimoji="0" lang="el-GR" sz="2000" b="1">
                <a:solidFill>
                  <a:srgbClr val="FFFFFF"/>
                </a:solidFill>
              </a:rPr>
              <a:t> Οι ομάδες παρουσιάζουν συχνά αλληλοεπικαλυπτόμενες </a:t>
            </a:r>
          </a:p>
          <a:p>
            <a:pPr eaLnBrk="0" hangingPunct="0"/>
            <a:r>
              <a:rPr kumimoji="0" lang="el-GR" sz="2000" b="1">
                <a:solidFill>
                  <a:srgbClr val="FFFFFF"/>
                </a:solidFill>
              </a:rPr>
              <a:t>   ορολογικές αντιδράσεις</a:t>
            </a:r>
          </a:p>
          <a:p>
            <a:pPr eaLnBrk="0" hangingPunct="0">
              <a:buFontTx/>
              <a:buChar char="•"/>
            </a:pPr>
            <a:endParaRPr kumimoji="0" lang="en-US" sz="2000" b="1">
              <a:solidFill>
                <a:srgbClr val="FFFFFF"/>
              </a:solidFill>
            </a:endParaRPr>
          </a:p>
          <a:p>
            <a:pPr eaLnBrk="0" hangingPunct="0">
              <a:buFontTx/>
              <a:buChar char="•"/>
            </a:pPr>
            <a:r>
              <a:rPr kumimoji="0" lang="el-GR" sz="2000" b="1">
                <a:solidFill>
                  <a:srgbClr val="FFFFFF"/>
                </a:solidFill>
              </a:rPr>
              <a:t> Αλλα χαρακτηριστικά για την ταξινόμηση περιλαμβάνουν το </a:t>
            </a:r>
          </a:p>
          <a:p>
            <a:pPr eaLnBrk="0" hangingPunct="0"/>
            <a:r>
              <a:rPr kumimoji="0" lang="el-GR" sz="2000" b="1">
                <a:solidFill>
                  <a:srgbClr val="FFFFFF"/>
                </a:solidFill>
              </a:rPr>
              <a:t>  σχήμα και το μέγεθος, τον τύπο του νουκλεινικού οξέος, τον </a:t>
            </a:r>
          </a:p>
          <a:p>
            <a:pPr eaLnBrk="0" hangingPunct="0"/>
            <a:r>
              <a:rPr kumimoji="0" lang="el-GR" sz="2000" b="1">
                <a:solidFill>
                  <a:srgbClr val="FFFFFF"/>
                </a:solidFill>
              </a:rPr>
              <a:t>  τρόπο  μετάδοσης</a:t>
            </a:r>
            <a:endParaRPr kumimoji="0" lang="en-US" sz="2000" b="1">
              <a:solidFill>
                <a:srgbClr val="FFFFFF"/>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https://sfari.org/image/image_gallery?img_id=253644&amp;t=1267741735172"/>
          <p:cNvPicPr>
            <a:picLocks noChangeAspect="1" noChangeArrowheads="1"/>
          </p:cNvPicPr>
          <p:nvPr/>
        </p:nvPicPr>
        <p:blipFill>
          <a:blip r:embed="rId2" cstate="print">
            <a:lum bright="24000"/>
          </a:blip>
          <a:srcRect/>
          <a:stretch>
            <a:fillRect/>
          </a:stretch>
        </p:blipFill>
        <p:spPr bwMode="auto">
          <a:xfrm>
            <a:off x="0" y="0"/>
            <a:ext cx="9144000" cy="6858000"/>
          </a:xfrm>
          <a:prstGeom prst="rect">
            <a:avLst/>
          </a:prstGeom>
          <a:noFill/>
          <a:ln w="9525">
            <a:noFill/>
            <a:miter lim="800000"/>
            <a:headEnd/>
            <a:tailEnd/>
          </a:ln>
        </p:spPr>
      </p:pic>
      <p:sp>
        <p:nvSpPr>
          <p:cNvPr id="300035" name="Title 1"/>
          <p:cNvSpPr>
            <a:spLocks noGrp="1"/>
          </p:cNvSpPr>
          <p:nvPr>
            <p:ph type="title"/>
          </p:nvPr>
        </p:nvSpPr>
        <p:spPr>
          <a:xfrm>
            <a:off x="685800" y="333375"/>
            <a:ext cx="7772400" cy="1143000"/>
          </a:xfrm>
        </p:spPr>
        <p:txBody>
          <a:bodyPr/>
          <a:lstStyle/>
          <a:p>
            <a:pPr>
              <a:defRPr/>
            </a:pPr>
            <a:r>
              <a:rPr lang="en-US" dirty="0" smtClean="0">
                <a:effectLst>
                  <a:outerShdw blurRad="38100" dist="38100" dir="2700000" algn="tl">
                    <a:srgbClr val="000000">
                      <a:alpha val="43137"/>
                    </a:srgbClr>
                  </a:outerShdw>
                </a:effectLst>
              </a:rPr>
              <a:t>Attenuated </a:t>
            </a:r>
          </a:p>
        </p:txBody>
      </p:sp>
      <p:sp>
        <p:nvSpPr>
          <p:cNvPr id="3" name="Content Placeholder 2"/>
          <p:cNvSpPr>
            <a:spLocks noGrp="1"/>
          </p:cNvSpPr>
          <p:nvPr>
            <p:ph idx="1"/>
          </p:nvPr>
        </p:nvSpPr>
        <p:spPr>
          <a:xfrm>
            <a:off x="179512" y="1981200"/>
            <a:ext cx="8640960" cy="4114800"/>
          </a:xfrm>
        </p:spPr>
        <p:txBody>
          <a:bodyPr rtlCol="0">
            <a:normAutofit fontScale="92500" lnSpcReduction="10000"/>
          </a:bodyPr>
          <a:lstStyle/>
          <a:p>
            <a:pPr marL="342780" indent="-342780" fontAlgn="auto">
              <a:spcAft>
                <a:spcPts val="0"/>
              </a:spcAft>
              <a:defRPr/>
            </a:pPr>
            <a:r>
              <a:rPr lang="en-US" dirty="0" smtClean="0">
                <a:ea typeface="+mn-ea"/>
              </a:rPr>
              <a:t>In an </a:t>
            </a:r>
            <a:r>
              <a:rPr lang="en-US" b="1" dirty="0" smtClean="0">
                <a:ea typeface="+mn-ea"/>
              </a:rPr>
              <a:t>attenuated vaccine</a:t>
            </a:r>
            <a:r>
              <a:rPr lang="en-US" dirty="0" smtClean="0">
                <a:ea typeface="+mn-ea"/>
              </a:rPr>
              <a:t>, live virus particles with </a:t>
            </a:r>
            <a:r>
              <a:rPr lang="en-US" u="sng" dirty="0" smtClean="0">
                <a:ea typeface="+mn-ea"/>
              </a:rPr>
              <a:t>very low virulence </a:t>
            </a:r>
            <a:r>
              <a:rPr lang="en-US" dirty="0" smtClean="0">
                <a:ea typeface="+mn-ea"/>
              </a:rPr>
              <a:t>are administered. They will reproduce, but very slowly. Since they do reproduce and continue to present antigen beyond the initial vaccination, boosters are required less often. There is a small risk of reversion to virulence, this risk is smaller in vaccines with deletions. Attenuated vaccines also cannot be used by </a:t>
            </a:r>
            <a:r>
              <a:rPr lang="en-US" dirty="0" err="1" smtClean="0">
                <a:ea typeface="+mn-ea"/>
              </a:rPr>
              <a:t>immunocompromised</a:t>
            </a:r>
            <a:r>
              <a:rPr lang="en-US" dirty="0" smtClean="0">
                <a:ea typeface="+mn-ea"/>
              </a:rPr>
              <a:t> individuals.</a:t>
            </a:r>
          </a:p>
          <a:p>
            <a:pPr marL="342780" indent="-342780" fontAlgn="auto">
              <a:spcAft>
                <a:spcPts val="0"/>
              </a:spcAft>
              <a:defRPr/>
            </a:pPr>
            <a:endParaRPr lang="en-US" dirty="0">
              <a:ea typeface="+mn-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descr="http://vedicsciences.net/design/bacteria5.jpg"/>
          <p:cNvPicPr>
            <a:picLocks noChangeAspect="1" noChangeArrowheads="1"/>
          </p:cNvPicPr>
          <p:nvPr/>
        </p:nvPicPr>
        <p:blipFill>
          <a:blip r:embed="rId2" cstate="print">
            <a:lum bright="-36000"/>
          </a:blip>
          <a:srcRect/>
          <a:stretch>
            <a:fillRect/>
          </a:stretch>
        </p:blipFill>
        <p:spPr bwMode="auto">
          <a:xfrm>
            <a:off x="0" y="0"/>
            <a:ext cx="9144000" cy="6858000"/>
          </a:xfrm>
          <a:prstGeom prst="rect">
            <a:avLst/>
          </a:prstGeom>
          <a:noFill/>
          <a:ln w="9525">
            <a:noFill/>
            <a:miter lim="800000"/>
            <a:headEnd/>
            <a:tailEnd/>
          </a:ln>
        </p:spPr>
      </p:pic>
      <p:sp>
        <p:nvSpPr>
          <p:cNvPr id="321539" name="Title 1"/>
          <p:cNvSpPr>
            <a:spLocks noGrp="1"/>
          </p:cNvSpPr>
          <p:nvPr>
            <p:ph type="title"/>
          </p:nvPr>
        </p:nvSpPr>
        <p:spPr>
          <a:xfrm>
            <a:off x="685800" y="260350"/>
            <a:ext cx="7772400" cy="1143000"/>
          </a:xfrm>
        </p:spPr>
        <p:txBody>
          <a:bodyPr/>
          <a:lstStyle/>
          <a:p>
            <a:r>
              <a:rPr lang="en-US" dirty="0" smtClean="0">
                <a:solidFill>
                  <a:schemeClr val="bg1"/>
                </a:solidFill>
                <a:effectLst>
                  <a:outerShdw blurRad="38100" dist="38100" dir="2700000" algn="tl">
                    <a:srgbClr val="000000">
                      <a:alpha val="43137"/>
                    </a:srgbClr>
                  </a:outerShdw>
                </a:effectLst>
              </a:rPr>
              <a:t>Subunit</a:t>
            </a:r>
            <a:r>
              <a:rPr lang="en-US" dirty="0" smtClean="0">
                <a:solidFill>
                  <a:schemeClr val="bg1"/>
                </a:solidFill>
              </a:rPr>
              <a:t> </a:t>
            </a:r>
          </a:p>
        </p:txBody>
      </p:sp>
      <p:sp>
        <p:nvSpPr>
          <p:cNvPr id="3" name="Content Placeholder 2"/>
          <p:cNvSpPr>
            <a:spLocks noGrp="1"/>
          </p:cNvSpPr>
          <p:nvPr>
            <p:ph idx="1"/>
          </p:nvPr>
        </p:nvSpPr>
        <p:spPr>
          <a:xfrm>
            <a:off x="323850" y="1981200"/>
            <a:ext cx="8568630" cy="4471988"/>
          </a:xfrm>
        </p:spPr>
        <p:txBody>
          <a:bodyPr rtlCol="0">
            <a:normAutofit fontScale="85000" lnSpcReduction="10000"/>
          </a:bodyPr>
          <a:lstStyle/>
          <a:p>
            <a:pPr marL="342780" indent="-342780" fontAlgn="auto">
              <a:spcAft>
                <a:spcPts val="0"/>
              </a:spcAft>
              <a:defRPr/>
            </a:pPr>
            <a:r>
              <a:rPr lang="en-US" dirty="0" smtClean="0">
                <a:solidFill>
                  <a:schemeClr val="bg1"/>
                </a:solidFill>
                <a:ea typeface="+mn-ea"/>
              </a:rPr>
              <a:t>A </a:t>
            </a:r>
            <a:r>
              <a:rPr lang="en-US" b="1" dirty="0" smtClean="0">
                <a:solidFill>
                  <a:schemeClr val="bg1"/>
                </a:solidFill>
                <a:ea typeface="+mn-ea"/>
              </a:rPr>
              <a:t>subunit vaccine </a:t>
            </a:r>
            <a:r>
              <a:rPr lang="en-US" dirty="0" smtClean="0">
                <a:solidFill>
                  <a:schemeClr val="bg1"/>
                </a:solidFill>
                <a:ea typeface="+mn-ea"/>
              </a:rPr>
              <a:t>presents an antigen to the immune system </a:t>
            </a:r>
            <a:r>
              <a:rPr lang="en-US" u="sng" dirty="0" smtClean="0">
                <a:solidFill>
                  <a:schemeClr val="bg1"/>
                </a:solidFill>
                <a:ea typeface="+mn-ea"/>
              </a:rPr>
              <a:t>without introducing viral particles</a:t>
            </a:r>
            <a:r>
              <a:rPr lang="en-US" dirty="0" smtClean="0">
                <a:solidFill>
                  <a:schemeClr val="bg1"/>
                </a:solidFill>
                <a:ea typeface="+mn-ea"/>
              </a:rPr>
              <a:t>, whole or otherwise. One method of production involves isolation of a specific protein from a virus or bacteria and administering this by itself. A weakness of this technique is that isolated proteins may have a different three dimensional structure than the protein in its normal context, and will induce antibodies that may not recognize the infectious organism. “In addition, subunit vaccines often elicit weaker antibody responses than the other classes of vaccines”.</a:t>
            </a:r>
          </a:p>
          <a:p>
            <a:pPr marL="342780" indent="-342780" fontAlgn="auto">
              <a:spcAft>
                <a:spcPts val="0"/>
              </a:spcAft>
              <a:defRPr/>
            </a:pPr>
            <a:endParaRPr lang="en-US" dirty="0">
              <a:ea typeface="+mn-e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http://www.dogonews.com/system/pictures/000/006/380/content/cellsstem-cell-harvest.jpg?1294087021"/>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a:ln w="9525">
            <a:noFill/>
            <a:miter lim="800000"/>
            <a:headEnd/>
            <a:tailEnd/>
          </a:ln>
        </p:spPr>
      </p:pic>
      <p:sp>
        <p:nvSpPr>
          <p:cNvPr id="302083" name="Title 1"/>
          <p:cNvSpPr>
            <a:spLocks noGrp="1"/>
          </p:cNvSpPr>
          <p:nvPr>
            <p:ph type="title"/>
          </p:nvPr>
        </p:nvSpPr>
        <p:spPr>
          <a:xfrm>
            <a:off x="685800" y="333375"/>
            <a:ext cx="7772400" cy="1143000"/>
          </a:xfrm>
        </p:spPr>
        <p:txBody>
          <a:bodyPr/>
          <a:lstStyle/>
          <a:p>
            <a:pPr>
              <a:defRPr/>
            </a:pPr>
            <a:r>
              <a:rPr lang="en-US" dirty="0" smtClean="0">
                <a:effectLst>
                  <a:outerShdw blurRad="38100" dist="38100" dir="2700000" algn="tl">
                    <a:srgbClr val="000000">
                      <a:alpha val="43137"/>
                    </a:srgbClr>
                  </a:outerShdw>
                </a:effectLst>
              </a:rPr>
              <a:t>Virus-Like</a:t>
            </a:r>
          </a:p>
        </p:txBody>
      </p:sp>
      <p:sp>
        <p:nvSpPr>
          <p:cNvPr id="3" name="Content Placeholder 2"/>
          <p:cNvSpPr>
            <a:spLocks noGrp="1"/>
          </p:cNvSpPr>
          <p:nvPr>
            <p:ph idx="1"/>
          </p:nvPr>
        </p:nvSpPr>
        <p:spPr/>
        <p:txBody>
          <a:bodyPr rtlCol="0">
            <a:normAutofit fontScale="85000" lnSpcReduction="20000"/>
          </a:bodyPr>
          <a:lstStyle/>
          <a:p>
            <a:pPr marL="342780" indent="-342780" fontAlgn="auto">
              <a:spcAft>
                <a:spcPts val="0"/>
              </a:spcAft>
              <a:defRPr/>
            </a:pPr>
            <a:r>
              <a:rPr lang="en-US" b="1" dirty="0" smtClean="0">
                <a:ea typeface="+mn-ea"/>
              </a:rPr>
              <a:t>Virus-like particle</a:t>
            </a:r>
            <a:r>
              <a:rPr lang="en-US" dirty="0" smtClean="0">
                <a:ea typeface="+mn-ea"/>
              </a:rPr>
              <a:t> vaccines consist of viral proteins derived from </a:t>
            </a:r>
            <a:r>
              <a:rPr lang="en-US" u="sng" dirty="0" smtClean="0">
                <a:ea typeface="+mn-ea"/>
              </a:rPr>
              <a:t>the structural proteins of a virus</a:t>
            </a:r>
            <a:r>
              <a:rPr lang="en-US" dirty="0" smtClean="0">
                <a:ea typeface="+mn-ea"/>
              </a:rPr>
              <a:t>. These proteins can self-assemble into particles that resemble the virus from which they were derived but lack viral nucleic acid, meaning that they are not infectious. Because of their highly repetitive, multivalent structure, virus-like particles are typically more immunogenic than subunit vaccines. The human </a:t>
            </a:r>
            <a:r>
              <a:rPr lang="en-US" dirty="0" err="1" smtClean="0">
                <a:ea typeface="+mn-ea"/>
              </a:rPr>
              <a:t>papillomavirus</a:t>
            </a:r>
            <a:r>
              <a:rPr lang="en-US" dirty="0" smtClean="0">
                <a:ea typeface="+mn-ea"/>
              </a:rPr>
              <a:t> and Hepatitis C virus vaccines are two virus-like particle-based vaccines currently in clinical use.</a:t>
            </a:r>
          </a:p>
          <a:p>
            <a:pPr marL="342780" indent="-342780" fontAlgn="auto">
              <a:spcAft>
                <a:spcPts val="0"/>
              </a:spcAft>
              <a:defRPr/>
            </a:pPr>
            <a:endParaRPr lang="en-US" dirty="0">
              <a:ea typeface="+mn-ea"/>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http://microbiology2009.wikispaces.com/file/view/bacteria.jpg/73191443/bacteria.jpg"/>
          <p:cNvPicPr>
            <a:picLocks noChangeAspect="1" noChangeArrowheads="1"/>
          </p:cNvPicPr>
          <p:nvPr/>
        </p:nvPicPr>
        <p:blipFill>
          <a:blip r:embed="rId2" cstate="print">
            <a:lum bright="26000"/>
          </a:blip>
          <a:srcRect/>
          <a:stretch>
            <a:fillRect/>
          </a:stretch>
        </p:blipFill>
        <p:spPr bwMode="auto">
          <a:xfrm>
            <a:off x="0" y="0"/>
            <a:ext cx="9144000" cy="6881813"/>
          </a:xfrm>
          <a:prstGeom prst="rect">
            <a:avLst/>
          </a:prstGeom>
          <a:noFill/>
          <a:ln w="9525">
            <a:noFill/>
            <a:miter lim="800000"/>
            <a:headEnd/>
            <a:tailEnd/>
          </a:ln>
        </p:spPr>
      </p:pic>
      <p:sp>
        <p:nvSpPr>
          <p:cNvPr id="2" name="Title 1"/>
          <p:cNvSpPr>
            <a:spLocks noGrp="1"/>
          </p:cNvSpPr>
          <p:nvPr>
            <p:ph type="title"/>
          </p:nvPr>
        </p:nvSpPr>
        <p:spPr>
          <a:xfrm>
            <a:off x="685800" y="260350"/>
            <a:ext cx="7772400" cy="1143000"/>
          </a:xfrm>
        </p:spPr>
        <p:txBody>
          <a:bodyPr rtlCol="0">
            <a:normAutofit fontScale="90000"/>
          </a:bodyPr>
          <a:lstStyle/>
          <a:p>
            <a:pPr fontAlgn="auto">
              <a:spcAft>
                <a:spcPts val="0"/>
              </a:spcAft>
              <a:defRPr/>
            </a:pPr>
            <a:r>
              <a:rPr lang="en-US" dirty="0" smtClean="0">
                <a:effectLst>
                  <a:outerShdw blurRad="38100" dist="38100" dir="2700000" algn="tl">
                    <a:srgbClr val="000000">
                      <a:alpha val="43137"/>
                    </a:srgbClr>
                  </a:outerShdw>
                </a:effectLst>
                <a:ea typeface="+mj-ea"/>
              </a:rPr>
              <a:t>Vaccine Making</a:t>
            </a:r>
            <a:r>
              <a:rPr lang="en-US" dirty="0" smtClean="0">
                <a:ea typeface="+mj-ea"/>
              </a:rPr>
              <a:t/>
            </a:r>
            <a:br>
              <a:rPr lang="en-US" dirty="0" smtClean="0">
                <a:ea typeface="+mj-ea"/>
              </a:rPr>
            </a:br>
            <a:r>
              <a:rPr lang="en-US" sz="3100" dirty="0" smtClean="0">
                <a:ea typeface="+mj-ea"/>
              </a:rPr>
              <a:t>(Subunit)</a:t>
            </a:r>
            <a:endParaRPr lang="en-US" sz="3100" dirty="0">
              <a:ea typeface="+mj-ea"/>
            </a:endParaRPr>
          </a:p>
        </p:txBody>
      </p:sp>
      <p:sp>
        <p:nvSpPr>
          <p:cNvPr id="323588" name="Content Placeholder 2"/>
          <p:cNvSpPr>
            <a:spLocks noGrp="1"/>
          </p:cNvSpPr>
          <p:nvPr>
            <p:ph idx="1"/>
          </p:nvPr>
        </p:nvSpPr>
        <p:spPr>
          <a:xfrm>
            <a:off x="685800" y="1628775"/>
            <a:ext cx="7772400" cy="4114800"/>
          </a:xfrm>
        </p:spPr>
        <p:txBody>
          <a:bodyPr/>
          <a:lstStyle/>
          <a:p>
            <a:r>
              <a:rPr lang="en-US" sz="2400" b="1" dirty="0" smtClean="0"/>
              <a:t>Genetic engineering </a:t>
            </a:r>
            <a:r>
              <a:rPr lang="en-US" sz="2400" dirty="0" smtClean="0"/>
              <a:t>techniques have been used to produce vaccines which use only the parts of an organism which stimulate a strong immune response. To create a subunit vaccine, researchers isolate the gene or genes which code for appropriate subunits from the genome of the infectious agent. “This genetic material is placed into bacteria or yeast host cells which then produce large quantities of subunit molecules by transcribing and translating the inserted foreign DNA” (Allen 23). These foreign molecules can be isolated, purified, and used as a vaccine. Hepatitis B vaccine is an example of this type of vaccine. Subunit vaccines are safe for </a:t>
            </a:r>
            <a:r>
              <a:rPr lang="en-US" sz="2400" dirty="0" err="1" smtClean="0"/>
              <a:t>immunocompromised</a:t>
            </a:r>
            <a:r>
              <a:rPr lang="en-US" sz="2400" dirty="0" smtClean="0"/>
              <a:t> patients because they cannot cause the disease.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C:\Documents and Settings\tespanol\Escritorio\Mis imágenes\Vaccines, sec-efficacy.jpg"/>
          <p:cNvPicPr>
            <a:picLocks noChangeAspect="1" noChangeArrowheads="1"/>
          </p:cNvPicPr>
          <p:nvPr/>
        </p:nvPicPr>
        <p:blipFill>
          <a:blip r:embed="rId2" cstate="print"/>
          <a:srcRect/>
          <a:stretch>
            <a:fillRect/>
          </a:stretch>
        </p:blipFill>
        <p:spPr bwMode="auto">
          <a:xfrm>
            <a:off x="381000" y="685800"/>
            <a:ext cx="8229600" cy="5715000"/>
          </a:xfrm>
          <a:prstGeom prst="rect">
            <a:avLst/>
          </a:prstGeom>
          <a:noFill/>
          <a:ln w="9525">
            <a:noFill/>
            <a:miter lim="800000"/>
            <a:headEnd/>
            <a:tailEnd/>
          </a:ln>
        </p:spPr>
      </p:pic>
      <p:sp>
        <p:nvSpPr>
          <p:cNvPr id="8195" name="Text Box 3"/>
          <p:cNvSpPr txBox="1">
            <a:spLocks noChangeArrowheads="1"/>
          </p:cNvSpPr>
          <p:nvPr/>
        </p:nvSpPr>
        <p:spPr bwMode="auto">
          <a:xfrm>
            <a:off x="593725" y="193675"/>
            <a:ext cx="5859463" cy="457200"/>
          </a:xfrm>
          <a:prstGeom prst="rect">
            <a:avLst/>
          </a:prstGeom>
          <a:solidFill>
            <a:schemeClr val="accent2"/>
          </a:solidFill>
          <a:ln w="9525">
            <a:noFill/>
            <a:miter lim="800000"/>
            <a:headEnd/>
            <a:tailEnd/>
          </a:ln>
          <a:effectLst/>
        </p:spPr>
        <p:txBody>
          <a:bodyPr wrap="none" lIns="91407" tIns="45704" rIns="91407" bIns="45704">
            <a:spAutoFit/>
          </a:bodyPr>
          <a:lstStyle/>
          <a:p>
            <a:pPr>
              <a:defRPr/>
            </a:pPr>
            <a:r>
              <a:rPr kumimoji="0" lang="es-ES_tradnl" dirty="0" err="1">
                <a:solidFill>
                  <a:srgbClr val="FFFFFF"/>
                </a:solidFill>
                <a:effectLst>
                  <a:outerShdw blurRad="38100" dist="38100" dir="2700000" algn="tl">
                    <a:srgbClr val="000000">
                      <a:alpha val="43137"/>
                    </a:srgbClr>
                  </a:outerShdw>
                </a:effectLst>
                <a:ea typeface="+mn-ea"/>
              </a:rPr>
              <a:t>Different</a:t>
            </a:r>
            <a:r>
              <a:rPr kumimoji="0" lang="es-ES_tradnl" dirty="0">
                <a:solidFill>
                  <a:srgbClr val="FFFFFF"/>
                </a:solidFill>
                <a:effectLst>
                  <a:outerShdw blurRad="38100" dist="38100" dir="2700000" algn="tl">
                    <a:srgbClr val="000000">
                      <a:alpha val="43137"/>
                    </a:srgbClr>
                  </a:outerShdw>
                </a:effectLst>
                <a:ea typeface="+mn-ea"/>
              </a:rPr>
              <a:t> </a:t>
            </a:r>
            <a:r>
              <a:rPr kumimoji="0" lang="es-ES_tradnl" dirty="0" err="1">
                <a:solidFill>
                  <a:srgbClr val="FFFFFF"/>
                </a:solidFill>
                <a:effectLst>
                  <a:outerShdw blurRad="38100" dist="38100" dir="2700000" algn="tl">
                    <a:srgbClr val="000000">
                      <a:alpha val="43137"/>
                    </a:srgbClr>
                  </a:outerShdw>
                </a:effectLst>
                <a:ea typeface="+mn-ea"/>
              </a:rPr>
              <a:t>types</a:t>
            </a:r>
            <a:r>
              <a:rPr kumimoji="0" lang="es-ES_tradnl" dirty="0">
                <a:solidFill>
                  <a:srgbClr val="FFFFFF"/>
                </a:solidFill>
                <a:effectLst>
                  <a:outerShdw blurRad="38100" dist="38100" dir="2700000" algn="tl">
                    <a:srgbClr val="000000">
                      <a:alpha val="43137"/>
                    </a:srgbClr>
                  </a:outerShdw>
                </a:effectLst>
                <a:ea typeface="+mn-ea"/>
              </a:rPr>
              <a:t> of </a:t>
            </a:r>
            <a:r>
              <a:rPr kumimoji="0" lang="es-ES_tradnl" dirty="0" err="1">
                <a:solidFill>
                  <a:srgbClr val="FFFFFF"/>
                </a:solidFill>
                <a:effectLst>
                  <a:outerShdw blurRad="38100" dist="38100" dir="2700000" algn="tl">
                    <a:srgbClr val="000000">
                      <a:alpha val="43137"/>
                    </a:srgbClr>
                  </a:outerShdw>
                </a:effectLst>
                <a:ea typeface="+mn-ea"/>
              </a:rPr>
              <a:t>vaccines</a:t>
            </a:r>
            <a:r>
              <a:rPr kumimoji="0" lang="es-ES_tradnl" dirty="0">
                <a:solidFill>
                  <a:srgbClr val="FFFFFF"/>
                </a:solidFill>
                <a:effectLst>
                  <a:outerShdw blurRad="38100" dist="38100" dir="2700000" algn="tl">
                    <a:srgbClr val="000000">
                      <a:alpha val="43137"/>
                    </a:srgbClr>
                  </a:outerShdw>
                </a:effectLst>
                <a:ea typeface="+mn-ea"/>
              </a:rPr>
              <a:t> and </a:t>
            </a:r>
            <a:r>
              <a:rPr kumimoji="0" lang="es-ES_tradnl" dirty="0" err="1">
                <a:solidFill>
                  <a:srgbClr val="FFFFFF"/>
                </a:solidFill>
                <a:effectLst>
                  <a:outerShdw blurRad="38100" dist="38100" dir="2700000" algn="tl">
                    <a:srgbClr val="000000">
                      <a:alpha val="43137"/>
                    </a:srgbClr>
                  </a:outerShdw>
                </a:effectLst>
                <a:ea typeface="+mn-ea"/>
              </a:rPr>
              <a:t>their</a:t>
            </a:r>
            <a:r>
              <a:rPr kumimoji="0" lang="es-ES_tradnl" dirty="0">
                <a:solidFill>
                  <a:srgbClr val="FFFFFF"/>
                </a:solidFill>
                <a:effectLst>
                  <a:outerShdw blurRad="38100" dist="38100" dir="2700000" algn="tl">
                    <a:srgbClr val="000000">
                      <a:alpha val="43137"/>
                    </a:srgbClr>
                  </a:outerShdw>
                </a:effectLst>
                <a:ea typeface="+mn-ea"/>
              </a:rPr>
              <a:t> </a:t>
            </a:r>
            <a:r>
              <a:rPr kumimoji="0" lang="es-ES_tradnl" dirty="0" err="1">
                <a:solidFill>
                  <a:srgbClr val="FFFFFF"/>
                </a:solidFill>
                <a:effectLst>
                  <a:outerShdw blurRad="38100" dist="38100" dir="2700000" algn="tl">
                    <a:srgbClr val="000000">
                      <a:alpha val="43137"/>
                    </a:srgbClr>
                  </a:outerShdw>
                </a:effectLst>
                <a:ea typeface="+mn-ea"/>
              </a:rPr>
              <a:t>efficacy</a:t>
            </a:r>
            <a:endParaRPr kumimoji="0" lang="es-ES" dirty="0">
              <a:solidFill>
                <a:srgbClr val="FFFFFF"/>
              </a:solidFill>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755576" y="908720"/>
            <a:ext cx="4572000" cy="500063"/>
          </a:xfrm>
          <a:prstGeom prst="rect">
            <a:avLst/>
          </a:prstGeom>
        </p:spPr>
        <p:txBody>
          <a:bodyPr lIns="91407" tIns="45704" rIns="91407" bIns="45704" anchor="ctr">
            <a:normAutofit/>
          </a:bodyPr>
          <a:lstStyle/>
          <a:p>
            <a:pPr algn="ctr" fontAlgn="auto">
              <a:spcAft>
                <a:spcPts val="0"/>
              </a:spcAft>
              <a:defRPr/>
            </a:pPr>
            <a:r>
              <a:rPr kumimoji="0" lang="en-US" dirty="0">
                <a:solidFill>
                  <a:prstClr val="black"/>
                </a:solidFill>
                <a:effectLst>
                  <a:outerShdw blurRad="38100" dist="38100" dir="2700000" algn="tl">
                    <a:srgbClr val="000000">
                      <a:alpha val="43137"/>
                    </a:srgbClr>
                  </a:outerShdw>
                </a:effectLst>
                <a:latin typeface="Comic Sans MS" pitchFamily="66" charset="0"/>
                <a:ea typeface="+mn-ea"/>
                <a:cs typeface="Arial" charset="0"/>
              </a:rPr>
              <a:t>Other vaccination components</a:t>
            </a:r>
            <a:r>
              <a:rPr kumimoji="0" lang="en-US" sz="2000" dirty="0">
                <a:solidFill>
                  <a:prstClr val="black"/>
                </a:solidFill>
                <a:effectLst>
                  <a:outerShdw blurRad="38100" dist="38100" dir="2700000" algn="tl">
                    <a:srgbClr val="000000">
                      <a:alpha val="43137"/>
                    </a:srgbClr>
                  </a:outerShdw>
                </a:effectLst>
                <a:latin typeface="Comic Sans MS" pitchFamily="66" charset="0"/>
                <a:ea typeface="+mn-ea"/>
                <a:cs typeface="Arial" charset="0"/>
              </a:rPr>
              <a:t>:</a:t>
            </a:r>
          </a:p>
        </p:txBody>
      </p:sp>
      <p:sp>
        <p:nvSpPr>
          <p:cNvPr id="20487" name="Rectangle 5"/>
          <p:cNvSpPr>
            <a:spLocks noChangeArrowheads="1"/>
          </p:cNvSpPr>
          <p:nvPr/>
        </p:nvSpPr>
        <p:spPr bwMode="auto">
          <a:xfrm>
            <a:off x="179512" y="2636912"/>
            <a:ext cx="8229600" cy="1500188"/>
          </a:xfrm>
          <a:prstGeom prst="rect">
            <a:avLst/>
          </a:prstGeom>
          <a:noFill/>
          <a:ln w="9525">
            <a:noFill/>
            <a:miter lim="800000"/>
            <a:headEnd/>
            <a:tailEnd/>
          </a:ln>
        </p:spPr>
        <p:txBody>
          <a:bodyPr lIns="91407" tIns="45704" rIns="91407" bIns="45704"/>
          <a:lstStyle/>
          <a:p>
            <a:pPr marL="342780" indent="-342780">
              <a:spcBef>
                <a:spcPct val="20000"/>
              </a:spcBef>
              <a:buFontTx/>
              <a:buChar char="•"/>
              <a:defRPr/>
            </a:pPr>
            <a:r>
              <a:rPr kumimoji="0" lang="en-US" sz="1600" b="1" dirty="0">
                <a:solidFill>
                  <a:prstClr val="black"/>
                </a:solidFill>
                <a:latin typeface="Comic Sans MS" pitchFamily="66" charset="0"/>
                <a:ea typeface="+mn-ea"/>
                <a:cs typeface="Arial" charset="0"/>
              </a:rPr>
              <a:t>Adjuvant: </a:t>
            </a:r>
            <a:r>
              <a:rPr kumimoji="0" lang="en-US" sz="1600" dirty="0">
                <a:solidFill>
                  <a:prstClr val="black"/>
                </a:solidFill>
                <a:latin typeface="Comic Sans MS" pitchFamily="66" charset="0"/>
                <a:ea typeface="+mn-ea"/>
                <a:cs typeface="Arial" charset="0"/>
              </a:rPr>
              <a:t>chemicals in the vaccine solution that enhance the immune response</a:t>
            </a:r>
          </a:p>
          <a:p>
            <a:pPr marL="742689" lvl="1" indent="-285650">
              <a:spcBef>
                <a:spcPct val="20000"/>
              </a:spcBef>
              <a:buFontTx/>
              <a:buChar char="–"/>
              <a:defRPr/>
            </a:pPr>
            <a:r>
              <a:rPr kumimoji="0" lang="en-US" sz="1400" dirty="0">
                <a:solidFill>
                  <a:prstClr val="black"/>
                </a:solidFill>
                <a:latin typeface="Comic Sans MS" pitchFamily="66" charset="0"/>
                <a:ea typeface="+mn-ea"/>
                <a:cs typeface="Arial" charset="0"/>
              </a:rPr>
              <a:t>Alum – Ag in the vaccine clumps with the alum such that the Ag is released</a:t>
            </a:r>
          </a:p>
          <a:p>
            <a:pPr marL="742689" lvl="1" indent="-285650">
              <a:spcBef>
                <a:spcPct val="20000"/>
              </a:spcBef>
              <a:buFontTx/>
              <a:buChar char="–"/>
              <a:defRPr/>
            </a:pPr>
            <a:r>
              <a:rPr kumimoji="0" lang="en-US" sz="1400" dirty="0">
                <a:solidFill>
                  <a:prstClr val="black"/>
                </a:solidFill>
                <a:latin typeface="Comic Sans MS" pitchFamily="66" charset="0"/>
                <a:ea typeface="+mn-ea"/>
                <a:cs typeface="Arial" charset="0"/>
              </a:rPr>
              <a:t>slowly, like a time-release capsule</a:t>
            </a:r>
          </a:p>
          <a:p>
            <a:pPr marL="742689" lvl="1" indent="-285650">
              <a:spcBef>
                <a:spcPct val="20000"/>
              </a:spcBef>
              <a:buFontTx/>
              <a:buChar char="–"/>
              <a:defRPr/>
            </a:pPr>
            <a:r>
              <a:rPr kumimoji="0" lang="en-US" sz="1400" dirty="0">
                <a:solidFill>
                  <a:prstClr val="black"/>
                </a:solidFill>
                <a:latin typeface="Comic Sans MS" pitchFamily="66" charset="0"/>
                <a:ea typeface="+mn-ea"/>
                <a:cs typeface="Arial" charset="0"/>
              </a:rPr>
              <a:t>gives more time for memory cells to form</a:t>
            </a:r>
          </a:p>
          <a:p>
            <a:pPr marL="342780" indent="-342780">
              <a:spcBef>
                <a:spcPct val="20000"/>
              </a:spcBef>
              <a:buFontTx/>
              <a:buChar char="•"/>
              <a:defRPr/>
            </a:pPr>
            <a:endParaRPr kumimoji="0" lang="en-US" sz="2800" dirty="0">
              <a:solidFill>
                <a:prstClr val="black"/>
              </a:solidFill>
              <a:latin typeface="Calibri" pitchFamily="34" charset="0"/>
              <a:ea typeface="+mn-ea"/>
              <a:cs typeface="Arial" charset="0"/>
            </a:endParaRPr>
          </a:p>
          <a:p>
            <a:pPr marL="342780" indent="-342780">
              <a:spcBef>
                <a:spcPct val="20000"/>
              </a:spcBef>
              <a:buFontTx/>
              <a:buChar char="•"/>
              <a:defRPr/>
            </a:pPr>
            <a:endParaRPr kumimoji="0" lang="en-US" sz="2800" dirty="0">
              <a:solidFill>
                <a:prstClr val="black"/>
              </a:solidFill>
              <a:latin typeface="Calibri" pitchFamily="34" charset="0"/>
              <a:ea typeface="+mn-ea"/>
              <a:cs typeface="Arial" charset="0"/>
            </a:endParaRPr>
          </a:p>
        </p:txBody>
      </p:sp>
      <p:sp>
        <p:nvSpPr>
          <p:cNvPr id="325640" name="Slide Number Placeholder 10"/>
          <p:cNvSpPr>
            <a:spLocks noGrp="1"/>
          </p:cNvSpPr>
          <p:nvPr>
            <p:ph type="sldNum" sz="quarter" idx="12"/>
          </p:nvPr>
        </p:nvSpPr>
        <p:spPr>
          <a:noFill/>
        </p:spPr>
        <p:txBody>
          <a:bodyPr/>
          <a:lstStyle/>
          <a:p>
            <a:fld id="{ED79B3AB-0CDF-49D1-A343-D558DED8C0C1}" type="slidenum">
              <a:rPr lang="da-DK" smtClean="0">
                <a:solidFill>
                  <a:srgbClr val="898989"/>
                </a:solidFill>
                <a:ea typeface="PMingLiU" pitchFamily="18" charset="-120"/>
              </a:rPr>
              <a:pPr/>
              <a:t>65</a:t>
            </a:fld>
            <a:endParaRPr lang="da-DK"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71500" y="142875"/>
            <a:ext cx="7772400" cy="714375"/>
          </a:xfrm>
          <a:prstGeom prst="rect">
            <a:avLst/>
          </a:prstGeom>
        </p:spPr>
        <p:txBody>
          <a:bodyPr lIns="91407" tIns="45704" rIns="91407" bIns="45704" anchor="ctr">
            <a:normAutofit/>
          </a:bodyPr>
          <a:lstStyle/>
          <a:p>
            <a:pPr algn="ctr" fontAlgn="auto">
              <a:spcAft>
                <a:spcPts val="0"/>
              </a:spcAft>
              <a:defRPr/>
            </a:pPr>
            <a:r>
              <a:rPr kumimoji="0" lang="da-DK" sz="3600" b="1" dirty="0">
                <a:solidFill>
                  <a:prstClr val="black"/>
                </a:solidFill>
                <a:effectLst>
                  <a:outerShdw blurRad="38100" dist="38100" dir="2700000" algn="tl">
                    <a:srgbClr val="000000">
                      <a:alpha val="43137"/>
                    </a:srgbClr>
                  </a:outerShdw>
                </a:effectLst>
                <a:latin typeface="Comic Sans MS" pitchFamily="66" charset="0"/>
                <a:ea typeface="+mn-ea"/>
                <a:cs typeface="Arial" charset="0"/>
              </a:rPr>
              <a:t>VACCINES</a:t>
            </a:r>
            <a:endParaRPr kumimoji="0" lang="en-US" sz="3600" b="1" dirty="0">
              <a:solidFill>
                <a:prstClr val="black"/>
              </a:solidFill>
              <a:effectLst>
                <a:outerShdw blurRad="38100" dist="38100" dir="2700000" algn="tl">
                  <a:srgbClr val="000000">
                    <a:alpha val="43137"/>
                  </a:srgbClr>
                </a:outerShdw>
              </a:effectLst>
              <a:latin typeface="Comic Sans MS" pitchFamily="66" charset="0"/>
              <a:ea typeface="+mn-ea"/>
              <a:cs typeface="Arial" charset="0"/>
            </a:endParaRPr>
          </a:p>
        </p:txBody>
      </p:sp>
      <p:sp>
        <p:nvSpPr>
          <p:cNvPr id="9" name="Rectangle 2"/>
          <p:cNvSpPr txBox="1">
            <a:spLocks noChangeArrowheads="1"/>
          </p:cNvSpPr>
          <p:nvPr/>
        </p:nvSpPr>
        <p:spPr>
          <a:xfrm>
            <a:off x="179512" y="1340768"/>
            <a:ext cx="4500563" cy="357187"/>
          </a:xfrm>
          <a:prstGeom prst="rect">
            <a:avLst/>
          </a:prstGeom>
        </p:spPr>
        <p:txBody>
          <a:bodyPr lIns="91407" tIns="45704" rIns="91407" bIns="45704" anchor="ctr">
            <a:normAutofit fontScale="85000" lnSpcReduction="20000"/>
          </a:bodyPr>
          <a:lstStyle/>
          <a:p>
            <a:pPr algn="ctr" fontAlgn="auto">
              <a:spcAft>
                <a:spcPts val="0"/>
              </a:spcAft>
              <a:defRPr/>
            </a:pPr>
            <a:r>
              <a:rPr kumimoji="0" lang="en-US" dirty="0">
                <a:solidFill>
                  <a:prstClr val="black"/>
                </a:solidFill>
                <a:effectLst>
                  <a:outerShdw blurRad="38100" dist="38100" dir="2700000" algn="tl">
                    <a:srgbClr val="000000">
                      <a:alpha val="43137"/>
                    </a:srgbClr>
                  </a:outerShdw>
                </a:effectLst>
                <a:latin typeface="Comic Sans MS" pitchFamily="66" charset="0"/>
                <a:ea typeface="+mn-ea"/>
                <a:cs typeface="Arial" charset="0"/>
              </a:rPr>
              <a:t>New Generation of Vaccines:</a:t>
            </a:r>
          </a:p>
        </p:txBody>
      </p:sp>
      <p:sp>
        <p:nvSpPr>
          <p:cNvPr id="6" name="Rectangle 3"/>
          <p:cNvSpPr txBox="1">
            <a:spLocks noChangeArrowheads="1"/>
          </p:cNvSpPr>
          <p:nvPr/>
        </p:nvSpPr>
        <p:spPr bwMode="auto">
          <a:xfrm>
            <a:off x="304800" y="1928813"/>
            <a:ext cx="8610600" cy="4243387"/>
          </a:xfrm>
          <a:prstGeom prst="rect">
            <a:avLst/>
          </a:prstGeom>
          <a:noFill/>
          <a:ln w="9525">
            <a:noFill/>
            <a:miter lim="800000"/>
            <a:headEnd/>
            <a:tailEnd/>
          </a:ln>
        </p:spPr>
        <p:txBody>
          <a:bodyPr lIns="91407" tIns="45704" rIns="91407" bIns="45704"/>
          <a:lstStyle/>
          <a:p>
            <a:pPr marL="342780" indent="-342780">
              <a:spcBef>
                <a:spcPct val="20000"/>
              </a:spcBef>
              <a:buFont typeface="Arial" charset="0"/>
              <a:buChar char="•"/>
              <a:defRPr/>
            </a:pPr>
            <a:r>
              <a:rPr kumimoji="0" lang="en-US" sz="2000" b="1" dirty="0">
                <a:solidFill>
                  <a:prstClr val="black"/>
                </a:solidFill>
                <a:latin typeface="Comic Sans MS" pitchFamily="66" charset="0"/>
                <a:ea typeface="+mn-ea"/>
                <a:cs typeface="Arial" charset="0"/>
              </a:rPr>
              <a:t>Recombinant DNA technology </a:t>
            </a:r>
            <a:r>
              <a:rPr kumimoji="0" lang="en-US" sz="2000" dirty="0">
                <a:solidFill>
                  <a:prstClr val="black"/>
                </a:solidFill>
                <a:latin typeface="Comic Sans MS" pitchFamily="66" charset="0"/>
                <a:ea typeface="+mn-ea"/>
                <a:cs typeface="Arial" charset="0"/>
              </a:rPr>
              <a:t>is being used to produce a new generation of vaccines.</a:t>
            </a:r>
          </a:p>
          <a:p>
            <a:pPr marL="342780" indent="-342780">
              <a:spcBef>
                <a:spcPct val="20000"/>
              </a:spcBef>
              <a:defRPr/>
            </a:pPr>
            <a:endParaRPr kumimoji="0" lang="en-US" sz="2000" dirty="0">
              <a:solidFill>
                <a:prstClr val="black"/>
              </a:solidFill>
              <a:latin typeface="Comic Sans MS" pitchFamily="66" charset="0"/>
              <a:ea typeface="+mn-ea"/>
              <a:cs typeface="Arial" charset="0"/>
            </a:endParaRPr>
          </a:p>
          <a:p>
            <a:pPr marL="342780" indent="-342780">
              <a:spcBef>
                <a:spcPct val="20000"/>
              </a:spcBef>
              <a:buClr>
                <a:srgbClr val="000099"/>
              </a:buClr>
              <a:buFont typeface="Wingdings" pitchFamily="2" charset="2"/>
              <a:buChar char="ª"/>
              <a:defRPr/>
            </a:pPr>
            <a:r>
              <a:rPr kumimoji="0" lang="en-US" sz="2000" b="1" dirty="0">
                <a:solidFill>
                  <a:prstClr val="black"/>
                </a:solidFill>
                <a:latin typeface="Comic Sans MS" pitchFamily="66" charset="0"/>
                <a:ea typeface="+mn-ea"/>
                <a:cs typeface="Arial" charset="0"/>
              </a:rPr>
              <a:t>Virulence genes are deleted</a:t>
            </a:r>
            <a:r>
              <a:rPr kumimoji="0" lang="en-US" sz="2000" dirty="0">
                <a:solidFill>
                  <a:prstClr val="black"/>
                </a:solidFill>
                <a:latin typeface="Comic Sans MS" pitchFamily="66" charset="0"/>
                <a:ea typeface="+mn-ea"/>
                <a:cs typeface="Arial" charset="0"/>
              </a:rPr>
              <a:t> and organism is still able to stimulate an immune response.</a:t>
            </a:r>
          </a:p>
          <a:p>
            <a:pPr marL="342780" indent="-342780">
              <a:spcBef>
                <a:spcPct val="20000"/>
              </a:spcBef>
              <a:buClr>
                <a:srgbClr val="000099"/>
              </a:buClr>
              <a:buFont typeface="Wingdings" pitchFamily="2" charset="2"/>
              <a:buChar char="ª"/>
              <a:defRPr/>
            </a:pPr>
            <a:r>
              <a:rPr kumimoji="0" lang="en-US" sz="2000" b="1" dirty="0">
                <a:solidFill>
                  <a:prstClr val="black"/>
                </a:solidFill>
                <a:latin typeface="Comic Sans MS" pitchFamily="66" charset="0"/>
                <a:ea typeface="+mn-ea"/>
                <a:cs typeface="Arial" charset="0"/>
              </a:rPr>
              <a:t>Live nonpathogenic strains</a:t>
            </a:r>
            <a:r>
              <a:rPr kumimoji="0" lang="en-US" sz="2000" dirty="0">
                <a:solidFill>
                  <a:prstClr val="black"/>
                </a:solidFill>
                <a:latin typeface="Comic Sans MS" pitchFamily="66" charset="0"/>
                <a:ea typeface="+mn-ea"/>
                <a:cs typeface="Arial" charset="0"/>
              </a:rPr>
              <a:t> can carry antigenic determinants from pathogenic strains.</a:t>
            </a:r>
          </a:p>
          <a:p>
            <a:pPr marL="342780" indent="-342780">
              <a:spcBef>
                <a:spcPct val="20000"/>
              </a:spcBef>
              <a:buClr>
                <a:srgbClr val="000099"/>
              </a:buClr>
              <a:buFont typeface="Wingdings" pitchFamily="2" charset="2"/>
              <a:buChar char="ª"/>
              <a:defRPr/>
            </a:pPr>
            <a:r>
              <a:rPr kumimoji="0" lang="en-US" sz="2000" dirty="0">
                <a:solidFill>
                  <a:prstClr val="black"/>
                </a:solidFill>
                <a:latin typeface="Comic Sans MS" pitchFamily="66" charset="0"/>
                <a:ea typeface="+mn-ea"/>
                <a:cs typeface="Arial" charset="0"/>
              </a:rPr>
              <a:t>If the agent cannot be maintained in culture, </a:t>
            </a:r>
            <a:r>
              <a:rPr kumimoji="0" lang="en-US" sz="2000" b="1" dirty="0">
                <a:solidFill>
                  <a:prstClr val="black"/>
                </a:solidFill>
                <a:latin typeface="Comic Sans MS" pitchFamily="66" charset="0"/>
                <a:ea typeface="+mn-ea"/>
                <a:cs typeface="Arial" charset="0"/>
              </a:rPr>
              <a:t>genes of proteins</a:t>
            </a:r>
            <a:r>
              <a:rPr kumimoji="0" lang="en-US" sz="2000" dirty="0">
                <a:solidFill>
                  <a:prstClr val="black"/>
                </a:solidFill>
                <a:latin typeface="Comic Sans MS" pitchFamily="66" charset="0"/>
                <a:ea typeface="+mn-ea"/>
                <a:cs typeface="Arial" charset="0"/>
              </a:rPr>
              <a:t> for antigenic determinants can be cloned and expressed in an alternative host e.g. </a:t>
            </a:r>
            <a:r>
              <a:rPr kumimoji="0" lang="en-US" sz="2000" i="1" dirty="0">
                <a:solidFill>
                  <a:prstClr val="black"/>
                </a:solidFill>
                <a:latin typeface="Comic Sans MS" pitchFamily="66" charset="0"/>
                <a:ea typeface="+mn-ea"/>
                <a:cs typeface="Arial" charset="0"/>
              </a:rPr>
              <a:t>E. coli</a:t>
            </a:r>
            <a:r>
              <a:rPr kumimoji="0" lang="en-US" sz="2000" dirty="0">
                <a:solidFill>
                  <a:prstClr val="black"/>
                </a:solidFill>
                <a:latin typeface="Comic Sans MS" pitchFamily="66" charset="0"/>
                <a:ea typeface="+mn-ea"/>
                <a:cs typeface="Arial" charset="0"/>
              </a:rPr>
              <a:t>.</a:t>
            </a:r>
          </a:p>
        </p:txBody>
      </p:sp>
      <p:sp>
        <p:nvSpPr>
          <p:cNvPr id="326662" name="Slide Number Placeholder 6"/>
          <p:cNvSpPr>
            <a:spLocks noGrp="1"/>
          </p:cNvSpPr>
          <p:nvPr>
            <p:ph type="sldNum" sz="quarter" idx="12"/>
          </p:nvPr>
        </p:nvSpPr>
        <p:spPr>
          <a:noFill/>
        </p:spPr>
        <p:txBody>
          <a:bodyPr/>
          <a:lstStyle/>
          <a:p>
            <a:fld id="{D366769A-E65C-4255-9B68-4E87705B3155}" type="slidenum">
              <a:rPr lang="en-US" smtClean="0">
                <a:solidFill>
                  <a:srgbClr val="898989"/>
                </a:solidFill>
                <a:ea typeface="PMingLiU" pitchFamily="18" charset="-120"/>
              </a:rPr>
              <a:pPr/>
              <a:t>66</a:t>
            </a:fld>
            <a:endParaRPr lang="en-US"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500063" y="857250"/>
            <a:ext cx="8229600" cy="428625"/>
          </a:xfrm>
        </p:spPr>
        <p:txBody>
          <a:bodyPr/>
          <a:lstStyle/>
          <a:p>
            <a:pPr eaLnBrk="1" hangingPunct="1"/>
            <a:r>
              <a:rPr lang="en-US" sz="2000" smtClean="0">
                <a:latin typeface="Comic Sans MS" pitchFamily="66" charset="0"/>
              </a:rPr>
              <a:t>Subunit/Peptide Vaccines</a:t>
            </a:r>
          </a:p>
        </p:txBody>
      </p:sp>
      <p:sp>
        <p:nvSpPr>
          <p:cNvPr id="4" name="Rectangle 2"/>
          <p:cNvSpPr txBox="1">
            <a:spLocks noChangeArrowheads="1"/>
          </p:cNvSpPr>
          <p:nvPr/>
        </p:nvSpPr>
        <p:spPr>
          <a:xfrm>
            <a:off x="571500" y="142875"/>
            <a:ext cx="7772400" cy="714375"/>
          </a:xfrm>
          <a:prstGeom prst="rect">
            <a:avLst/>
          </a:prstGeom>
        </p:spPr>
        <p:txBody>
          <a:bodyPr lIns="91407" tIns="45704" rIns="91407" bIns="45704" anchor="ctr">
            <a:normAutofit/>
          </a:bodyPr>
          <a:lstStyle/>
          <a:p>
            <a:pPr algn="ctr" fontAlgn="auto">
              <a:spcAft>
                <a:spcPts val="0"/>
              </a:spcAft>
              <a:defRPr/>
            </a:pPr>
            <a:r>
              <a:rPr kumimoji="0" lang="da-DK" sz="2800" b="1" dirty="0">
                <a:solidFill>
                  <a:prstClr val="black"/>
                </a:solidFill>
                <a:latin typeface="Comic Sans MS" pitchFamily="66" charset="0"/>
                <a:ea typeface="+mn-ea"/>
                <a:cs typeface="Arial" charset="0"/>
              </a:rPr>
              <a:t>VACCINES</a:t>
            </a:r>
            <a:endParaRPr kumimoji="0" lang="en-US" sz="2800" b="1" dirty="0">
              <a:solidFill>
                <a:prstClr val="black"/>
              </a:solidFill>
              <a:latin typeface="Comic Sans MS" pitchFamily="66" charset="0"/>
              <a:ea typeface="+mn-ea"/>
              <a:cs typeface="Arial" charset="0"/>
            </a:endParaRPr>
          </a:p>
        </p:txBody>
      </p:sp>
      <p:sp>
        <p:nvSpPr>
          <p:cNvPr id="8" name="Rectangle 3"/>
          <p:cNvSpPr txBox="1">
            <a:spLocks noChangeArrowheads="1"/>
          </p:cNvSpPr>
          <p:nvPr/>
        </p:nvSpPr>
        <p:spPr bwMode="auto">
          <a:xfrm>
            <a:off x="285750" y="2357438"/>
            <a:ext cx="8534400" cy="3181350"/>
          </a:xfrm>
          <a:prstGeom prst="rect">
            <a:avLst/>
          </a:prstGeom>
          <a:noFill/>
          <a:ln w="9525">
            <a:noFill/>
            <a:miter lim="800000"/>
            <a:headEnd/>
            <a:tailEnd/>
          </a:ln>
        </p:spPr>
        <p:txBody>
          <a:bodyPr lIns="91407" tIns="45704" rIns="91407" bIns="45704"/>
          <a:lstStyle/>
          <a:p>
            <a:pPr marL="342780" indent="-342780">
              <a:lnSpc>
                <a:spcPct val="80000"/>
              </a:lnSpc>
              <a:spcBef>
                <a:spcPct val="20000"/>
              </a:spcBef>
              <a:buFont typeface="Arial" charset="0"/>
              <a:buChar char="•"/>
              <a:defRPr/>
            </a:pPr>
            <a:r>
              <a:rPr kumimoji="0" lang="en-US" sz="1800" dirty="0">
                <a:solidFill>
                  <a:prstClr val="black"/>
                </a:solidFill>
                <a:latin typeface="Comic Sans MS" pitchFamily="66" charset="0"/>
                <a:ea typeface="+mn-ea"/>
                <a:cs typeface="Arial" charset="0"/>
              </a:rPr>
              <a:t>It has been showed that the </a:t>
            </a:r>
            <a:r>
              <a:rPr kumimoji="0" lang="en-US" sz="1800" b="1" dirty="0" err="1">
                <a:solidFill>
                  <a:prstClr val="black"/>
                </a:solidFill>
                <a:latin typeface="Comic Sans MS" pitchFamily="66" charset="0"/>
                <a:ea typeface="+mn-ea"/>
                <a:cs typeface="Arial" charset="0"/>
              </a:rPr>
              <a:t>capsid</a:t>
            </a:r>
            <a:r>
              <a:rPr kumimoji="0" lang="en-US" sz="1800" b="1" dirty="0">
                <a:solidFill>
                  <a:prstClr val="black"/>
                </a:solidFill>
                <a:latin typeface="Comic Sans MS" pitchFamily="66" charset="0"/>
                <a:ea typeface="+mn-ea"/>
                <a:cs typeface="Arial" charset="0"/>
              </a:rPr>
              <a:t> or envelope proteins</a:t>
            </a:r>
            <a:r>
              <a:rPr kumimoji="0" lang="en-US" sz="1800" dirty="0">
                <a:solidFill>
                  <a:prstClr val="black"/>
                </a:solidFill>
                <a:latin typeface="Comic Sans MS" pitchFamily="66" charset="0"/>
                <a:ea typeface="+mn-ea"/>
                <a:cs typeface="Arial" charset="0"/>
              </a:rPr>
              <a:t> are enough to cause an immune response:</a:t>
            </a:r>
          </a:p>
          <a:p>
            <a:pPr marL="742689" lvl="1" indent="-285650">
              <a:lnSpc>
                <a:spcPct val="80000"/>
              </a:lnSpc>
              <a:spcBef>
                <a:spcPct val="20000"/>
              </a:spcBef>
              <a:buClr>
                <a:srgbClr val="FF6600"/>
              </a:buClr>
              <a:buFont typeface="Wingdings" pitchFamily="2" charset="2"/>
              <a:buChar char="¥"/>
              <a:defRPr/>
            </a:pPr>
            <a:r>
              <a:rPr kumimoji="0" lang="en-US" sz="1800" dirty="0">
                <a:solidFill>
                  <a:prstClr val="black"/>
                </a:solidFill>
                <a:latin typeface="Comic Sans MS" pitchFamily="66" charset="0"/>
                <a:ea typeface="+mn-ea"/>
                <a:cs typeface="Arial" charset="0"/>
              </a:rPr>
              <a:t>Herpes simplex virus envelop glycoprotein O.</a:t>
            </a:r>
          </a:p>
          <a:p>
            <a:pPr marL="742689" lvl="1" indent="-285650">
              <a:lnSpc>
                <a:spcPct val="80000"/>
              </a:lnSpc>
              <a:spcBef>
                <a:spcPct val="20000"/>
              </a:spcBef>
              <a:buClr>
                <a:srgbClr val="FF6600"/>
              </a:buClr>
              <a:buFont typeface="Wingdings" pitchFamily="2" charset="2"/>
              <a:buChar char="¥"/>
              <a:defRPr/>
            </a:pPr>
            <a:r>
              <a:rPr kumimoji="0" lang="en-US" sz="1800" dirty="0">
                <a:solidFill>
                  <a:prstClr val="black"/>
                </a:solidFill>
                <a:latin typeface="Comic Sans MS" pitchFamily="66" charset="0"/>
                <a:ea typeface="+mn-ea"/>
                <a:cs typeface="Arial" charset="0"/>
              </a:rPr>
              <a:t>Foot and mouth disease virus </a:t>
            </a:r>
            <a:r>
              <a:rPr kumimoji="0" lang="en-US" sz="1800" dirty="0" err="1">
                <a:solidFill>
                  <a:prstClr val="black"/>
                </a:solidFill>
                <a:latin typeface="Comic Sans MS" pitchFamily="66" charset="0"/>
                <a:ea typeface="+mn-ea"/>
                <a:cs typeface="Arial" charset="0"/>
              </a:rPr>
              <a:t>capsid</a:t>
            </a:r>
            <a:r>
              <a:rPr kumimoji="0" lang="en-US" sz="1800" dirty="0">
                <a:solidFill>
                  <a:prstClr val="black"/>
                </a:solidFill>
                <a:latin typeface="Comic Sans MS" pitchFamily="66" charset="0"/>
                <a:ea typeface="+mn-ea"/>
                <a:cs typeface="Arial" charset="0"/>
              </a:rPr>
              <a:t> protein (VP1)</a:t>
            </a:r>
          </a:p>
          <a:p>
            <a:pPr marL="342780" indent="-342780">
              <a:lnSpc>
                <a:spcPct val="80000"/>
              </a:lnSpc>
              <a:spcBef>
                <a:spcPct val="20000"/>
              </a:spcBef>
              <a:defRPr/>
            </a:pPr>
            <a:endParaRPr kumimoji="0" lang="en-US" sz="1800" dirty="0">
              <a:solidFill>
                <a:prstClr val="black"/>
              </a:solidFill>
              <a:latin typeface="Comic Sans MS" pitchFamily="66" charset="0"/>
              <a:ea typeface="+mn-ea"/>
              <a:cs typeface="Arial" charset="0"/>
            </a:endParaRPr>
          </a:p>
          <a:p>
            <a:pPr marL="342780" indent="-342780">
              <a:lnSpc>
                <a:spcPct val="80000"/>
              </a:lnSpc>
              <a:spcBef>
                <a:spcPct val="20000"/>
              </a:spcBef>
              <a:buFont typeface="Arial" charset="0"/>
              <a:buChar char="•"/>
              <a:defRPr/>
            </a:pPr>
            <a:r>
              <a:rPr kumimoji="0" lang="en-US" sz="1800" b="1" dirty="0">
                <a:solidFill>
                  <a:prstClr val="black"/>
                </a:solidFill>
                <a:latin typeface="Comic Sans MS" pitchFamily="66" charset="0"/>
                <a:ea typeface="+mn-ea"/>
                <a:cs typeface="Arial" charset="0"/>
              </a:rPr>
              <a:t>Subunit Vaccines</a:t>
            </a:r>
          </a:p>
          <a:p>
            <a:pPr marL="342780" indent="-342780">
              <a:lnSpc>
                <a:spcPct val="80000"/>
              </a:lnSpc>
              <a:spcBef>
                <a:spcPct val="20000"/>
              </a:spcBef>
              <a:buFont typeface="Arial" charset="0"/>
              <a:buChar char="•"/>
              <a:defRPr/>
            </a:pPr>
            <a:r>
              <a:rPr kumimoji="0" lang="en-US" sz="1800" dirty="0">
                <a:solidFill>
                  <a:prstClr val="black"/>
                </a:solidFill>
                <a:latin typeface="Comic Sans MS" pitchFamily="66" charset="0"/>
                <a:ea typeface="+mn-ea"/>
                <a:cs typeface="Arial" charset="0"/>
              </a:rPr>
              <a:t>Antibodies usually bind to </a:t>
            </a:r>
            <a:r>
              <a:rPr kumimoji="0" lang="en-US" sz="1800" b="1" dirty="0">
                <a:solidFill>
                  <a:prstClr val="black"/>
                </a:solidFill>
                <a:latin typeface="Comic Sans MS" pitchFamily="66" charset="0"/>
                <a:ea typeface="+mn-ea"/>
                <a:cs typeface="Arial" charset="0"/>
              </a:rPr>
              <a:t>surface proteins</a:t>
            </a:r>
            <a:r>
              <a:rPr kumimoji="0" lang="en-US" sz="1800" dirty="0">
                <a:solidFill>
                  <a:prstClr val="black"/>
                </a:solidFill>
                <a:latin typeface="Comic Sans MS" pitchFamily="66" charset="0"/>
                <a:ea typeface="+mn-ea"/>
                <a:cs typeface="Arial" charset="0"/>
              </a:rPr>
              <a:t> of the pathogen or proteins generated after the disruption of the pathogen.</a:t>
            </a:r>
          </a:p>
          <a:p>
            <a:pPr marL="342780" indent="-342780">
              <a:lnSpc>
                <a:spcPct val="80000"/>
              </a:lnSpc>
              <a:spcBef>
                <a:spcPct val="20000"/>
              </a:spcBef>
              <a:buFont typeface="Arial" charset="0"/>
              <a:buChar char="•"/>
              <a:defRPr/>
            </a:pPr>
            <a:r>
              <a:rPr kumimoji="0" lang="en-US" sz="1800" dirty="0">
                <a:solidFill>
                  <a:prstClr val="black"/>
                </a:solidFill>
                <a:latin typeface="Comic Sans MS" pitchFamily="66" charset="0"/>
                <a:ea typeface="+mn-ea"/>
                <a:cs typeface="Arial" charset="0"/>
              </a:rPr>
              <a:t>Binding of antibodies to these proteins will stimulate an </a:t>
            </a:r>
            <a:r>
              <a:rPr kumimoji="0" lang="en-US" sz="1800" b="1" dirty="0">
                <a:solidFill>
                  <a:prstClr val="black"/>
                </a:solidFill>
                <a:latin typeface="Comic Sans MS" pitchFamily="66" charset="0"/>
                <a:ea typeface="+mn-ea"/>
                <a:cs typeface="Arial" charset="0"/>
              </a:rPr>
              <a:t>immune response</a:t>
            </a:r>
            <a:r>
              <a:rPr kumimoji="0" lang="en-US" sz="1800" dirty="0">
                <a:solidFill>
                  <a:prstClr val="black"/>
                </a:solidFill>
                <a:latin typeface="Comic Sans MS" pitchFamily="66" charset="0"/>
                <a:ea typeface="+mn-ea"/>
                <a:cs typeface="Arial" charset="0"/>
              </a:rPr>
              <a:t>.</a:t>
            </a:r>
          </a:p>
          <a:p>
            <a:pPr marL="342780" indent="-342780">
              <a:lnSpc>
                <a:spcPct val="80000"/>
              </a:lnSpc>
              <a:spcBef>
                <a:spcPct val="20000"/>
              </a:spcBef>
              <a:buFont typeface="Arial" charset="0"/>
              <a:buChar char="•"/>
              <a:defRPr/>
            </a:pPr>
            <a:r>
              <a:rPr kumimoji="0" lang="en-US" sz="1800" dirty="0">
                <a:solidFill>
                  <a:prstClr val="black"/>
                </a:solidFill>
                <a:latin typeface="Comic Sans MS" pitchFamily="66" charset="0"/>
                <a:ea typeface="+mn-ea"/>
                <a:cs typeface="Arial" charset="0"/>
              </a:rPr>
              <a:t>Therefore proteins can be use to stimulate an immune response.</a:t>
            </a:r>
          </a:p>
          <a:p>
            <a:pPr marL="342780" indent="-342780">
              <a:lnSpc>
                <a:spcPct val="80000"/>
              </a:lnSpc>
              <a:spcBef>
                <a:spcPct val="20000"/>
              </a:spcBef>
              <a:buFont typeface="Arial" charset="0"/>
              <a:buChar char="•"/>
              <a:defRPr/>
            </a:pPr>
            <a:endParaRPr kumimoji="0" lang="en-US" sz="1800" dirty="0">
              <a:solidFill>
                <a:prstClr val="black"/>
              </a:solidFill>
              <a:latin typeface="Comic Sans MS" pitchFamily="66" charset="0"/>
              <a:ea typeface="+mn-ea"/>
              <a:cs typeface="Arial" charset="0"/>
            </a:endParaRPr>
          </a:p>
        </p:txBody>
      </p:sp>
      <p:sp>
        <p:nvSpPr>
          <p:cNvPr id="27653" name="Rectangle 9"/>
          <p:cNvSpPr>
            <a:spLocks noChangeArrowheads="1"/>
          </p:cNvSpPr>
          <p:nvPr/>
        </p:nvSpPr>
        <p:spPr bwMode="auto">
          <a:xfrm>
            <a:off x="285750" y="1643063"/>
            <a:ext cx="8501063" cy="400050"/>
          </a:xfrm>
          <a:prstGeom prst="rect">
            <a:avLst/>
          </a:prstGeom>
          <a:noFill/>
          <a:ln w="9525">
            <a:noFill/>
            <a:miter lim="800000"/>
            <a:headEnd/>
            <a:tailEnd/>
          </a:ln>
        </p:spPr>
        <p:txBody>
          <a:bodyPr lIns="91407" tIns="45704" rIns="91407" bIns="45704">
            <a:spAutoFit/>
          </a:bodyPr>
          <a:lstStyle/>
          <a:p>
            <a:pPr>
              <a:defRPr/>
            </a:pPr>
            <a:r>
              <a:rPr kumimoji="0" lang="en-US" sz="2000" dirty="0">
                <a:solidFill>
                  <a:prstClr val="black"/>
                </a:solidFill>
                <a:latin typeface="Comic Sans MS" pitchFamily="66" charset="0"/>
                <a:ea typeface="+mn-ea"/>
                <a:cs typeface="Arial" charset="0"/>
              </a:rPr>
              <a:t>Development of Subunit vaccines based on the following observation:</a:t>
            </a:r>
            <a:endParaRPr kumimoji="0" lang="da-DK" sz="2000" dirty="0">
              <a:solidFill>
                <a:prstClr val="black"/>
              </a:solidFill>
              <a:latin typeface="Comic Sans MS" pitchFamily="66" charset="0"/>
              <a:ea typeface="+mn-ea"/>
              <a:cs typeface="Arial" charset="0"/>
            </a:endParaRPr>
          </a:p>
        </p:txBody>
      </p:sp>
      <p:sp>
        <p:nvSpPr>
          <p:cNvPr id="329734" name="Slide Number Placeholder 10"/>
          <p:cNvSpPr>
            <a:spLocks noGrp="1"/>
          </p:cNvSpPr>
          <p:nvPr>
            <p:ph type="sldNum" sz="quarter" idx="12"/>
          </p:nvPr>
        </p:nvSpPr>
        <p:spPr>
          <a:noFill/>
        </p:spPr>
        <p:txBody>
          <a:bodyPr/>
          <a:lstStyle/>
          <a:p>
            <a:fld id="{36C2E332-0E71-47B9-9628-9851A7BDB808}" type="slidenum">
              <a:rPr lang="en-US" smtClean="0">
                <a:solidFill>
                  <a:srgbClr val="898989"/>
                </a:solidFill>
                <a:ea typeface="PMingLiU" pitchFamily="18" charset="-120"/>
              </a:rPr>
              <a:pPr/>
              <a:t>67</a:t>
            </a:fld>
            <a:endParaRPr lang="en-US"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500063" y="857250"/>
            <a:ext cx="8229600" cy="428625"/>
          </a:xfrm>
        </p:spPr>
        <p:txBody>
          <a:bodyPr/>
          <a:lstStyle/>
          <a:p>
            <a:pPr eaLnBrk="1" hangingPunct="1"/>
            <a:r>
              <a:rPr lang="en-US" sz="2000" smtClean="0">
                <a:latin typeface="Comic Sans MS" pitchFamily="66" charset="0"/>
              </a:rPr>
              <a:t>Vector Vaccines</a:t>
            </a:r>
          </a:p>
        </p:txBody>
      </p:sp>
      <p:sp>
        <p:nvSpPr>
          <p:cNvPr id="4" name="Rectangle 2"/>
          <p:cNvSpPr txBox="1">
            <a:spLocks noChangeArrowheads="1"/>
          </p:cNvSpPr>
          <p:nvPr/>
        </p:nvSpPr>
        <p:spPr>
          <a:xfrm>
            <a:off x="571500" y="142875"/>
            <a:ext cx="7772400" cy="714375"/>
          </a:xfrm>
          <a:prstGeom prst="rect">
            <a:avLst/>
          </a:prstGeom>
        </p:spPr>
        <p:txBody>
          <a:bodyPr lIns="91407" tIns="45704" rIns="91407" bIns="45704" anchor="ctr">
            <a:normAutofit/>
          </a:bodyPr>
          <a:lstStyle/>
          <a:p>
            <a:pPr algn="ctr" fontAlgn="auto">
              <a:spcAft>
                <a:spcPts val="0"/>
              </a:spcAft>
              <a:defRPr/>
            </a:pPr>
            <a:r>
              <a:rPr kumimoji="0" lang="da-DK" sz="2800" b="1" dirty="0">
                <a:solidFill>
                  <a:prstClr val="black"/>
                </a:solidFill>
                <a:latin typeface="Comic Sans MS" pitchFamily="66" charset="0"/>
                <a:ea typeface="+mn-ea"/>
                <a:cs typeface="Arial" charset="0"/>
              </a:rPr>
              <a:t>VACCINES</a:t>
            </a:r>
            <a:endParaRPr kumimoji="0" lang="en-US" sz="2800" b="1" dirty="0">
              <a:solidFill>
                <a:prstClr val="black"/>
              </a:solidFill>
              <a:latin typeface="Comic Sans MS" pitchFamily="66" charset="0"/>
              <a:ea typeface="+mn-ea"/>
              <a:cs typeface="Arial" charset="0"/>
            </a:endParaRPr>
          </a:p>
        </p:txBody>
      </p:sp>
      <p:sp>
        <p:nvSpPr>
          <p:cNvPr id="14" name="Rectangle 3"/>
          <p:cNvSpPr txBox="1">
            <a:spLocks noChangeArrowheads="1"/>
          </p:cNvSpPr>
          <p:nvPr/>
        </p:nvSpPr>
        <p:spPr bwMode="auto">
          <a:xfrm>
            <a:off x="357188" y="1428750"/>
            <a:ext cx="8534400" cy="428625"/>
          </a:xfrm>
          <a:prstGeom prst="rect">
            <a:avLst/>
          </a:prstGeom>
          <a:noFill/>
          <a:ln w="9525">
            <a:noFill/>
            <a:miter lim="800000"/>
            <a:headEnd/>
            <a:tailEnd/>
          </a:ln>
        </p:spPr>
        <p:txBody>
          <a:bodyPr lIns="91407" tIns="45704" rIns="91407" bIns="45704"/>
          <a:lstStyle/>
          <a:p>
            <a:pPr marL="342780" indent="-342780">
              <a:spcBef>
                <a:spcPct val="20000"/>
              </a:spcBef>
              <a:defRPr/>
            </a:pPr>
            <a:r>
              <a:rPr kumimoji="0" lang="en-US" sz="1800" dirty="0">
                <a:solidFill>
                  <a:prstClr val="black"/>
                </a:solidFill>
                <a:latin typeface="Comic Sans MS" pitchFamily="66" charset="0"/>
                <a:ea typeface="+mn-ea"/>
                <a:cs typeface="Arial" charset="0"/>
              </a:rPr>
              <a:t>The procedure involves:</a:t>
            </a:r>
          </a:p>
        </p:txBody>
      </p:sp>
      <p:pic>
        <p:nvPicPr>
          <p:cNvPr id="8" name="Picture 3" descr="F011009"/>
          <p:cNvPicPr>
            <a:picLocks noChangeAspect="1" noChangeArrowheads="1"/>
          </p:cNvPicPr>
          <p:nvPr/>
        </p:nvPicPr>
        <p:blipFill>
          <a:blip r:embed="rId2" cstate="print">
            <a:lum bright="-54000" contrast="72000"/>
          </a:blip>
          <a:srcRect/>
          <a:stretch>
            <a:fillRect/>
          </a:stretch>
        </p:blipFill>
        <p:spPr bwMode="auto">
          <a:xfrm>
            <a:off x="642938" y="1928813"/>
            <a:ext cx="2582862" cy="4629150"/>
          </a:xfrm>
          <a:prstGeom prst="rect">
            <a:avLst/>
          </a:prstGeom>
          <a:noFill/>
          <a:ln w="9525">
            <a:noFill/>
            <a:miter lim="800000"/>
            <a:headEnd/>
            <a:tailEnd/>
          </a:ln>
        </p:spPr>
      </p:pic>
      <p:sp>
        <p:nvSpPr>
          <p:cNvPr id="9" name="Rectangle 3"/>
          <p:cNvSpPr txBox="1">
            <a:spLocks noChangeArrowheads="1"/>
          </p:cNvSpPr>
          <p:nvPr/>
        </p:nvSpPr>
        <p:spPr>
          <a:xfrm>
            <a:off x="3857625" y="2214563"/>
            <a:ext cx="4905375" cy="3357562"/>
          </a:xfrm>
          <a:prstGeom prst="rect">
            <a:avLst/>
          </a:prstGeom>
        </p:spPr>
        <p:txBody>
          <a:bodyPr lIns="91407" tIns="45704" rIns="91407" bIns="45704">
            <a:normAutofit fontScale="92500" lnSpcReduction="10000"/>
          </a:bodyPr>
          <a:lstStyle/>
          <a:p>
            <a:pPr marL="342780" indent="-342780" fontAlgn="auto">
              <a:spcBef>
                <a:spcPct val="20000"/>
              </a:spcBef>
              <a:spcAft>
                <a:spcPts val="0"/>
              </a:spcAft>
              <a:buFont typeface="Arial" pitchFamily="34" charset="0"/>
              <a:buChar char="•"/>
              <a:defRPr/>
            </a:pPr>
            <a:r>
              <a:rPr kumimoji="0" lang="en-US" sz="1600" dirty="0">
                <a:solidFill>
                  <a:prstClr val="black"/>
                </a:solidFill>
                <a:latin typeface="Comic Sans MS" pitchFamily="66" charset="0"/>
                <a:ea typeface="+mn-ea"/>
                <a:cs typeface="Arial" charset="0"/>
              </a:rPr>
              <a:t>The plasmid is used to transform </a:t>
            </a:r>
            <a:r>
              <a:rPr kumimoji="0" lang="en-US" sz="1600" b="1" dirty="0" err="1">
                <a:solidFill>
                  <a:prstClr val="black"/>
                </a:solidFill>
                <a:latin typeface="Comic Sans MS" pitchFamily="66" charset="0"/>
                <a:ea typeface="+mn-ea"/>
                <a:cs typeface="Arial" charset="0"/>
              </a:rPr>
              <a:t>thymdine</a:t>
            </a:r>
            <a:r>
              <a:rPr kumimoji="0" lang="en-US" sz="1600" b="1" dirty="0">
                <a:solidFill>
                  <a:prstClr val="black"/>
                </a:solidFill>
                <a:latin typeface="Comic Sans MS" pitchFamily="66" charset="0"/>
                <a:ea typeface="+mn-ea"/>
                <a:cs typeface="Arial" charset="0"/>
              </a:rPr>
              <a:t> </a:t>
            </a:r>
            <a:r>
              <a:rPr kumimoji="0" lang="en-US" sz="1600" b="1" dirty="0" err="1">
                <a:solidFill>
                  <a:prstClr val="black"/>
                </a:solidFill>
                <a:latin typeface="Comic Sans MS" pitchFamily="66" charset="0"/>
                <a:ea typeface="+mn-ea"/>
                <a:cs typeface="Arial" charset="0"/>
              </a:rPr>
              <a:t>kinase</a:t>
            </a:r>
            <a:r>
              <a:rPr kumimoji="0" lang="en-US" sz="1600" b="1" dirty="0">
                <a:solidFill>
                  <a:prstClr val="black"/>
                </a:solidFill>
                <a:latin typeface="Comic Sans MS" pitchFamily="66" charset="0"/>
                <a:ea typeface="+mn-ea"/>
                <a:cs typeface="Arial" charset="0"/>
              </a:rPr>
              <a:t> negative cells</a:t>
            </a:r>
            <a:r>
              <a:rPr kumimoji="0" lang="en-US" sz="1600" dirty="0">
                <a:solidFill>
                  <a:prstClr val="black"/>
                </a:solidFill>
                <a:latin typeface="Comic Sans MS" pitchFamily="66" charset="0"/>
                <a:ea typeface="+mn-ea"/>
                <a:cs typeface="Arial" charset="0"/>
              </a:rPr>
              <a:t> which were previously  infected with the </a:t>
            </a:r>
            <a:r>
              <a:rPr kumimoji="0" lang="en-US" sz="1600" dirty="0" err="1">
                <a:solidFill>
                  <a:prstClr val="black"/>
                </a:solidFill>
                <a:latin typeface="Comic Sans MS" pitchFamily="66" charset="0"/>
                <a:ea typeface="+mn-ea"/>
                <a:cs typeface="Arial" charset="0"/>
              </a:rPr>
              <a:t>vaccinia</a:t>
            </a:r>
            <a:r>
              <a:rPr kumimoji="0" lang="en-US" sz="1600" dirty="0">
                <a:solidFill>
                  <a:prstClr val="black"/>
                </a:solidFill>
                <a:latin typeface="Comic Sans MS" pitchFamily="66" charset="0"/>
                <a:ea typeface="+mn-ea"/>
                <a:cs typeface="Arial" charset="0"/>
              </a:rPr>
              <a:t> virus.</a:t>
            </a:r>
          </a:p>
          <a:p>
            <a:pPr marL="342780" indent="-342780" fontAlgn="auto">
              <a:spcBef>
                <a:spcPct val="20000"/>
              </a:spcBef>
              <a:spcAft>
                <a:spcPts val="0"/>
              </a:spcAft>
              <a:defRPr/>
            </a:pPr>
            <a:endParaRPr kumimoji="0" lang="en-US" sz="1600" dirty="0">
              <a:solidFill>
                <a:prstClr val="black"/>
              </a:solidFill>
              <a:latin typeface="Comic Sans MS" pitchFamily="66" charset="0"/>
              <a:ea typeface="+mn-ea"/>
              <a:cs typeface="Arial" charset="0"/>
            </a:endParaRPr>
          </a:p>
          <a:p>
            <a:pPr marL="342780" indent="-342780" fontAlgn="auto">
              <a:spcBef>
                <a:spcPct val="20000"/>
              </a:spcBef>
              <a:spcAft>
                <a:spcPts val="0"/>
              </a:spcAft>
              <a:buFont typeface="Arial" pitchFamily="34" charset="0"/>
              <a:buChar char="•"/>
              <a:defRPr/>
            </a:pPr>
            <a:r>
              <a:rPr kumimoji="0" lang="en-US" sz="1600" b="1" dirty="0">
                <a:solidFill>
                  <a:prstClr val="black"/>
                </a:solidFill>
                <a:latin typeface="Comic Sans MS" pitchFamily="66" charset="0"/>
                <a:ea typeface="+mn-ea"/>
                <a:cs typeface="Arial" charset="0"/>
              </a:rPr>
              <a:t>Recombination</a:t>
            </a:r>
            <a:r>
              <a:rPr kumimoji="0" lang="en-US" sz="1600" dirty="0">
                <a:solidFill>
                  <a:prstClr val="black"/>
                </a:solidFill>
                <a:latin typeface="Comic Sans MS" pitchFamily="66" charset="0"/>
                <a:ea typeface="+mn-ea"/>
                <a:cs typeface="Arial" charset="0"/>
              </a:rPr>
              <a:t> between the plasmid and </a:t>
            </a:r>
            <a:r>
              <a:rPr kumimoji="0" lang="en-US" sz="1600" dirty="0" err="1">
                <a:solidFill>
                  <a:prstClr val="black"/>
                </a:solidFill>
                <a:latin typeface="Comic Sans MS" pitchFamily="66" charset="0"/>
                <a:ea typeface="+mn-ea"/>
                <a:cs typeface="Arial" charset="0"/>
              </a:rPr>
              <a:t>vaccinia</a:t>
            </a:r>
            <a:r>
              <a:rPr kumimoji="0" lang="en-US" sz="1600" dirty="0">
                <a:solidFill>
                  <a:prstClr val="black"/>
                </a:solidFill>
                <a:latin typeface="Comic Sans MS" pitchFamily="66" charset="0"/>
                <a:ea typeface="+mn-ea"/>
                <a:cs typeface="Arial" charset="0"/>
              </a:rPr>
              <a:t> virus chromosomal DNA results in transfer of antigen gene from the recombinant plasmid to the </a:t>
            </a:r>
            <a:r>
              <a:rPr kumimoji="0" lang="en-US" sz="1600" dirty="0" err="1">
                <a:solidFill>
                  <a:prstClr val="black"/>
                </a:solidFill>
                <a:latin typeface="Comic Sans MS" pitchFamily="66" charset="0"/>
                <a:ea typeface="+mn-ea"/>
                <a:cs typeface="Arial" charset="0"/>
              </a:rPr>
              <a:t>vaccinia</a:t>
            </a:r>
            <a:r>
              <a:rPr kumimoji="0" lang="en-US" sz="1600" dirty="0">
                <a:solidFill>
                  <a:prstClr val="black"/>
                </a:solidFill>
                <a:latin typeface="Comic Sans MS" pitchFamily="66" charset="0"/>
                <a:ea typeface="+mn-ea"/>
                <a:cs typeface="Arial" charset="0"/>
              </a:rPr>
              <a:t> virus.</a:t>
            </a:r>
          </a:p>
          <a:p>
            <a:pPr marL="342780" indent="-342780" fontAlgn="auto">
              <a:spcBef>
                <a:spcPct val="20000"/>
              </a:spcBef>
              <a:spcAft>
                <a:spcPts val="0"/>
              </a:spcAft>
              <a:defRPr/>
            </a:pPr>
            <a:endParaRPr kumimoji="0" lang="en-US" sz="1600" dirty="0">
              <a:solidFill>
                <a:prstClr val="black"/>
              </a:solidFill>
              <a:latin typeface="Comic Sans MS" pitchFamily="66" charset="0"/>
              <a:ea typeface="+mn-ea"/>
              <a:cs typeface="Arial" charset="0"/>
            </a:endParaRPr>
          </a:p>
          <a:p>
            <a:pPr marL="342780" indent="-342780" fontAlgn="auto">
              <a:spcBef>
                <a:spcPct val="20000"/>
              </a:spcBef>
              <a:spcAft>
                <a:spcPts val="0"/>
              </a:spcAft>
              <a:buFont typeface="Arial" pitchFamily="34" charset="0"/>
              <a:buChar char="•"/>
              <a:defRPr/>
            </a:pPr>
            <a:r>
              <a:rPr kumimoji="0" lang="en-US" sz="1600" dirty="0">
                <a:solidFill>
                  <a:prstClr val="black"/>
                </a:solidFill>
                <a:latin typeface="Comic Sans MS" pitchFamily="66" charset="0"/>
                <a:ea typeface="+mn-ea"/>
                <a:cs typeface="Arial" charset="0"/>
              </a:rPr>
              <a:t>Thus virus can now be used as a vaccine for the specific antigen.</a:t>
            </a:r>
          </a:p>
          <a:p>
            <a:pPr marL="342780" indent="-342780" fontAlgn="auto">
              <a:spcBef>
                <a:spcPct val="20000"/>
              </a:spcBef>
              <a:spcAft>
                <a:spcPts val="0"/>
              </a:spcAft>
              <a:buFont typeface="Arial" pitchFamily="34" charset="0"/>
              <a:buChar char="•"/>
              <a:defRPr/>
            </a:pPr>
            <a:endParaRPr kumimoji="0" lang="en-US" sz="1600" dirty="0">
              <a:solidFill>
                <a:prstClr val="black"/>
              </a:solidFill>
              <a:latin typeface="Comic Sans MS" pitchFamily="66" charset="0"/>
              <a:ea typeface="+mn-ea"/>
              <a:cs typeface="Arial" charset="0"/>
            </a:endParaRPr>
          </a:p>
          <a:p>
            <a:pPr marL="342780" indent="-342780" fontAlgn="auto">
              <a:spcBef>
                <a:spcPct val="20000"/>
              </a:spcBef>
              <a:spcAft>
                <a:spcPts val="0"/>
              </a:spcAft>
              <a:buFont typeface="Arial" pitchFamily="34" charset="0"/>
              <a:buChar char="•"/>
              <a:defRPr/>
            </a:pPr>
            <a:endParaRPr kumimoji="0" lang="en-US" sz="1600" dirty="0">
              <a:solidFill>
                <a:prstClr val="black"/>
              </a:solidFill>
              <a:latin typeface="Comic Sans MS" pitchFamily="66" charset="0"/>
              <a:ea typeface="+mn-ea"/>
              <a:cs typeface="Arial" charset="0"/>
            </a:endParaRPr>
          </a:p>
          <a:p>
            <a:pPr marL="342780" indent="-342780" fontAlgn="auto">
              <a:spcBef>
                <a:spcPct val="20000"/>
              </a:spcBef>
              <a:spcAft>
                <a:spcPts val="0"/>
              </a:spcAft>
              <a:defRPr/>
            </a:pPr>
            <a:r>
              <a:rPr kumimoji="0" lang="en-US" sz="1600" dirty="0">
                <a:solidFill>
                  <a:prstClr val="black"/>
                </a:solidFill>
                <a:latin typeface="Comic Sans MS" pitchFamily="66" charset="0"/>
                <a:ea typeface="+mn-ea"/>
                <a:cs typeface="Arial" charset="0"/>
              </a:rPr>
              <a:t>-&gt; Recombinant Virus</a:t>
            </a:r>
          </a:p>
        </p:txBody>
      </p:sp>
      <p:sp>
        <p:nvSpPr>
          <p:cNvPr id="331783" name="Slide Number Placeholder 10"/>
          <p:cNvSpPr>
            <a:spLocks noGrp="1"/>
          </p:cNvSpPr>
          <p:nvPr>
            <p:ph type="sldNum" sz="quarter" idx="12"/>
          </p:nvPr>
        </p:nvSpPr>
        <p:spPr>
          <a:noFill/>
        </p:spPr>
        <p:txBody>
          <a:bodyPr/>
          <a:lstStyle/>
          <a:p>
            <a:fld id="{54D6D4FC-27F2-4111-A8D3-6A60BB17C51C}" type="slidenum">
              <a:rPr lang="en-US" smtClean="0">
                <a:solidFill>
                  <a:srgbClr val="898989"/>
                </a:solidFill>
                <a:ea typeface="PMingLiU" pitchFamily="18" charset="-120"/>
              </a:rPr>
              <a:pPr/>
              <a:t>68</a:t>
            </a:fld>
            <a:endParaRPr lang="en-US"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500063" y="857250"/>
            <a:ext cx="8229600" cy="428625"/>
          </a:xfrm>
        </p:spPr>
        <p:txBody>
          <a:bodyPr/>
          <a:lstStyle/>
          <a:p>
            <a:pPr eaLnBrk="1" hangingPunct="1"/>
            <a:r>
              <a:rPr lang="en-US" sz="2000" smtClean="0">
                <a:latin typeface="Comic Sans MS" pitchFamily="66" charset="0"/>
              </a:rPr>
              <a:t>Vector Vaccines</a:t>
            </a:r>
          </a:p>
        </p:txBody>
      </p:sp>
      <p:sp>
        <p:nvSpPr>
          <p:cNvPr id="4" name="Rectangle 2"/>
          <p:cNvSpPr txBox="1">
            <a:spLocks noChangeArrowheads="1"/>
          </p:cNvSpPr>
          <p:nvPr/>
        </p:nvSpPr>
        <p:spPr>
          <a:xfrm>
            <a:off x="571500" y="142875"/>
            <a:ext cx="7772400" cy="714375"/>
          </a:xfrm>
          <a:prstGeom prst="rect">
            <a:avLst/>
          </a:prstGeom>
        </p:spPr>
        <p:txBody>
          <a:bodyPr lIns="91407" tIns="45704" rIns="91407" bIns="45704" anchor="ctr">
            <a:normAutofit/>
          </a:bodyPr>
          <a:lstStyle/>
          <a:p>
            <a:pPr algn="ctr" fontAlgn="auto">
              <a:spcAft>
                <a:spcPts val="0"/>
              </a:spcAft>
              <a:defRPr/>
            </a:pPr>
            <a:r>
              <a:rPr kumimoji="0" lang="da-DK" sz="2800" b="1" dirty="0">
                <a:solidFill>
                  <a:prstClr val="black"/>
                </a:solidFill>
                <a:latin typeface="Comic Sans MS" pitchFamily="66" charset="0"/>
                <a:ea typeface="+mn-ea"/>
                <a:cs typeface="Arial" charset="0"/>
              </a:rPr>
              <a:t>VACCINES</a:t>
            </a:r>
            <a:endParaRPr kumimoji="0" lang="en-US" sz="2800" b="1" dirty="0">
              <a:solidFill>
                <a:prstClr val="black"/>
              </a:solidFill>
              <a:latin typeface="Comic Sans MS" pitchFamily="66" charset="0"/>
              <a:ea typeface="+mn-ea"/>
              <a:cs typeface="Arial" charset="0"/>
            </a:endParaRPr>
          </a:p>
        </p:txBody>
      </p:sp>
      <p:sp>
        <p:nvSpPr>
          <p:cNvPr id="7" name="Rectangle 3"/>
          <p:cNvSpPr txBox="1">
            <a:spLocks noChangeArrowheads="1"/>
          </p:cNvSpPr>
          <p:nvPr/>
        </p:nvSpPr>
        <p:spPr bwMode="auto">
          <a:xfrm>
            <a:off x="457200" y="1600200"/>
            <a:ext cx="8382000" cy="4800600"/>
          </a:xfrm>
          <a:prstGeom prst="rect">
            <a:avLst/>
          </a:prstGeom>
          <a:noFill/>
          <a:ln w="9525">
            <a:noFill/>
            <a:miter lim="800000"/>
            <a:headEnd/>
            <a:tailEnd/>
          </a:ln>
        </p:spPr>
        <p:txBody>
          <a:bodyPr lIns="91407" tIns="45704" rIns="91407" bIns="45704"/>
          <a:lstStyle/>
          <a:p>
            <a:pPr marL="342780" indent="-342780">
              <a:spcBef>
                <a:spcPct val="20000"/>
              </a:spcBef>
              <a:buFont typeface="Arial" charset="0"/>
              <a:buChar char="•"/>
              <a:defRPr/>
            </a:pPr>
            <a:r>
              <a:rPr kumimoji="0" lang="en-US" sz="2000" dirty="0">
                <a:solidFill>
                  <a:prstClr val="black"/>
                </a:solidFill>
                <a:latin typeface="Comic Sans MS" pitchFamily="66" charset="0"/>
                <a:ea typeface="+mn-ea"/>
                <a:cs typeface="Arial" charset="0"/>
              </a:rPr>
              <a:t>A number of antigen genes have been inserted into the </a:t>
            </a:r>
            <a:r>
              <a:rPr kumimoji="0" lang="en-US" sz="2000" i="1" dirty="0" err="1">
                <a:solidFill>
                  <a:prstClr val="black"/>
                </a:solidFill>
                <a:latin typeface="Comic Sans MS" pitchFamily="66" charset="0"/>
                <a:ea typeface="+mn-ea"/>
                <a:cs typeface="Arial" charset="0"/>
              </a:rPr>
              <a:t>vaccinia</a:t>
            </a:r>
            <a:r>
              <a:rPr kumimoji="0" lang="en-US" sz="2000" dirty="0">
                <a:solidFill>
                  <a:prstClr val="black"/>
                </a:solidFill>
                <a:latin typeface="Comic Sans MS" pitchFamily="66" charset="0"/>
                <a:ea typeface="+mn-ea"/>
                <a:cs typeface="Arial" charset="0"/>
              </a:rPr>
              <a:t> virus genome e.g.</a:t>
            </a:r>
          </a:p>
          <a:p>
            <a:pPr marL="342780" indent="-342780">
              <a:spcBef>
                <a:spcPct val="20000"/>
              </a:spcBef>
              <a:defRPr/>
            </a:pPr>
            <a:endParaRPr kumimoji="0" lang="en-US" sz="2000" dirty="0">
              <a:solidFill>
                <a:prstClr val="black"/>
              </a:solidFill>
              <a:latin typeface="Comic Sans MS" pitchFamily="66" charset="0"/>
              <a:ea typeface="+mn-ea"/>
              <a:cs typeface="Arial" charset="0"/>
            </a:endParaRPr>
          </a:p>
          <a:p>
            <a:pPr marL="342780" indent="-342780">
              <a:spcBef>
                <a:spcPct val="20000"/>
              </a:spcBef>
              <a:buClr>
                <a:srgbClr val="FF0000"/>
              </a:buClr>
              <a:buFont typeface="Wingdings" pitchFamily="2" charset="2"/>
              <a:buChar char="v"/>
              <a:defRPr/>
            </a:pPr>
            <a:r>
              <a:rPr kumimoji="0" lang="en-US" sz="2000" dirty="0">
                <a:solidFill>
                  <a:prstClr val="black"/>
                </a:solidFill>
                <a:latin typeface="Comic Sans MS" pitchFamily="66" charset="0"/>
                <a:ea typeface="+mn-ea"/>
                <a:cs typeface="Arial" charset="0"/>
              </a:rPr>
              <a:t>Rabies virus G protein</a:t>
            </a:r>
          </a:p>
          <a:p>
            <a:pPr marL="342780" indent="-342780">
              <a:spcBef>
                <a:spcPct val="20000"/>
              </a:spcBef>
              <a:buClr>
                <a:srgbClr val="FF0000"/>
              </a:buClr>
              <a:buFont typeface="Wingdings" pitchFamily="2" charset="2"/>
              <a:buChar char="v"/>
              <a:defRPr/>
            </a:pPr>
            <a:r>
              <a:rPr kumimoji="0" lang="en-US" sz="2000" dirty="0">
                <a:solidFill>
                  <a:prstClr val="black"/>
                </a:solidFill>
                <a:latin typeface="Comic Sans MS" pitchFamily="66" charset="0"/>
                <a:ea typeface="+mn-ea"/>
                <a:cs typeface="Arial" charset="0"/>
              </a:rPr>
              <a:t>Hepatitis B surface antigen</a:t>
            </a:r>
          </a:p>
          <a:p>
            <a:pPr marL="342780" indent="-342780">
              <a:spcBef>
                <a:spcPct val="20000"/>
              </a:spcBef>
              <a:buClr>
                <a:srgbClr val="FF0000"/>
              </a:buClr>
              <a:buFont typeface="Wingdings" pitchFamily="2" charset="2"/>
              <a:buChar char="v"/>
              <a:defRPr/>
            </a:pPr>
            <a:r>
              <a:rPr kumimoji="0" lang="en-US" sz="2000" dirty="0">
                <a:solidFill>
                  <a:prstClr val="black"/>
                </a:solidFill>
                <a:latin typeface="Comic Sans MS" pitchFamily="66" charset="0"/>
                <a:ea typeface="+mn-ea"/>
                <a:cs typeface="Arial" charset="0"/>
              </a:rPr>
              <a:t>Influenza virus NP and HA proteins.</a:t>
            </a:r>
          </a:p>
          <a:p>
            <a:pPr marL="342780" indent="-342780">
              <a:spcBef>
                <a:spcPct val="20000"/>
              </a:spcBef>
              <a:buClr>
                <a:srgbClr val="FF0000"/>
              </a:buClr>
              <a:defRPr/>
            </a:pPr>
            <a:endParaRPr kumimoji="0" lang="en-US" sz="2000" dirty="0">
              <a:solidFill>
                <a:prstClr val="black"/>
              </a:solidFill>
              <a:latin typeface="Comic Sans MS" pitchFamily="66" charset="0"/>
              <a:ea typeface="+mn-ea"/>
              <a:cs typeface="Arial" charset="0"/>
            </a:endParaRPr>
          </a:p>
          <a:p>
            <a:pPr marL="342780" indent="-342780">
              <a:spcBef>
                <a:spcPct val="20000"/>
              </a:spcBef>
              <a:buFont typeface="Arial" charset="0"/>
              <a:buChar char="•"/>
              <a:defRPr/>
            </a:pPr>
            <a:r>
              <a:rPr kumimoji="0" lang="en-US" sz="2000" dirty="0">
                <a:solidFill>
                  <a:prstClr val="black"/>
                </a:solidFill>
                <a:latin typeface="Comic Sans MS" pitchFamily="66" charset="0"/>
                <a:ea typeface="+mn-ea"/>
                <a:cs typeface="Arial" charset="0"/>
              </a:rPr>
              <a:t>A recombinant </a:t>
            </a:r>
            <a:r>
              <a:rPr kumimoji="0" lang="en-US" sz="2000" i="1" dirty="0" err="1">
                <a:solidFill>
                  <a:prstClr val="black"/>
                </a:solidFill>
                <a:latin typeface="Comic Sans MS" pitchFamily="66" charset="0"/>
                <a:ea typeface="+mn-ea"/>
                <a:cs typeface="Arial" charset="0"/>
              </a:rPr>
              <a:t>vaccinia</a:t>
            </a:r>
            <a:r>
              <a:rPr kumimoji="0" lang="en-US" sz="2000" dirty="0">
                <a:solidFill>
                  <a:prstClr val="black"/>
                </a:solidFill>
                <a:latin typeface="Comic Sans MS" pitchFamily="66" charset="0"/>
                <a:ea typeface="+mn-ea"/>
                <a:cs typeface="Arial" charset="0"/>
              </a:rPr>
              <a:t> virus vaccine for rabies (</a:t>
            </a:r>
            <a:r>
              <a:rPr kumimoji="0" lang="el-GR" sz="2000" dirty="0">
                <a:solidFill>
                  <a:prstClr val="black"/>
                </a:solidFill>
                <a:latin typeface="Comic Sans MS" pitchFamily="66" charset="0"/>
                <a:ea typeface="+mn-ea"/>
                <a:cs typeface="Arial" charset="0"/>
              </a:rPr>
              <a:t>λύσσα)</a:t>
            </a:r>
            <a:r>
              <a:rPr kumimoji="0" lang="en-US" sz="2000" dirty="0">
                <a:solidFill>
                  <a:prstClr val="black"/>
                </a:solidFill>
                <a:latin typeface="Comic Sans MS" pitchFamily="66" charset="0"/>
                <a:ea typeface="+mn-ea"/>
                <a:cs typeface="Arial" charset="0"/>
              </a:rPr>
              <a:t> is able to elicit neutralizing antibodies in foxes which is a major carrier of the disease.</a:t>
            </a:r>
          </a:p>
        </p:txBody>
      </p:sp>
      <p:sp>
        <p:nvSpPr>
          <p:cNvPr id="332805" name="Slide Number Placeholder 9"/>
          <p:cNvSpPr>
            <a:spLocks noGrp="1"/>
          </p:cNvSpPr>
          <p:nvPr>
            <p:ph type="sldNum" sz="quarter" idx="12"/>
          </p:nvPr>
        </p:nvSpPr>
        <p:spPr>
          <a:noFill/>
        </p:spPr>
        <p:txBody>
          <a:bodyPr/>
          <a:lstStyle/>
          <a:p>
            <a:fld id="{23F4ACB1-AFA7-45E4-854C-B63038067E8D}" type="slidenum">
              <a:rPr lang="en-US" smtClean="0">
                <a:solidFill>
                  <a:srgbClr val="898989"/>
                </a:solidFill>
                <a:ea typeface="PMingLiU" pitchFamily="18" charset="-120"/>
              </a:rPr>
              <a:pPr/>
              <a:t>69</a:t>
            </a:fld>
            <a:endParaRPr lang="en-US"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2803525" y="2933700"/>
            <a:ext cx="184150" cy="369888"/>
          </a:xfrm>
          <a:prstGeom prst="rect">
            <a:avLst/>
          </a:prstGeom>
          <a:noFill/>
          <a:ln w="9525">
            <a:noFill/>
            <a:miter lim="800000"/>
            <a:headEnd/>
            <a:tailEnd/>
          </a:ln>
          <a:effectLst/>
        </p:spPr>
        <p:txBody>
          <a:bodyPr wrap="none" lIns="91407" tIns="45704" rIns="91407" bIns="45704">
            <a:spAutoFit/>
          </a:bodyPr>
          <a:lstStyle/>
          <a:p>
            <a:pPr eaLnBrk="0" hangingPunct="0">
              <a:defRPr/>
            </a:pPr>
            <a:endParaRPr kumimoji="0" lang="el-GR" sz="1800" b="1" dirty="0">
              <a:solidFill>
                <a:srgbClr val="000000"/>
              </a:solidFill>
              <a:ea typeface="+mn-ea"/>
            </a:endParaRPr>
          </a:p>
        </p:txBody>
      </p:sp>
      <p:sp>
        <p:nvSpPr>
          <p:cNvPr id="272387" name="Text Box 5"/>
          <p:cNvSpPr txBox="1">
            <a:spLocks noChangeArrowheads="1"/>
          </p:cNvSpPr>
          <p:nvPr/>
        </p:nvSpPr>
        <p:spPr bwMode="auto">
          <a:xfrm>
            <a:off x="762000" y="2590800"/>
            <a:ext cx="7986713" cy="1200150"/>
          </a:xfrm>
          <a:prstGeom prst="rect">
            <a:avLst/>
          </a:prstGeom>
          <a:noFill/>
          <a:ln w="9525">
            <a:noFill/>
            <a:miter lim="800000"/>
            <a:headEnd/>
            <a:tailEnd/>
          </a:ln>
        </p:spPr>
        <p:txBody>
          <a:bodyPr lIns="91407" tIns="45704" rIns="91407" bIns="45704">
            <a:spAutoFit/>
          </a:bodyPr>
          <a:lstStyle/>
          <a:p>
            <a:pPr eaLnBrk="0" hangingPunct="0"/>
            <a:r>
              <a:rPr kumimoji="0" lang="en-US" b="1">
                <a:solidFill>
                  <a:srgbClr val="FFFFFF"/>
                </a:solidFill>
              </a:rPr>
              <a:t>O</a:t>
            </a:r>
            <a:r>
              <a:rPr kumimoji="0" lang="el-GR" b="1">
                <a:solidFill>
                  <a:srgbClr val="FFFFFF"/>
                </a:solidFill>
              </a:rPr>
              <a:t>ι ιοί ομαδοποιούνται σε </a:t>
            </a:r>
            <a:r>
              <a:rPr kumimoji="0" lang="el-GR" b="1">
                <a:solidFill>
                  <a:srgbClr val="FFFF66"/>
                </a:solidFill>
              </a:rPr>
              <a:t>οικογένειες</a:t>
            </a:r>
            <a:r>
              <a:rPr kumimoji="0" lang="en-US" b="1">
                <a:solidFill>
                  <a:srgbClr val="FFFF66"/>
                </a:solidFill>
              </a:rPr>
              <a:t> (families)</a:t>
            </a:r>
            <a:r>
              <a:rPr kumimoji="0" lang="el-GR" b="1">
                <a:solidFill>
                  <a:srgbClr val="FFFF66"/>
                </a:solidFill>
              </a:rPr>
              <a:t> </a:t>
            </a:r>
            <a:r>
              <a:rPr kumimoji="0" lang="el-GR" b="1">
                <a:solidFill>
                  <a:srgbClr val="FFFFFF"/>
                </a:solidFill>
              </a:rPr>
              <a:t>με βάση μορφολογικά χαρακτηριστικά και σε </a:t>
            </a:r>
            <a:r>
              <a:rPr kumimoji="0" lang="el-GR" b="1">
                <a:solidFill>
                  <a:srgbClr val="FFFF66"/>
                </a:solidFill>
              </a:rPr>
              <a:t>είδη</a:t>
            </a:r>
            <a:r>
              <a:rPr kumimoji="0" lang="en-US" b="1">
                <a:solidFill>
                  <a:srgbClr val="FFFF66"/>
                </a:solidFill>
              </a:rPr>
              <a:t> (species) </a:t>
            </a:r>
            <a:r>
              <a:rPr kumimoji="0" lang="el-GR" b="1">
                <a:solidFill>
                  <a:srgbClr val="FFFFFF"/>
                </a:solidFill>
              </a:rPr>
              <a:t> με βάση τον ξενιστή και την ασθένεια</a:t>
            </a:r>
            <a:endParaRPr kumimoji="0" lang="en-US" b="1">
              <a:solidFill>
                <a:srgbClr val="FFFF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4" descr="Targets and mechanisms of vaccine-induced immunity in prevention of HCV infection."/>
          <p:cNvPicPr>
            <a:picLocks noChangeAspect="1" noChangeArrowheads="1"/>
          </p:cNvPicPr>
          <p:nvPr/>
        </p:nvPicPr>
        <p:blipFill>
          <a:blip r:embed="rId2" cstate="print"/>
          <a:srcRect/>
          <a:stretch>
            <a:fillRect/>
          </a:stretch>
        </p:blipFill>
        <p:spPr bwMode="auto">
          <a:xfrm>
            <a:off x="2714625" y="369888"/>
            <a:ext cx="6062663" cy="5908675"/>
          </a:xfrm>
          <a:prstGeom prst="rect">
            <a:avLst/>
          </a:prstGeom>
          <a:noFill/>
          <a:ln w="9525">
            <a:noFill/>
            <a:miter lim="800000"/>
            <a:headEnd/>
            <a:tailEnd/>
          </a:ln>
        </p:spPr>
      </p:pic>
      <p:sp>
        <p:nvSpPr>
          <p:cNvPr id="4" name="TextBox 3"/>
          <p:cNvSpPr txBox="1"/>
          <p:nvPr/>
        </p:nvSpPr>
        <p:spPr>
          <a:xfrm>
            <a:off x="500063" y="1285875"/>
            <a:ext cx="1844675" cy="461963"/>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HCV vaccine</a:t>
            </a:r>
            <a:endParaRPr lang="el-GR" dirty="0">
              <a:effectLst>
                <a:outerShdw blurRad="38100" dist="38100" dir="2700000" algn="tl">
                  <a:srgbClr val="000000">
                    <a:alpha val="43137"/>
                  </a:srgbClr>
                </a:outerShdw>
              </a:effectLst>
            </a:endParaRPr>
          </a:p>
        </p:txBody>
      </p:sp>
      <p:sp>
        <p:nvSpPr>
          <p:cNvPr id="333828" name="TextBox 5"/>
          <p:cNvSpPr txBox="1">
            <a:spLocks noChangeArrowheads="1"/>
          </p:cNvSpPr>
          <p:nvPr/>
        </p:nvSpPr>
        <p:spPr bwMode="auto">
          <a:xfrm>
            <a:off x="71438" y="2786063"/>
            <a:ext cx="2576512" cy="708025"/>
          </a:xfrm>
          <a:prstGeom prst="rect">
            <a:avLst/>
          </a:prstGeom>
          <a:noFill/>
          <a:ln w="9525">
            <a:noFill/>
            <a:miter lim="800000"/>
            <a:headEnd/>
            <a:tailEnd/>
          </a:ln>
        </p:spPr>
        <p:txBody>
          <a:bodyPr wrap="none">
            <a:spAutoFit/>
          </a:bodyPr>
          <a:lstStyle/>
          <a:p>
            <a:pPr>
              <a:buFont typeface="Arial" pitchFamily="34" charset="0"/>
              <a:buChar char="•"/>
            </a:pPr>
            <a:r>
              <a:rPr lang="el-GR" sz="2000"/>
              <a:t>Πολλές προσπάθειες</a:t>
            </a:r>
          </a:p>
          <a:p>
            <a:pPr>
              <a:buFont typeface="Arial" pitchFamily="34" charset="0"/>
              <a:buChar char="•"/>
            </a:pPr>
            <a:r>
              <a:rPr lang="el-GR" sz="2000"/>
              <a:t>Δεν έχει βρεθεί ακόμα</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152400" y="304800"/>
            <a:ext cx="3505200" cy="2895600"/>
          </a:xfrm>
        </p:spPr>
        <p:txBody>
          <a:bodyPr/>
          <a:lstStyle/>
          <a:p>
            <a:pPr eaLnBrk="1" hangingPunct="1"/>
            <a:r>
              <a:rPr lang="en-US" sz="3200" smtClean="0"/>
              <a:t>How do you make a traditional vaccine? </a:t>
            </a:r>
            <a:endParaRPr lang="en-US" sz="2400" smtClean="0"/>
          </a:p>
        </p:txBody>
      </p:sp>
      <p:sp>
        <p:nvSpPr>
          <p:cNvPr id="334851" name="Text Box 118"/>
          <p:cNvSpPr txBox="1">
            <a:spLocks noChangeArrowheads="1"/>
          </p:cNvSpPr>
          <p:nvPr/>
        </p:nvSpPr>
        <p:spPr bwMode="auto">
          <a:xfrm>
            <a:off x="381000" y="3429000"/>
            <a:ext cx="3200400" cy="2616200"/>
          </a:xfrm>
          <a:prstGeom prst="rect">
            <a:avLst/>
          </a:prstGeom>
          <a:noFill/>
          <a:ln w="9525">
            <a:noFill/>
            <a:miter lim="800000"/>
            <a:headEnd/>
            <a:tailEnd/>
          </a:ln>
        </p:spPr>
        <p:txBody>
          <a:bodyPr lIns="91407" tIns="45704" rIns="91407" bIns="45704">
            <a:spAutoFit/>
          </a:bodyPr>
          <a:lstStyle/>
          <a:p>
            <a:pPr eaLnBrk="0" hangingPunct="0"/>
            <a:r>
              <a:rPr kumimoji="0" lang="en-US" sz="2000">
                <a:solidFill>
                  <a:srgbClr val="000000"/>
                </a:solidFill>
                <a:latin typeface="Tahoma" pitchFamily="34" charset="0"/>
                <a:ea typeface="MS PGothic" pitchFamily="34" charset="-128"/>
              </a:rPr>
              <a:t>See:</a:t>
            </a:r>
            <a:r>
              <a:rPr kumimoji="0" lang="en-US" sz="2000">
                <a:solidFill>
                  <a:srgbClr val="000000"/>
                </a:solidFill>
                <a:latin typeface="Tahoma" pitchFamily="34" charset="0"/>
                <a:ea typeface="MS PGothic" pitchFamily="34" charset="-128"/>
                <a:hlinkClick r:id="rId2"/>
              </a:rPr>
              <a:t>http://www.influenza.com/Index.cfm?FA=Science_History_6</a:t>
            </a:r>
            <a:r>
              <a:rPr kumimoji="0" lang="en-US" sz="2000">
                <a:solidFill>
                  <a:srgbClr val="000000"/>
                </a:solidFill>
                <a:latin typeface="Tahoma" pitchFamily="34" charset="0"/>
                <a:ea typeface="MS PGothic" pitchFamily="34" charset="-128"/>
              </a:rPr>
              <a:t> </a:t>
            </a:r>
          </a:p>
          <a:p>
            <a:pPr eaLnBrk="0" hangingPunct="0"/>
            <a:endParaRPr kumimoji="0" lang="en-US" sz="2000">
              <a:solidFill>
                <a:srgbClr val="000000"/>
              </a:solidFill>
              <a:latin typeface="Tahoma" pitchFamily="34" charset="0"/>
              <a:ea typeface="MS PGothic" pitchFamily="34" charset="-128"/>
            </a:endParaRPr>
          </a:p>
          <a:p>
            <a:pPr eaLnBrk="0" hangingPunct="0"/>
            <a:r>
              <a:rPr kumimoji="0" lang="en-US" sz="2000">
                <a:solidFill>
                  <a:srgbClr val="000000"/>
                </a:solidFill>
                <a:latin typeface="Tahoma" pitchFamily="34" charset="0"/>
                <a:ea typeface="MS PGothic" pitchFamily="34" charset="-128"/>
              </a:rPr>
              <a:t>For information about H1N1 Flu (Swine Flu), see: </a:t>
            </a:r>
            <a:r>
              <a:rPr kumimoji="0" lang="en-US" sz="2000">
                <a:solidFill>
                  <a:srgbClr val="000000"/>
                </a:solidFill>
                <a:latin typeface="Tahoma" pitchFamily="34" charset="0"/>
                <a:ea typeface="MS PGothic" pitchFamily="34" charset="-128"/>
                <a:hlinkClick r:id="rId3"/>
              </a:rPr>
              <a:t>http://www.cdc.gov/H1N1FLU/</a:t>
            </a:r>
            <a:r>
              <a:rPr kumimoji="0" lang="en-US" sz="2000">
                <a:solidFill>
                  <a:srgbClr val="000000"/>
                </a:solidFill>
                <a:latin typeface="Tahoma" pitchFamily="34" charset="0"/>
                <a:ea typeface="MS PGothic" pitchFamily="34" charset="-128"/>
              </a:rPr>
              <a:t> </a:t>
            </a:r>
          </a:p>
        </p:txBody>
      </p:sp>
      <p:pic>
        <p:nvPicPr>
          <p:cNvPr id="334852" name="Picture 4" descr="http://www.influenza.com/images/timeline.gif"/>
          <p:cNvPicPr>
            <a:picLocks noChangeAspect="1" noChangeArrowheads="1"/>
          </p:cNvPicPr>
          <p:nvPr/>
        </p:nvPicPr>
        <p:blipFill>
          <a:blip r:embed="rId4" cstate="print"/>
          <a:srcRect/>
          <a:stretch>
            <a:fillRect/>
          </a:stretch>
        </p:blipFill>
        <p:spPr bwMode="auto">
          <a:xfrm>
            <a:off x="3716338" y="76200"/>
            <a:ext cx="5256212"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500063" y="857250"/>
            <a:ext cx="8229600" cy="428625"/>
          </a:xfrm>
        </p:spPr>
        <p:txBody>
          <a:bodyPr/>
          <a:lstStyle/>
          <a:p>
            <a:pPr eaLnBrk="1" hangingPunct="1"/>
            <a:r>
              <a:rPr lang="en-US" sz="2000" smtClean="0">
                <a:latin typeface="Comic Sans MS" pitchFamily="66" charset="0"/>
              </a:rPr>
              <a:t>Vaccine Approval </a:t>
            </a:r>
          </a:p>
        </p:txBody>
      </p:sp>
      <p:sp>
        <p:nvSpPr>
          <p:cNvPr id="4" name="Rectangle 2"/>
          <p:cNvSpPr txBox="1">
            <a:spLocks noChangeArrowheads="1"/>
          </p:cNvSpPr>
          <p:nvPr/>
        </p:nvSpPr>
        <p:spPr>
          <a:xfrm>
            <a:off x="571500" y="142875"/>
            <a:ext cx="7772400" cy="714375"/>
          </a:xfrm>
          <a:prstGeom prst="rect">
            <a:avLst/>
          </a:prstGeom>
        </p:spPr>
        <p:txBody>
          <a:bodyPr lIns="91407" tIns="45704" rIns="91407" bIns="45704" anchor="ctr">
            <a:normAutofit/>
          </a:bodyPr>
          <a:lstStyle/>
          <a:p>
            <a:pPr algn="ctr" fontAlgn="auto">
              <a:spcAft>
                <a:spcPts val="0"/>
              </a:spcAft>
              <a:defRPr/>
            </a:pPr>
            <a:r>
              <a:rPr kumimoji="0" lang="da-DK" sz="2800" b="1" dirty="0">
                <a:solidFill>
                  <a:prstClr val="black"/>
                </a:solidFill>
                <a:latin typeface="Comic Sans MS" pitchFamily="66" charset="0"/>
                <a:ea typeface="+mn-ea"/>
                <a:cs typeface="Arial" charset="0"/>
              </a:rPr>
              <a:t>VACCINES</a:t>
            </a:r>
            <a:endParaRPr kumimoji="0" lang="en-US" sz="2800" b="1" dirty="0">
              <a:solidFill>
                <a:prstClr val="black"/>
              </a:solidFill>
              <a:latin typeface="Comic Sans MS" pitchFamily="66" charset="0"/>
              <a:ea typeface="+mn-ea"/>
              <a:cs typeface="Arial" charset="0"/>
            </a:endParaRPr>
          </a:p>
        </p:txBody>
      </p:sp>
      <p:sp>
        <p:nvSpPr>
          <p:cNvPr id="37892" name="Rectangle 5"/>
          <p:cNvSpPr>
            <a:spLocks noChangeArrowheads="1"/>
          </p:cNvSpPr>
          <p:nvPr/>
        </p:nvSpPr>
        <p:spPr bwMode="auto">
          <a:xfrm>
            <a:off x="642938" y="1785938"/>
            <a:ext cx="7929562" cy="2828925"/>
          </a:xfrm>
          <a:prstGeom prst="rect">
            <a:avLst/>
          </a:prstGeom>
          <a:noFill/>
          <a:ln w="9525">
            <a:noFill/>
            <a:miter lim="800000"/>
            <a:headEnd/>
            <a:tailEnd/>
          </a:ln>
        </p:spPr>
        <p:txBody>
          <a:bodyPr lIns="91407" tIns="45704" rIns="91407" bIns="45704"/>
          <a:lstStyle/>
          <a:p>
            <a:pPr marL="342780" indent="-342780">
              <a:spcBef>
                <a:spcPct val="20000"/>
              </a:spcBef>
              <a:buFontTx/>
              <a:buChar char="•"/>
              <a:defRPr/>
            </a:pPr>
            <a:r>
              <a:rPr kumimoji="0" lang="en-US" sz="2000" dirty="0">
                <a:solidFill>
                  <a:prstClr val="black"/>
                </a:solidFill>
                <a:latin typeface="Comic Sans MS" pitchFamily="66" charset="0"/>
                <a:ea typeface="+mn-ea"/>
                <a:cs typeface="Arial" charset="0"/>
              </a:rPr>
              <a:t>Done by CBER (Center for Biologics Evaluation and Research), an arm of the FDA</a:t>
            </a:r>
          </a:p>
          <a:p>
            <a:pPr marL="342780" indent="-342780">
              <a:spcBef>
                <a:spcPct val="20000"/>
              </a:spcBef>
              <a:buFontTx/>
              <a:buChar char="•"/>
              <a:defRPr/>
            </a:pPr>
            <a:endParaRPr kumimoji="0" lang="en-US" sz="2000" dirty="0">
              <a:solidFill>
                <a:prstClr val="black"/>
              </a:solidFill>
              <a:latin typeface="Comic Sans MS" pitchFamily="66" charset="0"/>
              <a:ea typeface="+mn-ea"/>
              <a:cs typeface="Arial" charset="0"/>
            </a:endParaRPr>
          </a:p>
          <a:p>
            <a:pPr marL="342780" indent="-342780">
              <a:spcBef>
                <a:spcPct val="20000"/>
              </a:spcBef>
              <a:buFontTx/>
              <a:buChar char="•"/>
              <a:defRPr/>
            </a:pPr>
            <a:r>
              <a:rPr kumimoji="0" lang="en-US" sz="2000" dirty="0">
                <a:solidFill>
                  <a:prstClr val="black"/>
                </a:solidFill>
                <a:latin typeface="Comic Sans MS" pitchFamily="66" charset="0"/>
                <a:ea typeface="+mn-ea"/>
                <a:cs typeface="Arial" charset="0"/>
              </a:rPr>
              <a:t>Generally same clinical trial evaluation as other biologics and drugs</a:t>
            </a:r>
          </a:p>
          <a:p>
            <a:pPr marL="342780" indent="-342780">
              <a:spcBef>
                <a:spcPct val="20000"/>
              </a:spcBef>
              <a:defRPr/>
            </a:pPr>
            <a:endParaRPr kumimoji="0" lang="en-US" sz="2000" dirty="0">
              <a:solidFill>
                <a:prstClr val="black"/>
              </a:solidFill>
              <a:latin typeface="Comic Sans MS" pitchFamily="66" charset="0"/>
              <a:ea typeface="+mn-ea"/>
              <a:cs typeface="Arial" charset="0"/>
            </a:endParaRPr>
          </a:p>
          <a:p>
            <a:pPr marL="342780" indent="-342780">
              <a:spcBef>
                <a:spcPct val="20000"/>
              </a:spcBef>
              <a:buFontTx/>
              <a:buChar char="•"/>
              <a:defRPr/>
            </a:pPr>
            <a:r>
              <a:rPr kumimoji="0" lang="en-US" sz="2000" dirty="0">
                <a:solidFill>
                  <a:prstClr val="black"/>
                </a:solidFill>
                <a:latin typeface="Comic Sans MS" pitchFamily="66" charset="0"/>
                <a:ea typeface="+mn-ea"/>
                <a:cs typeface="Arial" charset="0"/>
              </a:rPr>
              <a:t>Site to learn more about vaccines:</a:t>
            </a:r>
          </a:p>
          <a:p>
            <a:pPr marL="342780" indent="-342780">
              <a:spcBef>
                <a:spcPct val="20000"/>
              </a:spcBef>
              <a:buFontTx/>
              <a:buChar char="•"/>
              <a:defRPr/>
            </a:pPr>
            <a:endParaRPr kumimoji="0" lang="en-US" sz="2000" dirty="0">
              <a:solidFill>
                <a:prstClr val="black"/>
              </a:solidFill>
              <a:latin typeface="Comic Sans MS" pitchFamily="66" charset="0"/>
              <a:ea typeface="+mn-ea"/>
              <a:cs typeface="Arial" charset="0"/>
            </a:endParaRPr>
          </a:p>
          <a:p>
            <a:pPr marL="342780" indent="-342780">
              <a:spcBef>
                <a:spcPct val="20000"/>
              </a:spcBef>
              <a:defRPr/>
            </a:pPr>
            <a:r>
              <a:rPr kumimoji="0" lang="en-US" sz="2000" dirty="0">
                <a:solidFill>
                  <a:prstClr val="black"/>
                </a:solidFill>
                <a:latin typeface="Comic Sans MS" pitchFamily="66" charset="0"/>
                <a:ea typeface="+mn-ea"/>
                <a:cs typeface="Arial" charset="0"/>
              </a:rPr>
              <a:t>http://www.fda.gov/cber/vaccine/vacappr.htm</a:t>
            </a:r>
          </a:p>
        </p:txBody>
      </p:sp>
      <p:sp>
        <p:nvSpPr>
          <p:cNvPr id="335877" name="Slide Number Placeholder 17"/>
          <p:cNvSpPr>
            <a:spLocks noGrp="1"/>
          </p:cNvSpPr>
          <p:nvPr>
            <p:ph type="sldNum" sz="quarter" idx="12"/>
          </p:nvPr>
        </p:nvSpPr>
        <p:spPr>
          <a:noFill/>
        </p:spPr>
        <p:txBody>
          <a:bodyPr/>
          <a:lstStyle/>
          <a:p>
            <a:fld id="{CB11A7C2-CBA3-4C66-A7F9-374227B07BF9}" type="slidenum">
              <a:rPr lang="en-US" smtClean="0">
                <a:solidFill>
                  <a:srgbClr val="898989"/>
                </a:solidFill>
                <a:ea typeface="PMingLiU" pitchFamily="18" charset="-120"/>
              </a:rPr>
              <a:pPr/>
              <a:t>72</a:t>
            </a:fld>
            <a:endParaRPr lang="en-US" smtClean="0">
              <a:solidFill>
                <a:srgbClr val="898989"/>
              </a:solidFill>
              <a:ea typeface="PMingLiU" pitchFamily="18"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1763713" y="3089275"/>
            <a:ext cx="6724650" cy="457200"/>
          </a:xfrm>
          <a:prstGeom prst="rect">
            <a:avLst/>
          </a:prstGeom>
          <a:noFill/>
          <a:ln w="9525">
            <a:noFill/>
            <a:miter lim="800000"/>
            <a:headEnd/>
            <a:tailEnd/>
          </a:ln>
        </p:spPr>
        <p:txBody>
          <a:bodyPr wrap="none" lIns="91407" tIns="45704" rIns="91407" bIns="45704">
            <a:spAutoFit/>
          </a:bodyPr>
          <a:lstStyle/>
          <a:p>
            <a:pPr eaLnBrk="0" hangingPunct="0"/>
            <a:r>
              <a:rPr kumimoji="0" lang="el-GR" b="1">
                <a:solidFill>
                  <a:srgbClr val="FFFFFF"/>
                </a:solidFill>
              </a:rPr>
              <a:t>Στα είδη ανήκουν διαφορετικά </a:t>
            </a:r>
            <a:r>
              <a:rPr kumimoji="0" lang="el-GR" b="1">
                <a:solidFill>
                  <a:srgbClr val="FFFF66"/>
                </a:solidFill>
              </a:rPr>
              <a:t>στελέχη (</a:t>
            </a:r>
            <a:r>
              <a:rPr kumimoji="0" lang="en-US" b="1">
                <a:solidFill>
                  <a:srgbClr val="FFFF66"/>
                </a:solidFill>
              </a:rPr>
              <a:t>isolates</a:t>
            </a:r>
            <a:r>
              <a:rPr kumimoji="0" lang="el-GR" b="1">
                <a:solidFill>
                  <a:srgbClr val="FFFF66"/>
                </a:solidFill>
              </a:rPr>
              <a:t>)</a:t>
            </a:r>
            <a:endParaRPr kumimoji="0" lang="en-US" b="1">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44450"/>
            <a:ext cx="7772400" cy="1143000"/>
          </a:xfrm>
        </p:spPr>
        <p:txBody>
          <a:bodyPr/>
          <a:lstStyle/>
          <a:p>
            <a:r>
              <a:rPr lang="en-US" smtClean="0"/>
              <a:t>Helical Viruses</a:t>
            </a:r>
          </a:p>
        </p:txBody>
      </p:sp>
      <p:pic>
        <p:nvPicPr>
          <p:cNvPr id="274435" name="Picture 3" descr="10679_00_0350A"/>
          <p:cNvPicPr>
            <a:picLocks noChangeAspect="1" noChangeArrowheads="1"/>
          </p:cNvPicPr>
          <p:nvPr/>
        </p:nvPicPr>
        <p:blipFill>
          <a:blip r:embed="rId2" cstate="print"/>
          <a:srcRect l="21001" t="3778" r="50119" b="49704"/>
          <a:stretch>
            <a:fillRect/>
          </a:stretch>
        </p:blipFill>
        <p:spPr bwMode="auto">
          <a:xfrm>
            <a:off x="111125" y="836613"/>
            <a:ext cx="2876550" cy="2606675"/>
          </a:xfrm>
          <a:prstGeom prst="rect">
            <a:avLst/>
          </a:prstGeom>
          <a:noFill/>
          <a:ln w="9525">
            <a:noFill/>
            <a:miter lim="800000"/>
            <a:headEnd/>
            <a:tailEnd/>
          </a:ln>
        </p:spPr>
      </p:pic>
      <p:pic>
        <p:nvPicPr>
          <p:cNvPr id="274436" name="Picture 4" descr="Virions.JPG (42047 bytes)"/>
          <p:cNvPicPr>
            <a:picLocks noChangeAspect="1" noChangeArrowheads="1"/>
          </p:cNvPicPr>
          <p:nvPr/>
        </p:nvPicPr>
        <p:blipFill>
          <a:blip r:embed="rId3" cstate="print"/>
          <a:srcRect/>
          <a:stretch>
            <a:fillRect/>
          </a:stretch>
        </p:blipFill>
        <p:spPr bwMode="auto">
          <a:xfrm>
            <a:off x="4191000" y="1600200"/>
            <a:ext cx="4343400" cy="1828800"/>
          </a:xfrm>
          <a:prstGeom prst="rect">
            <a:avLst/>
          </a:prstGeom>
          <a:noFill/>
          <a:ln w="9525">
            <a:noFill/>
            <a:miter lim="800000"/>
            <a:headEnd/>
            <a:tailEnd/>
          </a:ln>
        </p:spPr>
      </p:pic>
      <p:sp>
        <p:nvSpPr>
          <p:cNvPr id="274437" name="Rectangle 5"/>
          <p:cNvSpPr>
            <a:spLocks noChangeArrowheads="1"/>
          </p:cNvSpPr>
          <p:nvPr/>
        </p:nvSpPr>
        <p:spPr bwMode="auto">
          <a:xfrm>
            <a:off x="4191000" y="3429000"/>
            <a:ext cx="4419600" cy="923925"/>
          </a:xfrm>
          <a:prstGeom prst="rect">
            <a:avLst/>
          </a:prstGeom>
          <a:noFill/>
          <a:ln w="9525">
            <a:noFill/>
            <a:miter lim="800000"/>
            <a:headEnd/>
            <a:tailEnd/>
          </a:ln>
        </p:spPr>
        <p:txBody>
          <a:bodyPr lIns="91407" tIns="45704" rIns="91407" bIns="45704">
            <a:spAutoFit/>
          </a:bodyPr>
          <a:lstStyle/>
          <a:p>
            <a:pPr algn="ctr"/>
            <a:r>
              <a:rPr kumimoji="0" lang="en-US" sz="1800">
                <a:solidFill>
                  <a:srgbClr val="000000"/>
                </a:solidFill>
                <a:latin typeface="Arial" pitchFamily="34" charset="0"/>
                <a:cs typeface="Arial" pitchFamily="34" charset="0"/>
              </a:rPr>
              <a:t>Rabies Virus (</a:t>
            </a:r>
            <a:r>
              <a:rPr kumimoji="0" lang="el-GR" sz="1800">
                <a:solidFill>
                  <a:srgbClr val="000000"/>
                </a:solidFill>
                <a:latin typeface="Arial" pitchFamily="34" charset="0"/>
                <a:cs typeface="Arial" pitchFamily="34" charset="0"/>
              </a:rPr>
              <a:t>ιός της λύσσας)</a:t>
            </a:r>
            <a:endParaRPr kumimoji="0" lang="en-US" sz="1200">
              <a:solidFill>
                <a:srgbClr val="000000"/>
              </a:solidFill>
            </a:endParaRPr>
          </a:p>
          <a:p>
            <a:pPr eaLnBrk="0" hangingPunct="0"/>
            <a:endParaRPr kumimoji="0" lang="en-US" sz="3600">
              <a:solidFill>
                <a:srgbClr val="000000"/>
              </a:solidFill>
            </a:endParaRPr>
          </a:p>
        </p:txBody>
      </p:sp>
      <p:pic>
        <p:nvPicPr>
          <p:cNvPr id="274438" name="Picture 6" descr="para-4a"/>
          <p:cNvPicPr>
            <a:picLocks noChangeAspect="1" noChangeArrowheads="1"/>
          </p:cNvPicPr>
          <p:nvPr/>
        </p:nvPicPr>
        <p:blipFill>
          <a:blip r:embed="rId4" cstate="print"/>
          <a:srcRect/>
          <a:stretch>
            <a:fillRect/>
          </a:stretch>
        </p:blipFill>
        <p:spPr bwMode="auto">
          <a:xfrm>
            <a:off x="468313" y="3789363"/>
            <a:ext cx="2286000" cy="2166937"/>
          </a:xfrm>
          <a:prstGeom prst="rect">
            <a:avLst/>
          </a:prstGeom>
          <a:noFill/>
          <a:ln w="9525">
            <a:noFill/>
            <a:miter lim="800000"/>
            <a:headEnd/>
            <a:tailEnd/>
          </a:ln>
        </p:spPr>
      </p:pic>
      <p:sp>
        <p:nvSpPr>
          <p:cNvPr id="274439" name="Rectangle 7"/>
          <p:cNvSpPr>
            <a:spLocks noChangeArrowheads="1"/>
          </p:cNvSpPr>
          <p:nvPr/>
        </p:nvSpPr>
        <p:spPr bwMode="auto">
          <a:xfrm>
            <a:off x="107950" y="6064250"/>
            <a:ext cx="4191000" cy="800100"/>
          </a:xfrm>
          <a:prstGeom prst="rect">
            <a:avLst/>
          </a:prstGeom>
          <a:noFill/>
          <a:ln w="9525">
            <a:noFill/>
            <a:miter lim="800000"/>
            <a:headEnd/>
            <a:tailEnd/>
          </a:ln>
        </p:spPr>
        <p:txBody>
          <a:bodyPr lIns="91407" tIns="45704" rIns="91407" bIns="45704">
            <a:spAutoFit/>
          </a:bodyPr>
          <a:lstStyle/>
          <a:p>
            <a:r>
              <a:rPr kumimoji="0" lang="en-US" sz="1800">
                <a:solidFill>
                  <a:srgbClr val="000000"/>
                </a:solidFill>
              </a:rPr>
              <a:t>Measles Virus</a:t>
            </a:r>
            <a:r>
              <a:rPr kumimoji="0" lang="el-GR" sz="1800">
                <a:solidFill>
                  <a:srgbClr val="000000"/>
                </a:solidFill>
              </a:rPr>
              <a:t> (ιός ιλαράς)</a:t>
            </a:r>
            <a:endParaRPr kumimoji="0" lang="en-US" sz="1800">
              <a:solidFill>
                <a:srgbClr val="000000"/>
              </a:solidFill>
            </a:endParaRPr>
          </a:p>
          <a:p>
            <a:pPr eaLnBrk="0" hangingPunct="0"/>
            <a:endParaRPr kumimoji="0" lang="en-US" sz="2800">
              <a:solidFill>
                <a:srgbClr val="000000"/>
              </a:solidFill>
            </a:endParaRPr>
          </a:p>
        </p:txBody>
      </p:sp>
      <p:sp>
        <p:nvSpPr>
          <p:cNvPr id="191496" name="Text Box 8"/>
          <p:cNvSpPr txBox="1">
            <a:spLocks noChangeArrowheads="1"/>
          </p:cNvSpPr>
          <p:nvPr/>
        </p:nvSpPr>
        <p:spPr bwMode="auto">
          <a:xfrm>
            <a:off x="5699125" y="4460875"/>
            <a:ext cx="2668588" cy="457200"/>
          </a:xfrm>
          <a:prstGeom prst="rect">
            <a:avLst/>
          </a:prstGeom>
          <a:noFill/>
          <a:ln w="9525">
            <a:noFill/>
            <a:miter lim="800000"/>
            <a:headEnd/>
            <a:tailEnd/>
          </a:ln>
          <a:effectLst/>
        </p:spPr>
        <p:txBody>
          <a:bodyPr wrap="none" lIns="91407" tIns="45704" rIns="91407" bIns="45704">
            <a:spAutoFit/>
          </a:bodyPr>
          <a:lstStyle/>
          <a:p>
            <a:pPr>
              <a:defRPr/>
            </a:pPr>
            <a:r>
              <a:rPr kumimoji="0" lang="en-US">
                <a:solidFill>
                  <a:srgbClr val="000000"/>
                </a:solidFill>
                <a:ea typeface="+mn-ea"/>
              </a:rPr>
              <a:t>Tightly wound coil.</a:t>
            </a:r>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Επιχειρηματικό">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Επιχειρηματικό">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πιχειρηματικ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5_hpv">
  <a:themeElements>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p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p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p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p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p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p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p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hpv">
  <a:themeElements>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p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p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p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p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p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p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p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pv">
  <a:themeElements>
    <a:clrScheme name="1_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hp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hp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hp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hp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hp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hp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hp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6_Default Design">
  <a:themeElements>
    <a:clrScheme name="">
      <a:dk1>
        <a:srgbClr val="000000"/>
      </a:dk1>
      <a:lt1>
        <a:srgbClr val="FFFFFF"/>
      </a:lt1>
      <a:dk2>
        <a:srgbClr val="000000"/>
      </a:dk2>
      <a:lt2>
        <a:srgbClr val="FFFF00"/>
      </a:lt2>
      <a:accent1>
        <a:srgbClr val="C0C0C0"/>
      </a:accent1>
      <a:accent2>
        <a:srgbClr val="FFFFFF"/>
      </a:accent2>
      <a:accent3>
        <a:srgbClr val="AAAAAA"/>
      </a:accent3>
      <a:accent4>
        <a:srgbClr val="DADADA"/>
      </a:accent4>
      <a:accent5>
        <a:srgbClr val="DCDCDC"/>
      </a:accent5>
      <a:accent6>
        <a:srgbClr val="E7E7E7"/>
      </a:accent6>
      <a:hlink>
        <a:srgbClr val="E1E1E1"/>
      </a:hlink>
      <a:folHlink>
        <a:srgbClr val="C0C0C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7_Default Design">
  <a:themeElements>
    <a:clrScheme name="">
      <a:dk1>
        <a:srgbClr val="000000"/>
      </a:dk1>
      <a:lt1>
        <a:srgbClr val="FFFFFF"/>
      </a:lt1>
      <a:dk2>
        <a:srgbClr val="000000"/>
      </a:dk2>
      <a:lt2>
        <a:srgbClr val="FFFF00"/>
      </a:lt2>
      <a:accent1>
        <a:srgbClr val="C0C0C0"/>
      </a:accent1>
      <a:accent2>
        <a:srgbClr val="FFFFFF"/>
      </a:accent2>
      <a:accent3>
        <a:srgbClr val="AAAAAA"/>
      </a:accent3>
      <a:accent4>
        <a:srgbClr val="DADADA"/>
      </a:accent4>
      <a:accent5>
        <a:srgbClr val="DCDCDC"/>
      </a:accent5>
      <a:accent6>
        <a:srgbClr val="E7E7E7"/>
      </a:accent6>
      <a:hlink>
        <a:srgbClr val="E1E1E1"/>
      </a:hlink>
      <a:folHlink>
        <a:srgbClr val="C0C0C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pv">
  <a:themeElements>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p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p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p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p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p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p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p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
      <a:dk1>
        <a:srgbClr val="000000"/>
      </a:dk1>
      <a:lt1>
        <a:srgbClr val="FFFFFF"/>
      </a:lt1>
      <a:dk2>
        <a:srgbClr val="0000FF"/>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pv">
  <a:themeElements>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p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p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p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p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p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p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p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hpv">
  <a:themeElements>
    <a:clrScheme name="1_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hp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hp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hp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hp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hp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hp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hp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hpv">
  <a:themeElements>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p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p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p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p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p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p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p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p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
      <a:dk1>
        <a:srgbClr val="000000"/>
      </a:dk1>
      <a:lt1>
        <a:srgbClr val="FFFFFF"/>
      </a:lt1>
      <a:dk2>
        <a:srgbClr val="0000FF"/>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3100</TotalTime>
  <Words>3134</Words>
  <Application>Microsoft Office PowerPoint</Application>
  <PresentationFormat>On-screen Show (4:3)</PresentationFormat>
  <Paragraphs>490</Paragraphs>
  <Slides>72</Slides>
  <Notes>13</Notes>
  <HiddenSlides>0</HiddenSlides>
  <MMClips>0</MMClips>
  <ScaleCrop>false</ScaleCrop>
  <HeadingPairs>
    <vt:vector size="6" baseType="variant">
      <vt:variant>
        <vt:lpstr>Theme</vt:lpstr>
      </vt:variant>
      <vt:variant>
        <vt:i4>24</vt:i4>
      </vt:variant>
      <vt:variant>
        <vt:lpstr>Embedded OLE Servers</vt:lpstr>
      </vt:variant>
      <vt:variant>
        <vt:i4>2</vt:i4>
      </vt:variant>
      <vt:variant>
        <vt:lpstr>Slide Titles</vt:lpstr>
      </vt:variant>
      <vt:variant>
        <vt:i4>72</vt:i4>
      </vt:variant>
    </vt:vector>
  </HeadingPairs>
  <TitlesOfParts>
    <vt:vector size="98" baseType="lpstr">
      <vt:lpstr>預設簡報設計</vt:lpstr>
      <vt:lpstr>1_hpv</vt:lpstr>
      <vt:lpstr>hpv</vt:lpstr>
      <vt:lpstr>Default Design</vt:lpstr>
      <vt:lpstr>2_hpv</vt:lpstr>
      <vt:lpstr>3_hpv</vt:lpstr>
      <vt:lpstr>4_hpv</vt:lpstr>
      <vt:lpstr>Blank Presentation</vt:lpstr>
      <vt:lpstr>1_Default Design</vt:lpstr>
      <vt:lpstr>Επιχειρηματικό</vt:lpstr>
      <vt:lpstr>5_hpv</vt:lpstr>
      <vt:lpstr>6_hpv</vt:lpstr>
      <vt:lpstr>1_Blank Presentation</vt:lpstr>
      <vt:lpstr>3_Default Design</vt:lpstr>
      <vt:lpstr>1_Office Theme</vt:lpstr>
      <vt:lpstr>4_Default Design</vt:lpstr>
      <vt:lpstr>5_Default Design</vt:lpstr>
      <vt:lpstr>Diseño predeterminado</vt:lpstr>
      <vt:lpstr>2_Office Theme</vt:lpstr>
      <vt:lpstr>3_Office Theme</vt:lpstr>
      <vt:lpstr>4_Office Theme</vt:lpstr>
      <vt:lpstr>6_Default Design</vt:lpstr>
      <vt:lpstr>7_Default Design</vt:lpstr>
      <vt:lpstr>2_Default Design</vt:lpstr>
      <vt:lpstr>Photo Editor Photo</vt:lpstr>
      <vt:lpstr>Document</vt:lpstr>
      <vt:lpstr>Μηχανισμοί διαφυγής των ιών από το ανοσολογικό σύστημα του ξενιστή      </vt:lpstr>
      <vt:lpstr>Περίγραμμα μαθήματος </vt:lpstr>
      <vt:lpstr>1. Ιοί</vt:lpstr>
      <vt:lpstr>Slide 4</vt:lpstr>
      <vt:lpstr>Ιικό μέγεθος</vt:lpstr>
      <vt:lpstr>Slide 6</vt:lpstr>
      <vt:lpstr>Slide 7</vt:lpstr>
      <vt:lpstr>Slide 8</vt:lpstr>
      <vt:lpstr>Helical Viruses</vt:lpstr>
      <vt:lpstr>Icosahedron</vt:lpstr>
      <vt:lpstr>Complex</vt:lpstr>
      <vt:lpstr>Slide 12</vt:lpstr>
      <vt:lpstr>RNA viruses  </vt:lpstr>
      <vt:lpstr>DNA viruses </vt:lpstr>
      <vt:lpstr>Τυπικός ιικός κύκλος</vt:lpstr>
      <vt:lpstr>Ιικός κύκλος</vt:lpstr>
      <vt:lpstr>Cytopathic Effect (cpe)</vt:lpstr>
      <vt:lpstr>2. Πορεία της ιικής λοίμωξης</vt:lpstr>
      <vt:lpstr>Slide 19</vt:lpstr>
      <vt:lpstr>Oι ιοί μολύνουν τον οργανισμό μέσω διαφορετικών οδών</vt:lpstr>
      <vt:lpstr>Οι ιοί μπορούν να καταστρέψουν έναν ιστό</vt:lpstr>
      <vt:lpstr>3. Αμυντικοί μηχανισμοί του ξενιστή στην ιική λοίμωξη</vt:lpstr>
      <vt:lpstr>Slide 23</vt:lpstr>
      <vt:lpstr>Slide 24</vt:lpstr>
      <vt:lpstr>Iντερφερόνες (IFN) a και b</vt:lpstr>
      <vt:lpstr>2’,5’oligoA PKR</vt:lpstr>
      <vt:lpstr>Σηματοδότηση IFN</vt:lpstr>
      <vt:lpstr>Slide 28</vt:lpstr>
      <vt:lpstr>Γενικές δράσεις ιντερφερόνης</vt:lpstr>
      <vt:lpstr>Slide 30</vt:lpstr>
      <vt:lpstr>Slide 31</vt:lpstr>
      <vt:lpstr>Διαφυγή των ιών από την ανοσοαπόκριση του ξενιστή</vt:lpstr>
      <vt:lpstr>Ιική παρεμπόδιση της δράσης της ΙFN</vt:lpstr>
      <vt:lpstr>Viruses and apoptosis</vt:lpstr>
      <vt:lpstr>Slide 35</vt:lpstr>
      <vt:lpstr>Slide 36</vt:lpstr>
      <vt:lpstr>Slide 37</vt:lpstr>
      <vt:lpstr>Slide 38</vt:lpstr>
      <vt:lpstr>Slide 39</vt:lpstr>
      <vt:lpstr>Slide 40</vt:lpstr>
      <vt:lpstr>Slide 41</vt:lpstr>
      <vt:lpstr>Slide 42</vt:lpstr>
      <vt:lpstr>Influenza Antigenic Changes</vt:lpstr>
      <vt:lpstr>Influenza Antigenic Changes</vt:lpstr>
      <vt:lpstr>5. Eμβόλια έναντι ιικών λοιμώξεων </vt:lpstr>
      <vt:lpstr>History of Vaccines</vt:lpstr>
      <vt:lpstr>Vaccination </vt:lpstr>
      <vt:lpstr>Edward Jenner used the cowpox virus to vaccinate individuals against smallpox virus in 1796</vt:lpstr>
      <vt:lpstr>Principle of Vaccination</vt:lpstr>
      <vt:lpstr>Immunization:</vt:lpstr>
      <vt:lpstr>Slide 51</vt:lpstr>
      <vt:lpstr>Poliovirus</vt:lpstr>
      <vt:lpstr>Poliovirus</vt:lpstr>
      <vt:lpstr>Poliovirus Infection</vt:lpstr>
      <vt:lpstr>Incidence of Poliomyelitis</vt:lpstr>
      <vt:lpstr>Types of Immunity:</vt:lpstr>
      <vt:lpstr>Passive versus active immunization:</vt:lpstr>
      <vt:lpstr>Types of Vaccines </vt:lpstr>
      <vt:lpstr>Inactivated </vt:lpstr>
      <vt:lpstr>Attenuated </vt:lpstr>
      <vt:lpstr>Subunit </vt:lpstr>
      <vt:lpstr>Virus-Like</vt:lpstr>
      <vt:lpstr>Vaccine Making (Subunit)</vt:lpstr>
      <vt:lpstr>Slide 64</vt:lpstr>
      <vt:lpstr>Slide 65</vt:lpstr>
      <vt:lpstr>Slide 66</vt:lpstr>
      <vt:lpstr>Subunit/Peptide Vaccines</vt:lpstr>
      <vt:lpstr>Vector Vaccines</vt:lpstr>
      <vt:lpstr>Vector Vaccines</vt:lpstr>
      <vt:lpstr>Slide 70</vt:lpstr>
      <vt:lpstr>How do you make a traditional vaccine? </vt:lpstr>
      <vt:lpstr>Vaccine Approval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Rania</dc:creator>
  <cp:lastModifiedBy>Γεωργοπούλου Ουρανία</cp:lastModifiedBy>
  <cp:revision>205</cp:revision>
  <dcterms:created xsi:type="dcterms:W3CDTF">1601-01-01T00:00:00Z</dcterms:created>
  <dcterms:modified xsi:type="dcterms:W3CDTF">2015-01-27T13:51:06Z</dcterms:modified>
</cp:coreProperties>
</file>