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9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2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6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8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4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2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0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2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5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92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Παστέλ χρώμα διαβάθμισης σε επάνω προβολή">
            <a:extLst>
              <a:ext uri="{FF2B5EF4-FFF2-40B4-BE49-F238E27FC236}">
                <a16:creationId xmlns:a16="http://schemas.microsoft.com/office/drawing/2014/main" id="{6053909D-E947-4E4A-DB68-7A3DC635B3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344" b="338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22AB34F-E75C-451A-8410-05B6C249E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48484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0D0B0A0-F02A-EA5E-B8DE-C89AFB13D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1729" y="914400"/>
            <a:ext cx="4892948" cy="3427867"/>
          </a:xfrm>
        </p:spPr>
        <p:txBody>
          <a:bodyPr anchor="t">
            <a:normAutofit/>
          </a:bodyPr>
          <a:lstStyle/>
          <a:p>
            <a:pPr algn="r"/>
            <a:r>
              <a:rPr lang="el-GR" dirty="0">
                <a:solidFill>
                  <a:srgbClr val="FFFFFF"/>
                </a:solidFill>
              </a:rPr>
              <a:t>ΚΛΙΜΑΤΙΚΗ ΑΛΛΑΓΗ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BFB42F6-E75F-A382-6F6F-374E8E6CC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3503" y="5253051"/>
            <a:ext cx="4941173" cy="812923"/>
          </a:xfrm>
        </p:spPr>
        <p:txBody>
          <a:bodyPr anchor="t">
            <a:normAutofit/>
          </a:bodyPr>
          <a:lstStyle/>
          <a:p>
            <a:pPr algn="r"/>
            <a:r>
              <a:rPr lang="el-GR" dirty="0" err="1">
                <a:solidFill>
                  <a:srgbClr val="FFFFFF"/>
                </a:solidFill>
              </a:rPr>
              <a:t>Υγεια</a:t>
            </a:r>
            <a:r>
              <a:rPr lang="el-GR" dirty="0">
                <a:solidFill>
                  <a:srgbClr val="FFFFFF"/>
                </a:solidFill>
              </a:rPr>
              <a:t> &amp; </a:t>
            </a:r>
            <a:r>
              <a:rPr lang="el-GR" dirty="0" err="1">
                <a:solidFill>
                  <a:srgbClr val="FFFFFF"/>
                </a:solidFill>
              </a:rPr>
              <a:t>περιβαλλον</a:t>
            </a:r>
            <a:r>
              <a:rPr lang="el-GR" dirty="0">
                <a:solidFill>
                  <a:srgbClr val="FFFFFF"/>
                </a:solidFill>
              </a:rPr>
              <a:t> </a:t>
            </a:r>
          </a:p>
          <a:p>
            <a:pPr algn="r"/>
            <a:endParaRPr lang="el-GR" dirty="0">
              <a:solidFill>
                <a:srgbClr val="FFFFFF"/>
              </a:solidFill>
            </a:endParaRPr>
          </a:p>
        </p:txBody>
      </p:sp>
      <p:cxnSp>
        <p:nvCxnSpPr>
          <p:cNvPr id="26" name="Straight Connector 12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22043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33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A99565-D5EE-02D5-4935-C903EF6F8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ΚΛΙΜΑΤΙΚΗ ΑΛΛΑΓΗ;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D93CC1-CE5A-8987-72EF-4ABAAF28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κλιματικη</a:t>
            </a:r>
            <a:r>
              <a:rPr lang="el-GR" dirty="0"/>
              <a:t> αλλαγή αποτελεί επείγουσα απειλή για τον πλανήτη μας</a:t>
            </a:r>
          </a:p>
          <a:p>
            <a:r>
              <a:rPr lang="el-GR" dirty="0"/>
              <a:t>Επιπλέον αέρια του θερμοκηπίου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ndview Display"/>
                <a:ea typeface="+mn-ea"/>
                <a:cs typeface="+mn-cs"/>
              </a:rPr>
              <a:t>(κυρίως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ndview Display"/>
                <a:ea typeface="+mn-ea"/>
                <a:cs typeface="+mn-cs"/>
              </a:rPr>
              <a:t>CO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ndview Display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ndview Display"/>
                <a:ea typeface="+mn-ea"/>
                <a:cs typeface="+mn-cs"/>
              </a:rPr>
              <a:t>)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ndview Display"/>
                <a:ea typeface="+mn-ea"/>
                <a:cs typeface="+mn-cs"/>
              </a:rPr>
              <a:t> </a:t>
            </a:r>
            <a:r>
              <a:rPr lang="el-GR" dirty="0"/>
              <a:t>εξαιτίας της ανθρώπινης δραστηριότητας, έχουν ως αποτέλεσμα την αύξηση της θερμοκρασίας της γης με πρωτοφανείς ρυθμούς και να επέρχονται σημαντικές αλλαγές στο κλίμα.</a:t>
            </a:r>
          </a:p>
          <a:p>
            <a:r>
              <a:rPr lang="el-GR" dirty="0"/>
              <a:t>Έχουμε ήδη αυξήσει την θερμοκρασία του πλανήτη κατά περισσότερο από 1 °C σε σύγκριση με το επίπεδο των θερμοκρασιών που επικρατούσαν πριν από τη βιομηχανική εποχή.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2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0BD5D9-5D74-BEBF-D509-486E0084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ΚΛΙΜΑΤΙΚΗ ΑΛΛΑΓΗ ΚΑΙ ΠΕΡΙΒΑΛΛΟΝ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7F52AD-193D-1587-2FC9-6DD132C48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Αλλαγές στην κατανομή κλιματικών ζωνών</a:t>
            </a:r>
          </a:p>
          <a:p>
            <a:r>
              <a:rPr lang="el-GR" dirty="0"/>
              <a:t>Ακραίες καιρικές συνθήκες –έντονοι καύσωνες</a:t>
            </a:r>
          </a:p>
          <a:p>
            <a:r>
              <a:rPr lang="el-GR" dirty="0" err="1"/>
              <a:t>Μειώση</a:t>
            </a:r>
            <a:r>
              <a:rPr lang="el-GR" dirty="0"/>
              <a:t> κύκλου ζωής ζώων και φυτών λόγω της αδυναμίας τους να προσαρμοστούν</a:t>
            </a:r>
          </a:p>
          <a:p>
            <a:r>
              <a:rPr lang="el-GR" dirty="0"/>
              <a:t>Μείωση καθαρού νερού και αέρα </a:t>
            </a:r>
          </a:p>
          <a:p>
            <a:r>
              <a:rPr lang="el-GR" dirty="0"/>
              <a:t>Εξάτμιση υδάτων –ξηρασία </a:t>
            </a:r>
          </a:p>
          <a:p>
            <a:r>
              <a:rPr lang="el-GR" dirty="0"/>
              <a:t>Έντονες βροχοπτώσεις- πλημμύρες</a:t>
            </a:r>
          </a:p>
          <a:p>
            <a:r>
              <a:rPr lang="el-GR" dirty="0"/>
              <a:t>Δασικές πυρκαγιές </a:t>
            </a:r>
          </a:p>
          <a:p>
            <a:r>
              <a:rPr lang="el-GR" dirty="0"/>
              <a:t>Λιώσιμο των πάγων-άνοδος στάθμης της θάλασσας</a:t>
            </a:r>
          </a:p>
        </p:txBody>
      </p:sp>
    </p:spTree>
    <p:extLst>
      <p:ext uri="{BB962C8B-B14F-4D97-AF65-F5344CB8AC3E}">
        <p14:creationId xmlns:p14="http://schemas.microsoft.com/office/powerpoint/2010/main" val="378254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967030-3C0E-4D61-0968-BDCA5A703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ΚΛΙΜΑΤΙΚΗ ΑΛΛΑΓΗ ΚΑΙ ΥΓΕΙΑ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5E9EC9-E124-F9EA-7BF5-5F5038640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Πρόωροι θάνατοι λόγω ρύπανσης </a:t>
            </a:r>
          </a:p>
          <a:p>
            <a:r>
              <a:rPr lang="el-GR" dirty="0"/>
              <a:t>Θάνατοι λόγω καύσωνα </a:t>
            </a:r>
          </a:p>
          <a:p>
            <a:r>
              <a:rPr lang="el-GR" dirty="0"/>
              <a:t>Κίνδυνος τραυματισμού και ατυχημάτων από φυσικές καταστροφές (πλημμύρες, πυρκαγιές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r>
              <a:rPr lang="el-GR" dirty="0"/>
              <a:t>Άμεσες επιπτώσεις στα τρόφιμα και στα ύδατα συνεπώς αύξηση </a:t>
            </a:r>
            <a:r>
              <a:rPr lang="el-GR" dirty="0" err="1"/>
              <a:t>υδατογενών</a:t>
            </a:r>
            <a:r>
              <a:rPr lang="el-GR" dirty="0"/>
              <a:t> ή </a:t>
            </a:r>
            <a:r>
              <a:rPr lang="el-GR" dirty="0" err="1"/>
              <a:t>τροφιμογενών</a:t>
            </a:r>
            <a:r>
              <a:rPr lang="el-GR" dirty="0"/>
              <a:t> νοσημάτων </a:t>
            </a:r>
          </a:p>
          <a:p>
            <a:r>
              <a:rPr lang="el-GR" dirty="0"/>
              <a:t>Αλλαγές στην εποχική κατανομή ορισμένων αλλεργιογόνων ειδών γύρης</a:t>
            </a:r>
          </a:p>
          <a:p>
            <a:r>
              <a:rPr lang="el-GR" dirty="0"/>
              <a:t>Αύξηση επιβλαβών οργανισμών </a:t>
            </a:r>
            <a:r>
              <a:rPr lang="el-GR"/>
              <a:t>και ασθενειών</a:t>
            </a:r>
            <a:endParaRPr lang="el-GR" dirty="0"/>
          </a:p>
          <a:p>
            <a:r>
              <a:rPr lang="el-GR" dirty="0"/>
              <a:t>Ασθένειες ζώων που απειλούν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ndview Display"/>
                <a:ea typeface="+mn-ea"/>
                <a:cs typeface="+mn-cs"/>
              </a:rPr>
              <a:t>τόσο </a:t>
            </a:r>
            <a:r>
              <a:rPr lang="el-GR" dirty="0"/>
              <a:t>την υγεία τους όσο και των ανθρώπων</a:t>
            </a:r>
          </a:p>
        </p:txBody>
      </p:sp>
    </p:spTree>
    <p:extLst>
      <p:ext uri="{BB962C8B-B14F-4D97-AF65-F5344CB8AC3E}">
        <p14:creationId xmlns:p14="http://schemas.microsoft.com/office/powerpoint/2010/main" val="2031962185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6E8"/>
      </a:lt2>
      <a:accent1>
        <a:srgbClr val="C39983"/>
      </a:accent1>
      <a:accent2>
        <a:srgbClr val="BF7A7F"/>
      </a:accent2>
      <a:accent3>
        <a:srgbClr val="CB92AE"/>
      </a:accent3>
      <a:accent4>
        <a:srgbClr val="BF7AB9"/>
      </a:accent4>
      <a:accent5>
        <a:srgbClr val="B892CB"/>
      </a:accent5>
      <a:accent6>
        <a:srgbClr val="8B7ABF"/>
      </a:accent6>
      <a:hlink>
        <a:srgbClr val="5B879D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190</Words>
  <Application>Microsoft Office PowerPoint</Application>
  <PresentationFormat>Ευρεία οθόνη</PresentationFormat>
  <Paragraphs>23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Grandview Display</vt:lpstr>
      <vt:lpstr>DashVTI</vt:lpstr>
      <vt:lpstr>ΚΛΙΜΑΤΙΚΗ ΑΛΛΑΓΗ</vt:lpstr>
      <vt:lpstr>ΤΙ ΕΊΝΑΙ ΚΛΙΜΑΤΙΚΗ ΑΛΛΑΓΗ;</vt:lpstr>
      <vt:lpstr>ΚΛΙΜΑΤΙΚΗ ΑΛΛΑΓΗ ΚΑΙ ΠΕΡΙΒΑΛΛΟΝ</vt:lpstr>
      <vt:lpstr>ΚΛΙΜΑΤΙΚΗ ΑΛΛΑΓΗ ΚΑΙ ΥΓΕΙΑ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ΚΛΙΜΑΤΙΚΗ ΑΛΛΑΓΗ</dc:title>
  <dc:creator>theodora pag</dc:creator>
  <cp:lastModifiedBy>theodora pag</cp:lastModifiedBy>
  <cp:revision>1</cp:revision>
  <dcterms:created xsi:type="dcterms:W3CDTF">2024-01-08T20:26:56Z</dcterms:created>
  <dcterms:modified xsi:type="dcterms:W3CDTF">2024-01-08T21:01:48Z</dcterms:modified>
</cp:coreProperties>
</file>