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1" r:id="rId6"/>
    <p:sldId id="262"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F9854C-DEE4-4E7B-9832-24443F9125D0}" v="11" dt="2024-01-11T10:01:53.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3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eodora pag" userId="1e22313b4d1be9fd" providerId="LiveId" clId="{FFF9854C-DEE4-4E7B-9832-24443F9125D0}"/>
    <pc:docChg chg="undo redo custSel addSld delSld modSld addMainMaster delMainMaster">
      <pc:chgData name="theodora pag" userId="1e22313b4d1be9fd" providerId="LiveId" clId="{FFF9854C-DEE4-4E7B-9832-24443F9125D0}" dt="2024-01-11T10:01:53.624" v="1442"/>
      <pc:docMkLst>
        <pc:docMk/>
      </pc:docMkLst>
      <pc:sldChg chg="addSp delSp modSp new del mod setBg modClrScheme chgLayout">
        <pc:chgData name="theodora pag" userId="1e22313b4d1be9fd" providerId="LiveId" clId="{FFF9854C-DEE4-4E7B-9832-24443F9125D0}" dt="2024-01-10T21:11:59.283" v="24" actId="680"/>
        <pc:sldMkLst>
          <pc:docMk/>
          <pc:sldMk cId="1271140427" sldId="256"/>
        </pc:sldMkLst>
        <pc:spChg chg="mod">
          <ac:chgData name="theodora pag" userId="1e22313b4d1be9fd" providerId="LiveId" clId="{FFF9854C-DEE4-4E7B-9832-24443F9125D0}" dt="2024-01-10T21:11:59.256" v="23" actId="26606"/>
          <ac:spMkLst>
            <pc:docMk/>
            <pc:sldMk cId="1271140427" sldId="256"/>
            <ac:spMk id="2" creationId="{C803743C-992E-BFB8-D629-6CB38E771E17}"/>
          </ac:spMkLst>
        </pc:spChg>
        <pc:spChg chg="mod">
          <ac:chgData name="theodora pag" userId="1e22313b4d1be9fd" providerId="LiveId" clId="{FFF9854C-DEE4-4E7B-9832-24443F9125D0}" dt="2024-01-10T21:11:59.256" v="23" actId="26606"/>
          <ac:spMkLst>
            <pc:docMk/>
            <pc:sldMk cId="1271140427" sldId="256"/>
            <ac:spMk id="3" creationId="{9CC76FE9-54CA-6F27-79D9-849A97F3A8EE}"/>
          </ac:spMkLst>
        </pc:spChg>
        <pc:spChg chg="add del">
          <ac:chgData name="theodora pag" userId="1e22313b4d1be9fd" providerId="LiveId" clId="{FFF9854C-DEE4-4E7B-9832-24443F9125D0}" dt="2024-01-10T21:11:59.256" v="23" actId="26606"/>
          <ac:spMkLst>
            <pc:docMk/>
            <pc:sldMk cId="1271140427" sldId="256"/>
            <ac:spMk id="9" creationId="{D6F5F07B-A917-442C-82D5-5719737E9E68}"/>
          </ac:spMkLst>
        </pc:spChg>
        <pc:spChg chg="add del">
          <ac:chgData name="theodora pag" userId="1e22313b4d1be9fd" providerId="LiveId" clId="{FFF9854C-DEE4-4E7B-9832-24443F9125D0}" dt="2024-01-10T21:11:59.256" v="23" actId="26606"/>
          <ac:spMkLst>
            <pc:docMk/>
            <pc:sldMk cId="1271140427" sldId="256"/>
            <ac:spMk id="11" creationId="{C6C3E48C-655A-4982-8E73-7FB0D9E650FE}"/>
          </ac:spMkLst>
        </pc:spChg>
        <pc:picChg chg="add del">
          <ac:chgData name="theodora pag" userId="1e22313b4d1be9fd" providerId="LiveId" clId="{FFF9854C-DEE4-4E7B-9832-24443F9125D0}" dt="2024-01-10T21:11:59.256" v="23" actId="26606"/>
          <ac:picMkLst>
            <pc:docMk/>
            <pc:sldMk cId="1271140427" sldId="256"/>
            <ac:picMk id="4" creationId="{5C8B455A-6FB3-D672-DB9B-1AD69029B643}"/>
          </ac:picMkLst>
        </pc:picChg>
      </pc:sldChg>
      <pc:sldChg chg="addSp modSp new mod setBg modClrScheme chgLayout">
        <pc:chgData name="theodora pag" userId="1e22313b4d1be9fd" providerId="LiveId" clId="{FFF9854C-DEE4-4E7B-9832-24443F9125D0}" dt="2024-01-10T21:13:02.527" v="100" actId="20577"/>
        <pc:sldMkLst>
          <pc:docMk/>
          <pc:sldMk cId="3822269598" sldId="256"/>
        </pc:sldMkLst>
        <pc:spChg chg="mod">
          <ac:chgData name="theodora pag" userId="1e22313b4d1be9fd" providerId="LiveId" clId="{FFF9854C-DEE4-4E7B-9832-24443F9125D0}" dt="2024-01-10T21:12:37.916" v="48" actId="255"/>
          <ac:spMkLst>
            <pc:docMk/>
            <pc:sldMk cId="3822269598" sldId="256"/>
            <ac:spMk id="2" creationId="{386BDD17-A8C5-B735-858A-8AA427CD91D9}"/>
          </ac:spMkLst>
        </pc:spChg>
        <pc:spChg chg="mod">
          <ac:chgData name="theodora pag" userId="1e22313b4d1be9fd" providerId="LiveId" clId="{FFF9854C-DEE4-4E7B-9832-24443F9125D0}" dt="2024-01-10T21:13:02.527" v="100" actId="20577"/>
          <ac:spMkLst>
            <pc:docMk/>
            <pc:sldMk cId="3822269598" sldId="256"/>
            <ac:spMk id="3" creationId="{17207EE3-0DC8-2127-CDFB-F1659508D13F}"/>
          </ac:spMkLst>
        </pc:spChg>
        <pc:spChg chg="add">
          <ac:chgData name="theodora pag" userId="1e22313b4d1be9fd" providerId="LiveId" clId="{FFF9854C-DEE4-4E7B-9832-24443F9125D0}" dt="2024-01-10T21:12:13.048" v="26" actId="26606"/>
          <ac:spMkLst>
            <pc:docMk/>
            <pc:sldMk cId="3822269598" sldId="256"/>
            <ac:spMk id="9" creationId="{9B7AD9F6-8CE7-4299-8FC6-328F4DCD3FF9}"/>
          </ac:spMkLst>
        </pc:spChg>
        <pc:spChg chg="add">
          <ac:chgData name="theodora pag" userId="1e22313b4d1be9fd" providerId="LiveId" clId="{FFF9854C-DEE4-4E7B-9832-24443F9125D0}" dt="2024-01-10T21:12:13.048" v="26" actId="26606"/>
          <ac:spMkLst>
            <pc:docMk/>
            <pc:sldMk cId="3822269598" sldId="256"/>
            <ac:spMk id="11" creationId="{F49775AF-8896-43EE-92C6-83497D6DC56F}"/>
          </ac:spMkLst>
        </pc:spChg>
        <pc:picChg chg="add">
          <ac:chgData name="theodora pag" userId="1e22313b4d1be9fd" providerId="LiveId" clId="{FFF9854C-DEE4-4E7B-9832-24443F9125D0}" dt="2024-01-10T21:12:13.048" v="26" actId="26606"/>
          <ac:picMkLst>
            <pc:docMk/>
            <pc:sldMk cId="3822269598" sldId="256"/>
            <ac:picMk id="4" creationId="{D8D003E3-69C9-8D13-3107-6C44E0365903}"/>
          </ac:picMkLst>
        </pc:picChg>
      </pc:sldChg>
      <pc:sldChg chg="addSp delSp modSp new mod setBg">
        <pc:chgData name="theodora pag" userId="1e22313b4d1be9fd" providerId="LiveId" clId="{FFF9854C-DEE4-4E7B-9832-24443F9125D0}" dt="2024-01-11T09:40:53.332" v="1240" actId="20577"/>
        <pc:sldMkLst>
          <pc:docMk/>
          <pc:sldMk cId="107754669" sldId="257"/>
        </pc:sldMkLst>
        <pc:spChg chg="mod">
          <ac:chgData name="theodora pag" userId="1e22313b4d1be9fd" providerId="LiveId" clId="{FFF9854C-DEE4-4E7B-9832-24443F9125D0}" dt="2024-01-11T08:31:16.653" v="693" actId="26606"/>
          <ac:spMkLst>
            <pc:docMk/>
            <pc:sldMk cId="107754669" sldId="257"/>
            <ac:spMk id="2" creationId="{3521873D-E8BE-089D-D9B9-078871CA8659}"/>
          </ac:spMkLst>
        </pc:spChg>
        <pc:spChg chg="add del mod">
          <ac:chgData name="theodora pag" userId="1e22313b4d1be9fd" providerId="LiveId" clId="{FFF9854C-DEE4-4E7B-9832-24443F9125D0}" dt="2024-01-11T09:40:53.332" v="1240" actId="20577"/>
          <ac:spMkLst>
            <pc:docMk/>
            <pc:sldMk cId="107754669" sldId="257"/>
            <ac:spMk id="3" creationId="{6F11D8C3-2674-8115-CABF-A00E90F876E6}"/>
          </ac:spMkLst>
        </pc:spChg>
        <pc:spChg chg="add del">
          <ac:chgData name="theodora pag" userId="1e22313b4d1be9fd" providerId="LiveId" clId="{FFF9854C-DEE4-4E7B-9832-24443F9125D0}" dt="2024-01-11T08:31:16.653" v="693" actId="26606"/>
          <ac:spMkLst>
            <pc:docMk/>
            <pc:sldMk cId="107754669" sldId="257"/>
            <ac:spMk id="9" creationId="{43DAA0EF-336D-4CDC-A9A2-8460363E27FE}"/>
          </ac:spMkLst>
        </pc:spChg>
        <pc:spChg chg="add del">
          <ac:chgData name="theodora pag" userId="1e22313b4d1be9fd" providerId="LiveId" clId="{FFF9854C-DEE4-4E7B-9832-24443F9125D0}" dt="2024-01-11T08:31:16.653" v="693" actId="26606"/>
          <ac:spMkLst>
            <pc:docMk/>
            <pc:sldMk cId="107754669" sldId="257"/>
            <ac:spMk id="11" creationId="{FD079A19-B31E-4129-A464-7547FF05AE33}"/>
          </ac:spMkLst>
        </pc:spChg>
        <pc:graphicFrameChg chg="add del mod">
          <ac:chgData name="theodora pag" userId="1e22313b4d1be9fd" providerId="LiveId" clId="{FFF9854C-DEE4-4E7B-9832-24443F9125D0}" dt="2024-01-11T08:31:16.653" v="693" actId="26606"/>
          <ac:graphicFrameMkLst>
            <pc:docMk/>
            <pc:sldMk cId="107754669" sldId="257"/>
            <ac:graphicFrameMk id="5" creationId="{73F0CAE8-91BD-313D-99DD-203A34EAB162}"/>
          </ac:graphicFrameMkLst>
        </pc:graphicFrameChg>
      </pc:sldChg>
      <pc:sldChg chg="addSp delSp modSp new mod setBg">
        <pc:chgData name="theodora pag" userId="1e22313b4d1be9fd" providerId="LiveId" clId="{FFF9854C-DEE4-4E7B-9832-24443F9125D0}" dt="2024-01-11T10:01:53.624" v="1442"/>
        <pc:sldMkLst>
          <pc:docMk/>
          <pc:sldMk cId="709882897" sldId="258"/>
        </pc:sldMkLst>
        <pc:spChg chg="del">
          <ac:chgData name="theodora pag" userId="1e22313b4d1be9fd" providerId="LiveId" clId="{FFF9854C-DEE4-4E7B-9832-24443F9125D0}" dt="2024-01-11T08:33:16.801" v="699" actId="26606"/>
          <ac:spMkLst>
            <pc:docMk/>
            <pc:sldMk cId="709882897" sldId="258"/>
            <ac:spMk id="2" creationId="{9887C86B-A194-B1F4-2016-9F7E6D27FA22}"/>
          </ac:spMkLst>
        </pc:spChg>
        <pc:spChg chg="del">
          <ac:chgData name="theodora pag" userId="1e22313b4d1be9fd" providerId="LiveId" clId="{FFF9854C-DEE4-4E7B-9832-24443F9125D0}" dt="2024-01-11T08:33:04.283" v="695"/>
          <ac:spMkLst>
            <pc:docMk/>
            <pc:sldMk cId="709882897" sldId="258"/>
            <ac:spMk id="3" creationId="{59C3C6F1-F0C7-27B3-95D7-6DF902420C6F}"/>
          </ac:spMkLst>
        </pc:spChg>
        <pc:spChg chg="add del mod">
          <ac:chgData name="theodora pag" userId="1e22313b4d1be9fd" providerId="LiveId" clId="{FFF9854C-DEE4-4E7B-9832-24443F9125D0}" dt="2024-01-11T10:01:53.624" v="1442"/>
          <ac:spMkLst>
            <pc:docMk/>
            <pc:sldMk cId="709882897" sldId="258"/>
            <ac:spMk id="5" creationId="{8AE1F919-79F3-8AB8-BD35-EF366ADBCAD1}"/>
          </ac:spMkLst>
        </pc:spChg>
        <pc:spChg chg="add del">
          <ac:chgData name="theodora pag" userId="1e22313b4d1be9fd" providerId="LiveId" clId="{FFF9854C-DEE4-4E7B-9832-24443F9125D0}" dt="2024-01-11T10:01:51.522" v="1440" actId="26606"/>
          <ac:spMkLst>
            <pc:docMk/>
            <pc:sldMk cId="709882897" sldId="258"/>
            <ac:spMk id="9" creationId="{2D2B266D-3625-4584-A5C3-7D3F672CFF30}"/>
          </ac:spMkLst>
        </pc:spChg>
        <pc:spChg chg="add del mod">
          <ac:chgData name="theodora pag" userId="1e22313b4d1be9fd" providerId="LiveId" clId="{FFF9854C-DEE4-4E7B-9832-24443F9125D0}" dt="2024-01-11T10:01:51.522" v="1440" actId="26606"/>
          <ac:spMkLst>
            <pc:docMk/>
            <pc:sldMk cId="709882897" sldId="258"/>
            <ac:spMk id="13" creationId="{BE96E60B-1975-E639-A945-2D6DBDE0DFA7}"/>
          </ac:spMkLst>
        </pc:spChg>
        <pc:spChg chg="add del">
          <ac:chgData name="theodora pag" userId="1e22313b4d1be9fd" providerId="LiveId" clId="{FFF9854C-DEE4-4E7B-9832-24443F9125D0}" dt="2024-01-11T10:01:51.522" v="1440" actId="26606"/>
          <ac:spMkLst>
            <pc:docMk/>
            <pc:sldMk cId="709882897" sldId="258"/>
            <ac:spMk id="16" creationId="{A8908DB7-C3A6-4FCB-9820-CEE02B398C4A}"/>
          </ac:spMkLst>
        </pc:spChg>
        <pc:spChg chg="add del">
          <ac:chgData name="theodora pag" userId="1e22313b4d1be9fd" providerId="LiveId" clId="{FFF9854C-DEE4-4E7B-9832-24443F9125D0}" dt="2024-01-11T10:01:51.522" v="1440" actId="26606"/>
          <ac:spMkLst>
            <pc:docMk/>
            <pc:sldMk cId="709882897" sldId="258"/>
            <ac:spMk id="20" creationId="{535742DD-1B16-4E9D-B715-0D74B4574A68}"/>
          </ac:spMkLst>
        </pc:spChg>
        <pc:spChg chg="add del">
          <ac:chgData name="theodora pag" userId="1e22313b4d1be9fd" providerId="LiveId" clId="{FFF9854C-DEE4-4E7B-9832-24443F9125D0}" dt="2024-01-11T10:01:45.439" v="1436" actId="26606"/>
          <ac:spMkLst>
            <pc:docMk/>
            <pc:sldMk cId="709882897" sldId="258"/>
            <ac:spMk id="25" creationId="{2D2B266D-3625-4584-A5C3-7D3F672CFF30}"/>
          </ac:spMkLst>
        </pc:spChg>
        <pc:spChg chg="add del">
          <ac:chgData name="theodora pag" userId="1e22313b4d1be9fd" providerId="LiveId" clId="{FFF9854C-DEE4-4E7B-9832-24443F9125D0}" dt="2024-01-11T10:01:50.371" v="1438" actId="26606"/>
          <ac:spMkLst>
            <pc:docMk/>
            <pc:sldMk cId="709882897" sldId="258"/>
            <ac:spMk id="27" creationId="{3CE8AF5E-D374-4CF1-90CC-35CF73B81C3E}"/>
          </ac:spMkLst>
        </pc:spChg>
        <pc:spChg chg="add del">
          <ac:chgData name="theodora pag" userId="1e22313b4d1be9fd" providerId="LiveId" clId="{FFF9854C-DEE4-4E7B-9832-24443F9125D0}" dt="2024-01-11T10:01:50.371" v="1438" actId="26606"/>
          <ac:spMkLst>
            <pc:docMk/>
            <pc:sldMk cId="709882897" sldId="258"/>
            <ac:spMk id="28" creationId="{2B97F24A-32CE-4C1C-A50D-3016B394DCFB}"/>
          </ac:spMkLst>
        </pc:spChg>
        <pc:spChg chg="add del">
          <ac:chgData name="theodora pag" userId="1e22313b4d1be9fd" providerId="LiveId" clId="{FFF9854C-DEE4-4E7B-9832-24443F9125D0}" dt="2024-01-11T10:01:50.371" v="1438" actId="26606"/>
          <ac:spMkLst>
            <pc:docMk/>
            <pc:sldMk cId="709882897" sldId="258"/>
            <ac:spMk id="30" creationId="{BE96E60B-1975-E639-A945-2D6DBDE0DFA7}"/>
          </ac:spMkLst>
        </pc:spChg>
        <pc:picChg chg="add del">
          <ac:chgData name="theodora pag" userId="1e22313b4d1be9fd" providerId="LiveId" clId="{FFF9854C-DEE4-4E7B-9832-24443F9125D0}" dt="2024-01-11T09:51:00.899" v="1339" actId="478"/>
          <ac:picMkLst>
            <pc:docMk/>
            <pc:sldMk cId="709882897" sldId="258"/>
            <ac:picMk id="2" creationId="{8C9A13E8-50DA-3AA8-82FE-B85C71C29227}"/>
          </ac:picMkLst>
        </pc:picChg>
        <pc:picChg chg="add del mod">
          <ac:chgData name="theodora pag" userId="1e22313b4d1be9fd" providerId="LiveId" clId="{FFF9854C-DEE4-4E7B-9832-24443F9125D0}" dt="2024-01-11T10:01:01.592" v="1427" actId="478"/>
          <ac:picMkLst>
            <pc:docMk/>
            <pc:sldMk cId="709882897" sldId="258"/>
            <ac:picMk id="4" creationId="{08B4E7B7-A411-ED7F-A6CD-67222608DB48}"/>
          </ac:picMkLst>
        </pc:picChg>
        <pc:picChg chg="add mod">
          <ac:chgData name="theodora pag" userId="1e22313b4d1be9fd" providerId="LiveId" clId="{FFF9854C-DEE4-4E7B-9832-24443F9125D0}" dt="2024-01-11T10:01:53.624" v="1442"/>
          <ac:picMkLst>
            <pc:docMk/>
            <pc:sldMk cId="709882897" sldId="258"/>
            <ac:picMk id="6" creationId="{F6E2D296-7CEC-B393-7AE4-D3A2640C9570}"/>
          </ac:picMkLst>
        </pc:picChg>
        <pc:inkChg chg="add del">
          <ac:chgData name="theodora pag" userId="1e22313b4d1be9fd" providerId="LiveId" clId="{FFF9854C-DEE4-4E7B-9832-24443F9125D0}" dt="2024-01-11T10:01:51.522" v="1440" actId="26606"/>
          <ac:inkMkLst>
            <pc:docMk/>
            <pc:sldMk cId="709882897" sldId="258"/>
            <ac:inkMk id="18" creationId="{070477C5-0410-4E4F-97A1-F84C2465C187}"/>
          </ac:inkMkLst>
        </pc:inkChg>
        <pc:inkChg chg="add del">
          <ac:chgData name="theodora pag" userId="1e22313b4d1be9fd" providerId="LiveId" clId="{FFF9854C-DEE4-4E7B-9832-24443F9125D0}" dt="2024-01-11T10:01:50.371" v="1438" actId="26606"/>
          <ac:inkMkLst>
            <pc:docMk/>
            <pc:sldMk cId="709882897" sldId="258"/>
            <ac:inkMk id="29" creationId="{070477C5-0410-4E4F-97A1-F84C2465C187}"/>
          </ac:inkMkLst>
        </pc:inkChg>
      </pc:sldChg>
      <pc:sldChg chg="modSp new mod">
        <pc:chgData name="theodora pag" userId="1e22313b4d1be9fd" providerId="LiveId" clId="{FFF9854C-DEE4-4E7B-9832-24443F9125D0}" dt="2024-01-11T09:51:43.768" v="1372" actId="20577"/>
        <pc:sldMkLst>
          <pc:docMk/>
          <pc:sldMk cId="2119282116" sldId="259"/>
        </pc:sldMkLst>
        <pc:spChg chg="mod">
          <ac:chgData name="theodora pag" userId="1e22313b4d1be9fd" providerId="LiveId" clId="{FFF9854C-DEE4-4E7B-9832-24443F9125D0}" dt="2024-01-11T08:38:53.385" v="727" actId="20577"/>
          <ac:spMkLst>
            <pc:docMk/>
            <pc:sldMk cId="2119282116" sldId="259"/>
            <ac:spMk id="2" creationId="{AB71F2E0-AE90-FF8B-D6EB-072EC7C03DDB}"/>
          </ac:spMkLst>
        </pc:spChg>
        <pc:spChg chg="mod">
          <ac:chgData name="theodora pag" userId="1e22313b4d1be9fd" providerId="LiveId" clId="{FFF9854C-DEE4-4E7B-9832-24443F9125D0}" dt="2024-01-11T09:51:43.768" v="1372" actId="20577"/>
          <ac:spMkLst>
            <pc:docMk/>
            <pc:sldMk cId="2119282116" sldId="259"/>
            <ac:spMk id="3" creationId="{A4977C43-FF54-AEBB-F2F2-6DE99AD69B8C}"/>
          </ac:spMkLst>
        </pc:spChg>
      </pc:sldChg>
      <pc:sldChg chg="modSp new del mod">
        <pc:chgData name="theodora pag" userId="1e22313b4d1be9fd" providerId="LiveId" clId="{FFF9854C-DEE4-4E7B-9832-24443F9125D0}" dt="2024-01-11T09:54:23.207" v="1426" actId="47"/>
        <pc:sldMkLst>
          <pc:docMk/>
          <pc:sldMk cId="2088611549" sldId="260"/>
        </pc:sldMkLst>
        <pc:spChg chg="mod">
          <ac:chgData name="theodora pag" userId="1e22313b4d1be9fd" providerId="LiveId" clId="{FFF9854C-DEE4-4E7B-9832-24443F9125D0}" dt="2024-01-11T09:08:19.922" v="949" actId="20577"/>
          <ac:spMkLst>
            <pc:docMk/>
            <pc:sldMk cId="2088611549" sldId="260"/>
            <ac:spMk id="2" creationId="{E09F8D28-3510-0A30-F2D9-56514F6DF171}"/>
          </ac:spMkLst>
        </pc:spChg>
        <pc:spChg chg="mod">
          <ac:chgData name="theodora pag" userId="1e22313b4d1be9fd" providerId="LiveId" clId="{FFF9854C-DEE4-4E7B-9832-24443F9125D0}" dt="2024-01-11T09:11:33.655" v="1050" actId="20577"/>
          <ac:spMkLst>
            <pc:docMk/>
            <pc:sldMk cId="2088611549" sldId="260"/>
            <ac:spMk id="3" creationId="{44E6ABCE-2929-8A37-E7C7-196D2388CCFC}"/>
          </ac:spMkLst>
        </pc:spChg>
        <pc:spChg chg="mod">
          <ac:chgData name="theodora pag" userId="1e22313b4d1be9fd" providerId="LiveId" clId="{FFF9854C-DEE4-4E7B-9832-24443F9125D0}" dt="2024-01-11T09:10:42.326" v="1030" actId="27636"/>
          <ac:spMkLst>
            <pc:docMk/>
            <pc:sldMk cId="2088611549" sldId="260"/>
            <ac:spMk id="4" creationId="{B0EC9C96-6C5F-DE97-D449-257ADDB72E43}"/>
          </ac:spMkLst>
        </pc:spChg>
        <pc:spChg chg="mod">
          <ac:chgData name="theodora pag" userId="1e22313b4d1be9fd" providerId="LiveId" clId="{FFF9854C-DEE4-4E7B-9832-24443F9125D0}" dt="2024-01-11T09:11:26.153" v="1045" actId="20577"/>
          <ac:spMkLst>
            <pc:docMk/>
            <pc:sldMk cId="2088611549" sldId="260"/>
            <ac:spMk id="5" creationId="{CE84DEAE-82C5-2D4D-5068-8940832EA47E}"/>
          </ac:spMkLst>
        </pc:spChg>
        <pc:spChg chg="mod">
          <ac:chgData name="theodora pag" userId="1e22313b4d1be9fd" providerId="LiveId" clId="{FFF9854C-DEE4-4E7B-9832-24443F9125D0}" dt="2024-01-11T09:12:41.121" v="1052" actId="20577"/>
          <ac:spMkLst>
            <pc:docMk/>
            <pc:sldMk cId="2088611549" sldId="260"/>
            <ac:spMk id="6" creationId="{384EF1BE-9782-7C96-5E88-D90A46E36E23}"/>
          </ac:spMkLst>
        </pc:spChg>
      </pc:sldChg>
      <pc:sldChg chg="addSp delSp modSp new mod">
        <pc:chgData name="theodora pag" userId="1e22313b4d1be9fd" providerId="LiveId" clId="{FFF9854C-DEE4-4E7B-9832-24443F9125D0}" dt="2024-01-11T09:53:16.340" v="1417" actId="20577"/>
        <pc:sldMkLst>
          <pc:docMk/>
          <pc:sldMk cId="2425062177" sldId="261"/>
        </pc:sldMkLst>
        <pc:spChg chg="mod">
          <ac:chgData name="theodora pag" userId="1e22313b4d1be9fd" providerId="LiveId" clId="{FFF9854C-DEE4-4E7B-9832-24443F9125D0}" dt="2024-01-11T09:53:16.340" v="1417" actId="20577"/>
          <ac:spMkLst>
            <pc:docMk/>
            <pc:sldMk cId="2425062177" sldId="261"/>
            <ac:spMk id="2" creationId="{9E898CC1-DED1-7A31-17D7-B5BABEF641AB}"/>
          </ac:spMkLst>
        </pc:spChg>
        <pc:spChg chg="del">
          <ac:chgData name="theodora pag" userId="1e22313b4d1be9fd" providerId="LiveId" clId="{FFF9854C-DEE4-4E7B-9832-24443F9125D0}" dt="2024-01-11T09:47:48.367" v="1325"/>
          <ac:spMkLst>
            <pc:docMk/>
            <pc:sldMk cId="2425062177" sldId="261"/>
            <ac:spMk id="3" creationId="{B13334FB-0F60-3F96-748C-3AC85EF20290}"/>
          </ac:spMkLst>
        </pc:spChg>
        <pc:spChg chg="mod">
          <ac:chgData name="theodora pag" userId="1e22313b4d1be9fd" providerId="LiveId" clId="{FFF9854C-DEE4-4E7B-9832-24443F9125D0}" dt="2024-01-11T09:46:53.825" v="1271" actId="27636"/>
          <ac:spMkLst>
            <pc:docMk/>
            <pc:sldMk cId="2425062177" sldId="261"/>
            <ac:spMk id="4" creationId="{A367C4CC-AC44-9582-49FB-BCED3949E5D8}"/>
          </ac:spMkLst>
        </pc:spChg>
        <pc:spChg chg="add del mod">
          <ac:chgData name="theodora pag" userId="1e22313b4d1be9fd" providerId="LiveId" clId="{FFF9854C-DEE4-4E7B-9832-24443F9125D0}" dt="2024-01-11T09:48:38.961" v="1328" actId="931"/>
          <ac:spMkLst>
            <pc:docMk/>
            <pc:sldMk cId="2425062177" sldId="261"/>
            <ac:spMk id="7" creationId="{709CF8AB-1585-C640-BFC3-AF739ED2D422}"/>
          </ac:spMkLst>
        </pc:spChg>
        <pc:spChg chg="add del mod">
          <ac:chgData name="theodora pag" userId="1e22313b4d1be9fd" providerId="LiveId" clId="{FFF9854C-DEE4-4E7B-9832-24443F9125D0}" dt="2024-01-11T09:50:46.168" v="1336" actId="478"/>
          <ac:spMkLst>
            <pc:docMk/>
            <pc:sldMk cId="2425062177" sldId="261"/>
            <ac:spMk id="12" creationId="{AEB1CEDE-E158-CCED-3AC5-3316E67A7613}"/>
          </ac:spMkLst>
        </pc:spChg>
        <pc:picChg chg="add del mod">
          <ac:chgData name="theodora pag" userId="1e22313b4d1be9fd" providerId="LiveId" clId="{FFF9854C-DEE4-4E7B-9832-24443F9125D0}" dt="2024-01-11T09:48:22.242" v="1327" actId="478"/>
          <ac:picMkLst>
            <pc:docMk/>
            <pc:sldMk cId="2425062177" sldId="261"/>
            <ac:picMk id="5" creationId="{DCB0542F-09AD-DDC7-9E13-52C222630CF5}"/>
          </ac:picMkLst>
        </pc:picChg>
        <pc:picChg chg="add del mod">
          <ac:chgData name="theodora pag" userId="1e22313b4d1be9fd" providerId="LiveId" clId="{FFF9854C-DEE4-4E7B-9832-24443F9125D0}" dt="2024-01-11T09:50:39.752" v="1333" actId="478"/>
          <ac:picMkLst>
            <pc:docMk/>
            <pc:sldMk cId="2425062177" sldId="261"/>
            <ac:picMk id="9" creationId="{8523C426-74C0-CD9D-A26B-9FF7830BE032}"/>
          </ac:picMkLst>
        </pc:picChg>
        <pc:picChg chg="add mod">
          <ac:chgData name="theodora pag" userId="1e22313b4d1be9fd" providerId="LiveId" clId="{FFF9854C-DEE4-4E7B-9832-24443F9125D0}" dt="2024-01-11T09:50:48.750" v="1337" actId="1076"/>
          <ac:picMkLst>
            <pc:docMk/>
            <pc:sldMk cId="2425062177" sldId="261"/>
            <ac:picMk id="10" creationId="{610D1222-553B-BF2D-4D5B-3CCB5465B186}"/>
          </ac:picMkLst>
        </pc:picChg>
      </pc:sldChg>
      <pc:sldChg chg="addSp delSp modSp new mod">
        <pc:chgData name="theodora pag" userId="1e22313b4d1be9fd" providerId="LiveId" clId="{FFF9854C-DEE4-4E7B-9832-24443F9125D0}" dt="2024-01-11T09:54:12.829" v="1425"/>
        <pc:sldMkLst>
          <pc:docMk/>
          <pc:sldMk cId="3819869096" sldId="262"/>
        </pc:sldMkLst>
        <pc:spChg chg="mod">
          <ac:chgData name="theodora pag" userId="1e22313b4d1be9fd" providerId="LiveId" clId="{FFF9854C-DEE4-4E7B-9832-24443F9125D0}" dt="2024-01-11T09:53:49.650" v="1422" actId="1076"/>
          <ac:spMkLst>
            <pc:docMk/>
            <pc:sldMk cId="3819869096" sldId="262"/>
            <ac:spMk id="2" creationId="{8B351C4F-D06A-C3E6-7A04-C44428999522}"/>
          </ac:spMkLst>
        </pc:spChg>
        <pc:spChg chg="del">
          <ac:chgData name="theodora pag" userId="1e22313b4d1be9fd" providerId="LiveId" clId="{FFF9854C-DEE4-4E7B-9832-24443F9125D0}" dt="2024-01-11T09:54:12.829" v="1425"/>
          <ac:spMkLst>
            <pc:docMk/>
            <pc:sldMk cId="3819869096" sldId="262"/>
            <ac:spMk id="3" creationId="{FB433C78-7924-CCB8-5C82-86D89C6EAB6F}"/>
          </ac:spMkLst>
        </pc:spChg>
        <pc:spChg chg="mod">
          <ac:chgData name="theodora pag" userId="1e22313b4d1be9fd" providerId="LiveId" clId="{FFF9854C-DEE4-4E7B-9832-24443F9125D0}" dt="2024-01-11T09:53:55.107" v="1424" actId="27636"/>
          <ac:spMkLst>
            <pc:docMk/>
            <pc:sldMk cId="3819869096" sldId="262"/>
            <ac:spMk id="4" creationId="{23B90660-8DD4-5EF9-C597-B4D1E23E5DF8}"/>
          </ac:spMkLst>
        </pc:spChg>
        <pc:picChg chg="add mod">
          <ac:chgData name="theodora pag" userId="1e22313b4d1be9fd" providerId="LiveId" clId="{FFF9854C-DEE4-4E7B-9832-24443F9125D0}" dt="2024-01-11T09:54:12.829" v="1425"/>
          <ac:picMkLst>
            <pc:docMk/>
            <pc:sldMk cId="3819869096" sldId="262"/>
            <ac:picMk id="5" creationId="{95323CC8-42D4-5651-695B-DABB66128A60}"/>
          </ac:picMkLst>
        </pc:picChg>
      </pc:sldChg>
      <pc:sldMasterChg chg="add del addSldLayout delSldLayout">
        <pc:chgData name="theodora pag" userId="1e22313b4d1be9fd" providerId="LiveId" clId="{FFF9854C-DEE4-4E7B-9832-24443F9125D0}" dt="2024-01-10T21:12:13.048" v="26" actId="26606"/>
        <pc:sldMasterMkLst>
          <pc:docMk/>
          <pc:sldMasterMk cId="324218991" sldId="2147483648"/>
        </pc:sldMasterMkLst>
        <pc:sldLayoutChg chg="add del">
          <pc:chgData name="theodora pag" userId="1e22313b4d1be9fd" providerId="LiveId" clId="{FFF9854C-DEE4-4E7B-9832-24443F9125D0}" dt="2024-01-10T21:12:13.048" v="26" actId="26606"/>
          <pc:sldLayoutMkLst>
            <pc:docMk/>
            <pc:sldMasterMk cId="324218991" sldId="2147483648"/>
            <pc:sldLayoutMk cId="4290640846" sldId="2147483649"/>
          </pc:sldLayoutMkLst>
        </pc:sldLayoutChg>
        <pc:sldLayoutChg chg="add del">
          <pc:chgData name="theodora pag" userId="1e22313b4d1be9fd" providerId="LiveId" clId="{FFF9854C-DEE4-4E7B-9832-24443F9125D0}" dt="2024-01-10T21:12:13.048" v="26" actId="26606"/>
          <pc:sldLayoutMkLst>
            <pc:docMk/>
            <pc:sldMasterMk cId="324218991" sldId="2147483648"/>
            <pc:sldLayoutMk cId="1395557381" sldId="2147483650"/>
          </pc:sldLayoutMkLst>
        </pc:sldLayoutChg>
        <pc:sldLayoutChg chg="add del">
          <pc:chgData name="theodora pag" userId="1e22313b4d1be9fd" providerId="LiveId" clId="{FFF9854C-DEE4-4E7B-9832-24443F9125D0}" dt="2024-01-10T21:12:13.048" v="26" actId="26606"/>
          <pc:sldLayoutMkLst>
            <pc:docMk/>
            <pc:sldMasterMk cId="324218991" sldId="2147483648"/>
            <pc:sldLayoutMk cId="3898511597" sldId="2147483651"/>
          </pc:sldLayoutMkLst>
        </pc:sldLayoutChg>
        <pc:sldLayoutChg chg="add del">
          <pc:chgData name="theodora pag" userId="1e22313b4d1be9fd" providerId="LiveId" clId="{FFF9854C-DEE4-4E7B-9832-24443F9125D0}" dt="2024-01-10T21:12:13.048" v="26" actId="26606"/>
          <pc:sldLayoutMkLst>
            <pc:docMk/>
            <pc:sldMasterMk cId="324218991" sldId="2147483648"/>
            <pc:sldLayoutMk cId="1573072460" sldId="2147483652"/>
          </pc:sldLayoutMkLst>
        </pc:sldLayoutChg>
        <pc:sldLayoutChg chg="add del">
          <pc:chgData name="theodora pag" userId="1e22313b4d1be9fd" providerId="LiveId" clId="{FFF9854C-DEE4-4E7B-9832-24443F9125D0}" dt="2024-01-10T21:12:13.048" v="26" actId="26606"/>
          <pc:sldLayoutMkLst>
            <pc:docMk/>
            <pc:sldMasterMk cId="324218991" sldId="2147483648"/>
            <pc:sldLayoutMk cId="3727768024" sldId="2147483653"/>
          </pc:sldLayoutMkLst>
        </pc:sldLayoutChg>
        <pc:sldLayoutChg chg="add del">
          <pc:chgData name="theodora pag" userId="1e22313b4d1be9fd" providerId="LiveId" clId="{FFF9854C-DEE4-4E7B-9832-24443F9125D0}" dt="2024-01-10T21:12:13.048" v="26" actId="26606"/>
          <pc:sldLayoutMkLst>
            <pc:docMk/>
            <pc:sldMasterMk cId="324218991" sldId="2147483648"/>
            <pc:sldLayoutMk cId="4052630153" sldId="2147483654"/>
          </pc:sldLayoutMkLst>
        </pc:sldLayoutChg>
        <pc:sldLayoutChg chg="add del">
          <pc:chgData name="theodora pag" userId="1e22313b4d1be9fd" providerId="LiveId" clId="{FFF9854C-DEE4-4E7B-9832-24443F9125D0}" dt="2024-01-10T21:12:13.048" v="26" actId="26606"/>
          <pc:sldLayoutMkLst>
            <pc:docMk/>
            <pc:sldMasterMk cId="324218991" sldId="2147483648"/>
            <pc:sldLayoutMk cId="11063917" sldId="2147483655"/>
          </pc:sldLayoutMkLst>
        </pc:sldLayoutChg>
        <pc:sldLayoutChg chg="add del">
          <pc:chgData name="theodora pag" userId="1e22313b4d1be9fd" providerId="LiveId" clId="{FFF9854C-DEE4-4E7B-9832-24443F9125D0}" dt="2024-01-10T21:12:13.048" v="26" actId="26606"/>
          <pc:sldLayoutMkLst>
            <pc:docMk/>
            <pc:sldMasterMk cId="324218991" sldId="2147483648"/>
            <pc:sldLayoutMk cId="3267203544" sldId="2147483656"/>
          </pc:sldLayoutMkLst>
        </pc:sldLayoutChg>
        <pc:sldLayoutChg chg="add del">
          <pc:chgData name="theodora pag" userId="1e22313b4d1be9fd" providerId="LiveId" clId="{FFF9854C-DEE4-4E7B-9832-24443F9125D0}" dt="2024-01-10T21:12:13.048" v="26" actId="26606"/>
          <pc:sldLayoutMkLst>
            <pc:docMk/>
            <pc:sldMasterMk cId="324218991" sldId="2147483648"/>
            <pc:sldLayoutMk cId="3091183919" sldId="2147483657"/>
          </pc:sldLayoutMkLst>
        </pc:sldLayoutChg>
        <pc:sldLayoutChg chg="add del">
          <pc:chgData name="theodora pag" userId="1e22313b4d1be9fd" providerId="LiveId" clId="{FFF9854C-DEE4-4E7B-9832-24443F9125D0}" dt="2024-01-10T21:12:13.048" v="26" actId="26606"/>
          <pc:sldLayoutMkLst>
            <pc:docMk/>
            <pc:sldMasterMk cId="324218991" sldId="2147483648"/>
            <pc:sldLayoutMk cId="2642529434" sldId="2147483658"/>
          </pc:sldLayoutMkLst>
        </pc:sldLayoutChg>
        <pc:sldLayoutChg chg="add del">
          <pc:chgData name="theodora pag" userId="1e22313b4d1be9fd" providerId="LiveId" clId="{FFF9854C-DEE4-4E7B-9832-24443F9125D0}" dt="2024-01-10T21:12:13.048" v="26" actId="26606"/>
          <pc:sldLayoutMkLst>
            <pc:docMk/>
            <pc:sldMasterMk cId="324218991" sldId="2147483648"/>
            <pc:sldLayoutMk cId="860098102" sldId="2147483659"/>
          </pc:sldLayoutMkLst>
        </pc:sldLayoutChg>
      </pc:sldMasterChg>
      <pc:sldMasterChg chg="add addSldLayout">
        <pc:chgData name="theodora pag" userId="1e22313b4d1be9fd" providerId="LiveId" clId="{FFF9854C-DEE4-4E7B-9832-24443F9125D0}" dt="2024-01-10T21:12:13.048" v="26" actId="26606"/>
        <pc:sldMasterMkLst>
          <pc:docMk/>
          <pc:sldMasterMk cId="702275373" sldId="2147483686"/>
        </pc:sldMasterMkLst>
        <pc:sldLayoutChg chg="add">
          <pc:chgData name="theodora pag" userId="1e22313b4d1be9fd" providerId="LiveId" clId="{FFF9854C-DEE4-4E7B-9832-24443F9125D0}" dt="2024-01-10T21:12:13.048" v="26" actId="26606"/>
          <pc:sldLayoutMkLst>
            <pc:docMk/>
            <pc:sldMasterMk cId="702275373" sldId="2147483686"/>
            <pc:sldLayoutMk cId="2319682040" sldId="2147483675"/>
          </pc:sldLayoutMkLst>
        </pc:sldLayoutChg>
        <pc:sldLayoutChg chg="add">
          <pc:chgData name="theodora pag" userId="1e22313b4d1be9fd" providerId="LiveId" clId="{FFF9854C-DEE4-4E7B-9832-24443F9125D0}" dt="2024-01-10T21:12:13.048" v="26" actId="26606"/>
          <pc:sldLayoutMkLst>
            <pc:docMk/>
            <pc:sldMasterMk cId="702275373" sldId="2147483686"/>
            <pc:sldLayoutMk cId="1070475296" sldId="2147483676"/>
          </pc:sldLayoutMkLst>
        </pc:sldLayoutChg>
        <pc:sldLayoutChg chg="add">
          <pc:chgData name="theodora pag" userId="1e22313b4d1be9fd" providerId="LiveId" clId="{FFF9854C-DEE4-4E7B-9832-24443F9125D0}" dt="2024-01-10T21:12:13.048" v="26" actId="26606"/>
          <pc:sldLayoutMkLst>
            <pc:docMk/>
            <pc:sldMasterMk cId="702275373" sldId="2147483686"/>
            <pc:sldLayoutMk cId="1529954751" sldId="2147483677"/>
          </pc:sldLayoutMkLst>
        </pc:sldLayoutChg>
        <pc:sldLayoutChg chg="add">
          <pc:chgData name="theodora pag" userId="1e22313b4d1be9fd" providerId="LiveId" clId="{FFF9854C-DEE4-4E7B-9832-24443F9125D0}" dt="2024-01-10T21:12:13.048" v="26" actId="26606"/>
          <pc:sldLayoutMkLst>
            <pc:docMk/>
            <pc:sldMasterMk cId="702275373" sldId="2147483686"/>
            <pc:sldLayoutMk cId="316466806" sldId="2147483678"/>
          </pc:sldLayoutMkLst>
        </pc:sldLayoutChg>
        <pc:sldLayoutChg chg="add">
          <pc:chgData name="theodora pag" userId="1e22313b4d1be9fd" providerId="LiveId" clId="{FFF9854C-DEE4-4E7B-9832-24443F9125D0}" dt="2024-01-10T21:12:13.048" v="26" actId="26606"/>
          <pc:sldLayoutMkLst>
            <pc:docMk/>
            <pc:sldMasterMk cId="702275373" sldId="2147483686"/>
            <pc:sldLayoutMk cId="2564440813" sldId="2147483679"/>
          </pc:sldLayoutMkLst>
        </pc:sldLayoutChg>
        <pc:sldLayoutChg chg="add">
          <pc:chgData name="theodora pag" userId="1e22313b4d1be9fd" providerId="LiveId" clId="{FFF9854C-DEE4-4E7B-9832-24443F9125D0}" dt="2024-01-10T21:12:13.048" v="26" actId="26606"/>
          <pc:sldLayoutMkLst>
            <pc:docMk/>
            <pc:sldMasterMk cId="702275373" sldId="2147483686"/>
            <pc:sldLayoutMk cId="4159781914" sldId="2147483680"/>
          </pc:sldLayoutMkLst>
        </pc:sldLayoutChg>
        <pc:sldLayoutChg chg="add">
          <pc:chgData name="theodora pag" userId="1e22313b4d1be9fd" providerId="LiveId" clId="{FFF9854C-DEE4-4E7B-9832-24443F9125D0}" dt="2024-01-10T21:12:13.048" v="26" actId="26606"/>
          <pc:sldLayoutMkLst>
            <pc:docMk/>
            <pc:sldMasterMk cId="702275373" sldId="2147483686"/>
            <pc:sldLayoutMk cId="1160985542" sldId="2147483681"/>
          </pc:sldLayoutMkLst>
        </pc:sldLayoutChg>
        <pc:sldLayoutChg chg="add">
          <pc:chgData name="theodora pag" userId="1e22313b4d1be9fd" providerId="LiveId" clId="{FFF9854C-DEE4-4E7B-9832-24443F9125D0}" dt="2024-01-10T21:12:13.048" v="26" actId="26606"/>
          <pc:sldLayoutMkLst>
            <pc:docMk/>
            <pc:sldMasterMk cId="702275373" sldId="2147483686"/>
            <pc:sldLayoutMk cId="1177169976" sldId="2147483682"/>
          </pc:sldLayoutMkLst>
        </pc:sldLayoutChg>
        <pc:sldLayoutChg chg="add">
          <pc:chgData name="theodora pag" userId="1e22313b4d1be9fd" providerId="LiveId" clId="{FFF9854C-DEE4-4E7B-9832-24443F9125D0}" dt="2024-01-10T21:12:13.048" v="26" actId="26606"/>
          <pc:sldLayoutMkLst>
            <pc:docMk/>
            <pc:sldMasterMk cId="702275373" sldId="2147483686"/>
            <pc:sldLayoutMk cId="3051097983" sldId="2147483683"/>
          </pc:sldLayoutMkLst>
        </pc:sldLayoutChg>
        <pc:sldLayoutChg chg="add">
          <pc:chgData name="theodora pag" userId="1e22313b4d1be9fd" providerId="LiveId" clId="{FFF9854C-DEE4-4E7B-9832-24443F9125D0}" dt="2024-01-10T21:12:13.048" v="26" actId="26606"/>
          <pc:sldLayoutMkLst>
            <pc:docMk/>
            <pc:sldMasterMk cId="702275373" sldId="2147483686"/>
            <pc:sldLayoutMk cId="3792279047" sldId="2147483684"/>
          </pc:sldLayoutMkLst>
        </pc:sldLayoutChg>
        <pc:sldLayoutChg chg="add">
          <pc:chgData name="theodora pag" userId="1e22313b4d1be9fd" providerId="LiveId" clId="{FFF9854C-DEE4-4E7B-9832-24443F9125D0}" dt="2024-01-10T21:12:13.048" v="26" actId="26606"/>
          <pc:sldLayoutMkLst>
            <pc:docMk/>
            <pc:sldMasterMk cId="702275373" sldId="2147483686"/>
            <pc:sldLayoutMk cId="2421638970" sldId="2147483685"/>
          </pc:sldLayoutMkLst>
        </pc:sldLayoutChg>
      </pc:sldMasterChg>
      <pc:sldMasterChg chg="add del addSldLayout delSldLayout">
        <pc:chgData name="theodora pag" userId="1e22313b4d1be9fd" providerId="LiveId" clId="{FFF9854C-DEE4-4E7B-9832-24443F9125D0}" dt="2024-01-10T21:11:59.256" v="23" actId="26606"/>
        <pc:sldMasterMkLst>
          <pc:docMk/>
          <pc:sldMasterMk cId="262960313" sldId="2147483687"/>
        </pc:sldMasterMkLst>
        <pc:sldLayoutChg chg="add del">
          <pc:chgData name="theodora pag" userId="1e22313b4d1be9fd" providerId="LiveId" clId="{FFF9854C-DEE4-4E7B-9832-24443F9125D0}" dt="2024-01-10T21:11:59.256" v="23" actId="26606"/>
          <pc:sldLayoutMkLst>
            <pc:docMk/>
            <pc:sldMasterMk cId="262960313" sldId="2147483687"/>
            <pc:sldLayoutMk cId="881943152" sldId="2147483676"/>
          </pc:sldLayoutMkLst>
        </pc:sldLayoutChg>
        <pc:sldLayoutChg chg="add del">
          <pc:chgData name="theodora pag" userId="1e22313b4d1be9fd" providerId="LiveId" clId="{FFF9854C-DEE4-4E7B-9832-24443F9125D0}" dt="2024-01-10T21:11:59.256" v="23" actId="26606"/>
          <pc:sldLayoutMkLst>
            <pc:docMk/>
            <pc:sldMasterMk cId="262960313" sldId="2147483687"/>
            <pc:sldLayoutMk cId="3767995526" sldId="2147483677"/>
          </pc:sldLayoutMkLst>
        </pc:sldLayoutChg>
        <pc:sldLayoutChg chg="add del">
          <pc:chgData name="theodora pag" userId="1e22313b4d1be9fd" providerId="LiveId" clId="{FFF9854C-DEE4-4E7B-9832-24443F9125D0}" dt="2024-01-10T21:11:59.256" v="23" actId="26606"/>
          <pc:sldLayoutMkLst>
            <pc:docMk/>
            <pc:sldMasterMk cId="262960313" sldId="2147483687"/>
            <pc:sldLayoutMk cId="4273670627" sldId="2147483678"/>
          </pc:sldLayoutMkLst>
        </pc:sldLayoutChg>
        <pc:sldLayoutChg chg="add del">
          <pc:chgData name="theodora pag" userId="1e22313b4d1be9fd" providerId="LiveId" clId="{FFF9854C-DEE4-4E7B-9832-24443F9125D0}" dt="2024-01-10T21:11:59.256" v="23" actId="26606"/>
          <pc:sldLayoutMkLst>
            <pc:docMk/>
            <pc:sldMasterMk cId="262960313" sldId="2147483687"/>
            <pc:sldLayoutMk cId="3968010436" sldId="2147483679"/>
          </pc:sldLayoutMkLst>
        </pc:sldLayoutChg>
        <pc:sldLayoutChg chg="add del">
          <pc:chgData name="theodora pag" userId="1e22313b4d1be9fd" providerId="LiveId" clId="{FFF9854C-DEE4-4E7B-9832-24443F9125D0}" dt="2024-01-10T21:11:59.256" v="23" actId="26606"/>
          <pc:sldLayoutMkLst>
            <pc:docMk/>
            <pc:sldMasterMk cId="262960313" sldId="2147483687"/>
            <pc:sldLayoutMk cId="2520883234" sldId="2147483680"/>
          </pc:sldLayoutMkLst>
        </pc:sldLayoutChg>
        <pc:sldLayoutChg chg="add del">
          <pc:chgData name="theodora pag" userId="1e22313b4d1be9fd" providerId="LiveId" clId="{FFF9854C-DEE4-4E7B-9832-24443F9125D0}" dt="2024-01-10T21:11:59.256" v="23" actId="26606"/>
          <pc:sldLayoutMkLst>
            <pc:docMk/>
            <pc:sldMasterMk cId="262960313" sldId="2147483687"/>
            <pc:sldLayoutMk cId="1106447374" sldId="2147483681"/>
          </pc:sldLayoutMkLst>
        </pc:sldLayoutChg>
        <pc:sldLayoutChg chg="add del">
          <pc:chgData name="theodora pag" userId="1e22313b4d1be9fd" providerId="LiveId" clId="{FFF9854C-DEE4-4E7B-9832-24443F9125D0}" dt="2024-01-10T21:11:59.256" v="23" actId="26606"/>
          <pc:sldLayoutMkLst>
            <pc:docMk/>
            <pc:sldMasterMk cId="262960313" sldId="2147483687"/>
            <pc:sldLayoutMk cId="3698403673" sldId="2147483682"/>
          </pc:sldLayoutMkLst>
        </pc:sldLayoutChg>
        <pc:sldLayoutChg chg="add del">
          <pc:chgData name="theodora pag" userId="1e22313b4d1be9fd" providerId="LiveId" clId="{FFF9854C-DEE4-4E7B-9832-24443F9125D0}" dt="2024-01-10T21:11:59.256" v="23" actId="26606"/>
          <pc:sldLayoutMkLst>
            <pc:docMk/>
            <pc:sldMasterMk cId="262960313" sldId="2147483687"/>
            <pc:sldLayoutMk cId="3088136846" sldId="2147483683"/>
          </pc:sldLayoutMkLst>
        </pc:sldLayoutChg>
        <pc:sldLayoutChg chg="add del">
          <pc:chgData name="theodora pag" userId="1e22313b4d1be9fd" providerId="LiveId" clId="{FFF9854C-DEE4-4E7B-9832-24443F9125D0}" dt="2024-01-10T21:11:59.256" v="23" actId="26606"/>
          <pc:sldLayoutMkLst>
            <pc:docMk/>
            <pc:sldMasterMk cId="262960313" sldId="2147483687"/>
            <pc:sldLayoutMk cId="463711520" sldId="2147483684"/>
          </pc:sldLayoutMkLst>
        </pc:sldLayoutChg>
        <pc:sldLayoutChg chg="add del">
          <pc:chgData name="theodora pag" userId="1e22313b4d1be9fd" providerId="LiveId" clId="{FFF9854C-DEE4-4E7B-9832-24443F9125D0}" dt="2024-01-10T21:11:59.256" v="23" actId="26606"/>
          <pc:sldLayoutMkLst>
            <pc:docMk/>
            <pc:sldMasterMk cId="262960313" sldId="2147483687"/>
            <pc:sldLayoutMk cId="2232403875" sldId="2147483685"/>
          </pc:sldLayoutMkLst>
        </pc:sldLayoutChg>
        <pc:sldLayoutChg chg="add del">
          <pc:chgData name="theodora pag" userId="1e22313b4d1be9fd" providerId="LiveId" clId="{FFF9854C-DEE4-4E7B-9832-24443F9125D0}" dt="2024-01-10T21:11:59.256" v="23" actId="26606"/>
          <pc:sldLayoutMkLst>
            <pc:docMk/>
            <pc:sldMasterMk cId="262960313" sldId="2147483687"/>
            <pc:sldLayoutMk cId="3503187881" sldId="2147483686"/>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1/11/2024</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160985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1/11/2024</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16466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1/11/2024</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159781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1/11/2024</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77169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1/11/2024</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51097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1/11/2024</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9227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1/11/2024</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2163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1/11/2024</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64440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1/11/2024</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319682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1/11/2024</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0475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1/11/2024</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995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1/11/2024</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70227537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86BDD17-A8C5-B735-858A-8AA427CD91D9}"/>
              </a:ext>
            </a:extLst>
          </p:cNvPr>
          <p:cNvSpPr>
            <a:spLocks noGrp="1"/>
          </p:cNvSpPr>
          <p:nvPr>
            <p:ph type="ctrTitle"/>
          </p:nvPr>
        </p:nvSpPr>
        <p:spPr>
          <a:xfrm>
            <a:off x="5297762" y="640080"/>
            <a:ext cx="6251110" cy="3566160"/>
          </a:xfrm>
        </p:spPr>
        <p:txBody>
          <a:bodyPr anchor="b">
            <a:normAutofit/>
          </a:bodyPr>
          <a:lstStyle/>
          <a:p>
            <a:r>
              <a:rPr lang="el-GR" sz="7200" dirty="0"/>
              <a:t>ΜΙΚΡΟΣΚΟΠΙΑ</a:t>
            </a:r>
            <a:r>
              <a:rPr lang="el-GR" dirty="0"/>
              <a:t> </a:t>
            </a:r>
          </a:p>
        </p:txBody>
      </p:sp>
      <p:sp>
        <p:nvSpPr>
          <p:cNvPr id="3" name="Υπότιτλος 2">
            <a:extLst>
              <a:ext uri="{FF2B5EF4-FFF2-40B4-BE49-F238E27FC236}">
                <a16:creationId xmlns:a16="http://schemas.microsoft.com/office/drawing/2014/main" id="{17207EE3-0DC8-2127-CDFB-F1659508D13F}"/>
              </a:ext>
            </a:extLst>
          </p:cNvPr>
          <p:cNvSpPr>
            <a:spLocks noGrp="1"/>
          </p:cNvSpPr>
          <p:nvPr>
            <p:ph type="subTitle" idx="1"/>
          </p:nvPr>
        </p:nvSpPr>
        <p:spPr>
          <a:xfrm>
            <a:off x="5297760" y="4636008"/>
            <a:ext cx="6251111" cy="1572768"/>
          </a:xfrm>
        </p:spPr>
        <p:txBody>
          <a:bodyPr>
            <a:normAutofit/>
          </a:bodyPr>
          <a:lstStyle/>
          <a:p>
            <a:r>
              <a:rPr lang="el-GR" dirty="0" err="1"/>
              <a:t>Οπτικο</a:t>
            </a:r>
            <a:r>
              <a:rPr lang="el-GR" dirty="0"/>
              <a:t> &amp; ηλεκτρονικό μικροσκόπιο</a:t>
            </a:r>
          </a:p>
        </p:txBody>
      </p:sp>
      <p:sp>
        <p:nvSpPr>
          <p:cNvPr id="11" name="Rectangle 6">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D040B9"/>
          </a:solidFill>
          <a:ln w="38100" cap="rnd">
            <a:solidFill>
              <a:srgbClr val="D040B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Νέον φώτα λέιζερ στοιχισμένη για να σχηματίζουν ένα τρίγωνο">
            <a:extLst>
              <a:ext uri="{FF2B5EF4-FFF2-40B4-BE49-F238E27FC236}">
                <a16:creationId xmlns:a16="http://schemas.microsoft.com/office/drawing/2014/main" id="{D8D003E3-69C9-8D13-3107-6C44E0365903}"/>
              </a:ext>
            </a:extLst>
          </p:cNvPr>
          <p:cNvPicPr>
            <a:picLocks noChangeAspect="1"/>
          </p:cNvPicPr>
          <p:nvPr/>
        </p:nvPicPr>
        <p:blipFill rotWithShape="1">
          <a:blip r:embed="rId2"/>
          <a:srcRect l="28583" r="2897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3822269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21873D-E8BE-089D-D9B9-078871CA8659}"/>
              </a:ext>
            </a:extLst>
          </p:cNvPr>
          <p:cNvSpPr>
            <a:spLocks noGrp="1"/>
          </p:cNvSpPr>
          <p:nvPr>
            <p:ph type="title"/>
          </p:nvPr>
        </p:nvSpPr>
        <p:spPr/>
        <p:txBody>
          <a:bodyPr/>
          <a:lstStyle/>
          <a:p>
            <a:r>
              <a:rPr lang="el-GR"/>
              <a:t>Οπτικό μικροσκόπιο</a:t>
            </a:r>
          </a:p>
        </p:txBody>
      </p:sp>
      <p:sp>
        <p:nvSpPr>
          <p:cNvPr id="3" name="Θέση περιεχομένου 2">
            <a:extLst>
              <a:ext uri="{FF2B5EF4-FFF2-40B4-BE49-F238E27FC236}">
                <a16:creationId xmlns:a16="http://schemas.microsoft.com/office/drawing/2014/main" id="{6F11D8C3-2674-8115-CABF-A00E90F876E6}"/>
              </a:ext>
            </a:extLst>
          </p:cNvPr>
          <p:cNvSpPr>
            <a:spLocks noGrp="1"/>
          </p:cNvSpPr>
          <p:nvPr>
            <p:ph idx="1"/>
          </p:nvPr>
        </p:nvSpPr>
        <p:spPr/>
        <p:txBody>
          <a:bodyPr>
            <a:normAutofit fontScale="85000" lnSpcReduction="20000"/>
          </a:bodyPr>
          <a:lstStyle/>
          <a:p>
            <a:r>
              <a:rPr lang="el-GR" dirty="0"/>
              <a:t>Σύστημα για την παρατήρηση αντικειμένων υπό μεγέθυνση με την βοήθεια του φωτός </a:t>
            </a:r>
          </a:p>
          <a:p>
            <a:r>
              <a:rPr lang="el-GR" dirty="0"/>
              <a:t>Η παρατήρηση γίνεται είτε μέσω του ανακλώμενου είτε μέσω του διερχόμενου, από τα προς παρατήρηση αντικείμενα , φωτός</a:t>
            </a:r>
          </a:p>
          <a:p>
            <a:r>
              <a:rPr lang="el-GR" dirty="0"/>
              <a:t>Γίνεται παρατήρηση υπό μεγέθυνση </a:t>
            </a:r>
            <a:r>
              <a:rPr lang="el-GR" dirty="0" err="1"/>
              <a:t>μεχρι</a:t>
            </a:r>
            <a:r>
              <a:rPr lang="el-GR" dirty="0"/>
              <a:t> και 2000</a:t>
            </a:r>
            <a:r>
              <a:rPr lang="en-US" dirty="0"/>
              <a:t>x </a:t>
            </a:r>
            <a:endParaRPr lang="el-GR" dirty="0"/>
          </a:p>
          <a:p>
            <a:r>
              <a:rPr lang="el-GR" dirty="0"/>
              <a:t>Αποτελείται από τέσσερα βασικά στοιχεία: πηγή φωτός, συγκεντρωτικό φακό ,αντικειμενικό φακό και προσοφθάλμιο φακό </a:t>
            </a:r>
          </a:p>
          <a:p>
            <a:r>
              <a:rPr lang="el-GR" dirty="0"/>
              <a:t>Είδη οπτικών μικροσκοπίων: φωτεινού πεδίου, σκοτεινού πεδίου , αντίθεσης φάσης, αντίθεσης διαφορικής συμβολής</a:t>
            </a:r>
          </a:p>
          <a:p>
            <a:r>
              <a:rPr lang="el-GR" dirty="0"/>
              <a:t>Αποτελεί μια φθηνή και απλή τεχνική </a:t>
            </a:r>
          </a:p>
        </p:txBody>
      </p:sp>
    </p:spTree>
    <p:extLst>
      <p:ext uri="{BB962C8B-B14F-4D97-AF65-F5344CB8AC3E}">
        <p14:creationId xmlns:p14="http://schemas.microsoft.com/office/powerpoint/2010/main" val="107754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Θέση περιεχομένου 5">
            <a:extLst>
              <a:ext uri="{FF2B5EF4-FFF2-40B4-BE49-F238E27FC236}">
                <a16:creationId xmlns:a16="http://schemas.microsoft.com/office/drawing/2014/main" id="{F6E2D296-7CEC-B393-7AE4-D3A2640C9570}"/>
              </a:ext>
            </a:extLst>
          </p:cNvPr>
          <p:cNvPicPr>
            <a:picLocks noGrp="1" noChangeAspect="1"/>
          </p:cNvPicPr>
          <p:nvPr>
            <p:ph idx="1"/>
          </p:nvPr>
        </p:nvPicPr>
        <p:blipFill>
          <a:blip r:embed="rId2"/>
          <a:stretch>
            <a:fillRect/>
          </a:stretch>
        </p:blipFill>
        <p:spPr>
          <a:xfrm>
            <a:off x="2080356" y="1928813"/>
            <a:ext cx="8031288" cy="4252912"/>
          </a:xfrm>
          <a:prstGeom prst="rect">
            <a:avLst/>
          </a:prstGeom>
        </p:spPr>
      </p:pic>
    </p:spTree>
    <p:extLst>
      <p:ext uri="{BB962C8B-B14F-4D97-AF65-F5344CB8AC3E}">
        <p14:creationId xmlns:p14="http://schemas.microsoft.com/office/powerpoint/2010/main" val="70988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71F2E0-AE90-FF8B-D6EB-072EC7C03DDB}"/>
              </a:ext>
            </a:extLst>
          </p:cNvPr>
          <p:cNvSpPr>
            <a:spLocks noGrp="1"/>
          </p:cNvSpPr>
          <p:nvPr>
            <p:ph type="title"/>
          </p:nvPr>
        </p:nvSpPr>
        <p:spPr/>
        <p:txBody>
          <a:bodyPr/>
          <a:lstStyle/>
          <a:p>
            <a:r>
              <a:rPr lang="el-GR" dirty="0"/>
              <a:t>Ηλεκτρονικό μικροσκόπιο</a:t>
            </a:r>
          </a:p>
        </p:txBody>
      </p:sp>
      <p:sp>
        <p:nvSpPr>
          <p:cNvPr id="3" name="Θέση περιεχομένου 2">
            <a:extLst>
              <a:ext uri="{FF2B5EF4-FFF2-40B4-BE49-F238E27FC236}">
                <a16:creationId xmlns:a16="http://schemas.microsoft.com/office/drawing/2014/main" id="{A4977C43-FF54-AEBB-F2F2-6DE99AD69B8C}"/>
              </a:ext>
            </a:extLst>
          </p:cNvPr>
          <p:cNvSpPr>
            <a:spLocks noGrp="1"/>
          </p:cNvSpPr>
          <p:nvPr>
            <p:ph idx="1"/>
          </p:nvPr>
        </p:nvSpPr>
        <p:spPr/>
        <p:txBody>
          <a:bodyPr>
            <a:normAutofit fontScale="62500" lnSpcReduction="20000"/>
          </a:bodyPr>
          <a:lstStyle/>
          <a:p>
            <a:r>
              <a:rPr lang="el-GR" dirty="0"/>
              <a:t>Ένα από τα πιο ισχυρά και αποτελεσματικά όργανα για τη μελέτη της </a:t>
            </a:r>
            <a:r>
              <a:rPr lang="el-GR" dirty="0" err="1"/>
              <a:t>μικροδομής</a:t>
            </a:r>
            <a:r>
              <a:rPr lang="el-GR" dirty="0"/>
              <a:t> των υλικών είναι το ηλεκτρονικό μικροσκόπιο</a:t>
            </a:r>
            <a:endParaRPr lang="en-US" dirty="0"/>
          </a:p>
          <a:p>
            <a:r>
              <a:rPr lang="el-GR" dirty="0"/>
              <a:t>Επιτρέπει την μεγεθυμένη απεικόνιση ενός</a:t>
            </a:r>
            <a:r>
              <a:rPr lang="en-US" dirty="0"/>
              <a:t> </a:t>
            </a:r>
            <a:r>
              <a:rPr lang="el-GR" dirty="0"/>
              <a:t>δείγματος μέσω της αλληλεπίδρασής του με μία δέσμη ηλεκτρονίων</a:t>
            </a:r>
          </a:p>
          <a:p>
            <a:r>
              <a:rPr lang="el-GR" dirty="0"/>
              <a:t>Χρησιμοποιείται για τη λήψη εικόνων υψηλής ανάλυσης βιολογικών και μη δειγμάτων.</a:t>
            </a:r>
          </a:p>
          <a:p>
            <a:r>
              <a:rPr lang="el-GR" dirty="0"/>
              <a:t>Χρησιμοποιείται για τη λεπτομερή μελέτη της δομής των ιστών, των κυττάρων, των οργανιδίων και των </a:t>
            </a:r>
            <a:r>
              <a:rPr lang="el-GR" dirty="0" err="1"/>
              <a:t>μακρομοριακών</a:t>
            </a:r>
            <a:r>
              <a:rPr lang="el-GR" dirty="0"/>
              <a:t> συμπλεγμάτων κ</a:t>
            </a:r>
          </a:p>
          <a:p>
            <a:r>
              <a:rPr lang="el-GR" dirty="0"/>
              <a:t>Αυτά τα μικροσκόπια χρησιμοποιούν ηλεκτρόνια έως και 100,000 φορές μικρότερου μήκους κύματος σε σύγκριση με τα φωτόνια του ορατού φωτός.</a:t>
            </a:r>
          </a:p>
          <a:p>
            <a:r>
              <a:rPr lang="el-GR" dirty="0"/>
              <a:t>¨’</a:t>
            </a:r>
            <a:r>
              <a:rPr lang="el-GR" dirty="0" err="1"/>
              <a:t>Εχει</a:t>
            </a:r>
            <a:r>
              <a:rPr lang="el-GR" dirty="0"/>
              <a:t> μεγαλύτερη διακριτική ικανότητα από τα μικροσκόπια φωτός</a:t>
            </a:r>
          </a:p>
          <a:p>
            <a:r>
              <a:rPr lang="el-GR" b="0" i="0" dirty="0">
                <a:solidFill>
                  <a:srgbClr val="212529"/>
                </a:solidFill>
                <a:effectLst/>
              </a:rPr>
              <a:t>Υπάρχουν διαφόρων ειδών ηλεκτρονικά μικροσκόπια (διέλευσης , σάρωσης κ.α.)</a:t>
            </a:r>
          </a:p>
          <a:p>
            <a:r>
              <a:rPr lang="el-GR" dirty="0">
                <a:solidFill>
                  <a:srgbClr val="212529"/>
                </a:solidFill>
              </a:rPr>
              <a:t>Υψηλό κόστος </a:t>
            </a:r>
            <a:endParaRPr lang="en-US" dirty="0"/>
          </a:p>
        </p:txBody>
      </p:sp>
    </p:spTree>
    <p:extLst>
      <p:ext uri="{BB962C8B-B14F-4D97-AF65-F5344CB8AC3E}">
        <p14:creationId xmlns:p14="http://schemas.microsoft.com/office/powerpoint/2010/main" val="211928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898CC1-DED1-7A31-17D7-B5BABEF641AB}"/>
              </a:ext>
            </a:extLst>
          </p:cNvPr>
          <p:cNvSpPr>
            <a:spLocks noGrp="1"/>
          </p:cNvSpPr>
          <p:nvPr>
            <p:ph type="title"/>
          </p:nvPr>
        </p:nvSpPr>
        <p:spPr>
          <a:xfrm>
            <a:off x="1047606" y="800100"/>
            <a:ext cx="3724102" cy="1628468"/>
          </a:xfrm>
        </p:spPr>
        <p:txBody>
          <a:bodyPr>
            <a:normAutofit fontScale="90000"/>
          </a:bodyPr>
          <a:lstStyle/>
          <a:p>
            <a:br>
              <a:rPr lang="el-GR" dirty="0"/>
            </a:br>
            <a:r>
              <a:rPr lang="el-GR" dirty="0"/>
              <a:t>Διέλευσης</a:t>
            </a:r>
            <a:r>
              <a:rPr kumimoji="0" lang="el-GR" sz="3600" b="1" i="0" u="none" strike="noStrike" kern="1200" cap="none" spc="0" normalizeH="0" baseline="0" noProof="0" dirty="0">
                <a:ln>
                  <a:noFill/>
                </a:ln>
                <a:solidFill>
                  <a:srgbClr val="000000"/>
                </a:solidFill>
                <a:effectLst/>
                <a:uLnTx/>
                <a:uFillTx/>
                <a:ea typeface="+mn-ea"/>
                <a:cs typeface="+mn-cs"/>
              </a:rPr>
              <a:t> (</a:t>
            </a:r>
            <a:r>
              <a:rPr kumimoji="0" lang="en-US" sz="3600" b="1" i="0" u="none" strike="noStrike" kern="1200" cap="none" spc="0" normalizeH="0" baseline="0" noProof="0" dirty="0">
                <a:ln>
                  <a:noFill/>
                </a:ln>
                <a:solidFill>
                  <a:srgbClr val="000000"/>
                </a:solidFill>
                <a:effectLst/>
                <a:uLnTx/>
                <a:uFillTx/>
                <a:ea typeface="+mn-ea"/>
                <a:cs typeface="+mn-cs"/>
              </a:rPr>
              <a:t>TEM)</a:t>
            </a:r>
            <a:r>
              <a:rPr lang="el-GR" dirty="0"/>
              <a:t> </a:t>
            </a:r>
          </a:p>
        </p:txBody>
      </p:sp>
      <p:sp>
        <p:nvSpPr>
          <p:cNvPr id="4" name="Θέση κειμένου 3">
            <a:extLst>
              <a:ext uri="{FF2B5EF4-FFF2-40B4-BE49-F238E27FC236}">
                <a16:creationId xmlns:a16="http://schemas.microsoft.com/office/drawing/2014/main" id="{A367C4CC-AC44-9582-49FB-BCED3949E5D8}"/>
              </a:ext>
            </a:extLst>
          </p:cNvPr>
          <p:cNvSpPr>
            <a:spLocks noGrp="1"/>
          </p:cNvSpPr>
          <p:nvPr>
            <p:ph type="body" sz="half" idx="2"/>
          </p:nvPr>
        </p:nvSpPr>
        <p:spPr>
          <a:xfrm>
            <a:off x="581891" y="2428568"/>
            <a:ext cx="4189817" cy="3551608"/>
          </a:xfrm>
        </p:spPr>
        <p:txBody>
          <a:bodyPr>
            <a:normAutofit fontScale="55000" lnSpcReduction="20000"/>
          </a:bodyPr>
          <a:lstStyle/>
          <a:p>
            <a:r>
              <a:rPr lang="el-GR" dirty="0"/>
              <a:t>Σε ένα ηλεκτρονικό μικροσκόπιο διέλευσης μια δέσμη ηλεκτρονίων μεταδίδεται μέσω ενός λεπτού δείγματος και η εικόνα σχηματίζεται από τα ηλεκτρόνια που διέρχονται από το δείγμα. Τα ηλεκτρόνια εστιάζονται από έναν ηλεκτρονικό φακό. Το δείγμα τοποθετείται σε ένα πλέγμα ή σε μια θήκη δείγματος και τα ηλεκτρόνια περνούν μέσα από αυτό και συλλέγονται από έναν ηλεκτρονικό ανιχνευτή στην άλλη πλευρά. Στη συνέχεια, η εικόνα εμφανίζεται σε μια οθόνη ή καταγράφεται από μια κάμερα.</a:t>
            </a:r>
          </a:p>
          <a:p>
            <a:endParaRPr lang="el-GR" dirty="0"/>
          </a:p>
        </p:txBody>
      </p:sp>
      <p:pic>
        <p:nvPicPr>
          <p:cNvPr id="10" name="Εικόνα 9">
            <a:extLst>
              <a:ext uri="{FF2B5EF4-FFF2-40B4-BE49-F238E27FC236}">
                <a16:creationId xmlns:a16="http://schemas.microsoft.com/office/drawing/2014/main" id="{610D1222-553B-BF2D-4D5B-3CCB5465B186}"/>
              </a:ext>
            </a:extLst>
          </p:cNvPr>
          <p:cNvPicPr>
            <a:picLocks noChangeAspect="1"/>
          </p:cNvPicPr>
          <p:nvPr/>
        </p:nvPicPr>
        <p:blipFill>
          <a:blip r:embed="rId2"/>
          <a:stretch>
            <a:fillRect/>
          </a:stretch>
        </p:blipFill>
        <p:spPr>
          <a:xfrm>
            <a:off x="6399212" y="381000"/>
            <a:ext cx="4381500" cy="6096000"/>
          </a:xfrm>
          <a:prstGeom prst="rect">
            <a:avLst/>
          </a:prstGeom>
        </p:spPr>
      </p:pic>
    </p:spTree>
    <p:extLst>
      <p:ext uri="{BB962C8B-B14F-4D97-AF65-F5344CB8AC3E}">
        <p14:creationId xmlns:p14="http://schemas.microsoft.com/office/powerpoint/2010/main" val="2425062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351C4F-D06A-C3E6-7A04-C44428999522}"/>
              </a:ext>
            </a:extLst>
          </p:cNvPr>
          <p:cNvSpPr>
            <a:spLocks noGrp="1"/>
          </p:cNvSpPr>
          <p:nvPr>
            <p:ph type="title"/>
          </p:nvPr>
        </p:nvSpPr>
        <p:spPr>
          <a:xfrm>
            <a:off x="1037215" y="706581"/>
            <a:ext cx="2942503" cy="1662545"/>
          </a:xfrm>
        </p:spPr>
        <p:txBody>
          <a:bodyPr>
            <a:normAutofit fontScale="90000"/>
          </a:bodyPr>
          <a:lstStyle/>
          <a:p>
            <a:r>
              <a:rPr lang="el-GR" dirty="0"/>
              <a:t>Σάρωσης </a:t>
            </a:r>
            <a:r>
              <a:rPr lang="el-GR" sz="3600" b="1" dirty="0">
                <a:solidFill>
                  <a:srgbClr val="000000"/>
                </a:solidFill>
                <a:ea typeface="+mn-ea"/>
                <a:cs typeface="+mn-cs"/>
              </a:rPr>
              <a:t>(</a:t>
            </a:r>
            <a:r>
              <a:rPr lang="en-US" sz="3600" b="1" dirty="0">
                <a:solidFill>
                  <a:srgbClr val="000000"/>
                </a:solidFill>
                <a:ea typeface="+mn-ea"/>
                <a:cs typeface="+mn-cs"/>
              </a:rPr>
              <a:t>SEM)</a:t>
            </a:r>
            <a:endParaRPr lang="el-GR" dirty="0"/>
          </a:p>
        </p:txBody>
      </p:sp>
      <p:pic>
        <p:nvPicPr>
          <p:cNvPr id="5" name="Θέση περιεχομένου 4">
            <a:extLst>
              <a:ext uri="{FF2B5EF4-FFF2-40B4-BE49-F238E27FC236}">
                <a16:creationId xmlns:a16="http://schemas.microsoft.com/office/drawing/2014/main" id="{95323CC8-42D4-5651-695B-DABB66128A60}"/>
              </a:ext>
            </a:extLst>
          </p:cNvPr>
          <p:cNvPicPr>
            <a:picLocks noGrp="1" noChangeAspect="1"/>
          </p:cNvPicPr>
          <p:nvPr>
            <p:ph idx="1"/>
          </p:nvPr>
        </p:nvPicPr>
        <p:blipFill>
          <a:blip r:embed="rId2"/>
          <a:stretch>
            <a:fillRect/>
          </a:stretch>
        </p:blipFill>
        <p:spPr>
          <a:xfrm>
            <a:off x="5630069" y="978694"/>
            <a:ext cx="5400675" cy="4572000"/>
          </a:xfrm>
          <a:prstGeom prst="rect">
            <a:avLst/>
          </a:prstGeom>
        </p:spPr>
      </p:pic>
      <p:sp>
        <p:nvSpPr>
          <p:cNvPr id="4" name="Θέση κειμένου 3">
            <a:extLst>
              <a:ext uri="{FF2B5EF4-FFF2-40B4-BE49-F238E27FC236}">
                <a16:creationId xmlns:a16="http://schemas.microsoft.com/office/drawing/2014/main" id="{23B90660-8DD4-5EF9-C597-B4D1E23E5DF8}"/>
              </a:ext>
            </a:extLst>
          </p:cNvPr>
          <p:cNvSpPr>
            <a:spLocks noGrp="1"/>
          </p:cNvSpPr>
          <p:nvPr>
            <p:ph type="body" sz="half" idx="2"/>
          </p:nvPr>
        </p:nvSpPr>
        <p:spPr>
          <a:xfrm>
            <a:off x="675410" y="2597727"/>
            <a:ext cx="4096616" cy="3382449"/>
          </a:xfrm>
        </p:spPr>
        <p:txBody>
          <a:bodyPr>
            <a:normAutofit fontScale="47500" lnSpcReduction="20000"/>
          </a:bodyPr>
          <a:lstStyle/>
          <a:p>
            <a:r>
              <a:rPr lang="el-GR" dirty="0"/>
              <a:t>Σε ένα ηλεκτρονικό μικροσκόπιο σάρωσης), μια δέσμη ηλεκτρονίων εστιάζεται στην επιφάνεια ενός δείγματος και η εικόνα σχηματίζεται από τα ηλεκτρόνια που ανακλώνται ή διασκορπίζονται από το δείγμα. Τα ηλεκτρόνια εστιάζονται από ένα όπλο ηλεκτρονίων, το οποίο αποτελείται από μια κάθοδο και μια άνοδο που δημιουργούν και επιταχύνουν τα ηλεκτρόνια. Το δείγμα τοποθετείται σε μια σκηνή και σαρώνεται από τη δέσμη ηλεκτρονίων,. Καθώς τα ηλεκτρόνια </a:t>
            </a:r>
            <a:r>
              <a:rPr lang="el-GR" dirty="0" err="1"/>
              <a:t>αλληλεπιδρούν</a:t>
            </a:r>
            <a:r>
              <a:rPr lang="el-GR" dirty="0"/>
              <a:t> με το δείγμα, ανιχνεύονται από έναν ηλεκτρονικό ανιχνευτή και η εικόνα που προκύπτει εμφανίζεται σε μια οθόνη ή καταγράφεται από μια κάμερα</a:t>
            </a:r>
          </a:p>
          <a:p>
            <a:endParaRPr lang="el-GR" dirty="0"/>
          </a:p>
        </p:txBody>
      </p:sp>
    </p:spTree>
    <p:extLst>
      <p:ext uri="{BB962C8B-B14F-4D97-AF65-F5344CB8AC3E}">
        <p14:creationId xmlns:p14="http://schemas.microsoft.com/office/powerpoint/2010/main" val="3819869096"/>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1C2031"/>
      </a:dk2>
      <a:lt2>
        <a:srgbClr val="F0F3F1"/>
      </a:lt2>
      <a:accent1>
        <a:srgbClr val="D040B9"/>
      </a:accent1>
      <a:accent2>
        <a:srgbClr val="9A2EBE"/>
      </a:accent2>
      <a:accent3>
        <a:srgbClr val="6F40D0"/>
      </a:accent3>
      <a:accent4>
        <a:srgbClr val="3440C0"/>
      </a:accent4>
      <a:accent5>
        <a:srgbClr val="4088D0"/>
      </a:accent5>
      <a:accent6>
        <a:srgbClr val="2EB3BE"/>
      </a:accent6>
      <a:hlink>
        <a:srgbClr val="3F6ABF"/>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397</TotalTime>
  <Words>376</Words>
  <Application>Microsoft Office PowerPoint</Application>
  <PresentationFormat>Ευρεία οθόνη</PresentationFormat>
  <Paragraphs>22</Paragraphs>
  <Slides>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vt:i4>
      </vt:variant>
    </vt:vector>
  </HeadingPairs>
  <TitlesOfParts>
    <vt:vector size="10" baseType="lpstr">
      <vt:lpstr>Arial</vt:lpstr>
      <vt:lpstr>Modern Love</vt:lpstr>
      <vt:lpstr>The Hand</vt:lpstr>
      <vt:lpstr>SketchyVTI</vt:lpstr>
      <vt:lpstr>ΜΙΚΡΟΣΚΟΠΙΑ </vt:lpstr>
      <vt:lpstr>Οπτικό μικροσκόπιο</vt:lpstr>
      <vt:lpstr>Παρουσίαση του PowerPoint</vt:lpstr>
      <vt:lpstr>Ηλεκτρονικό μικροσκόπιο</vt:lpstr>
      <vt:lpstr> Διέλευσης (TEM) </vt:lpstr>
      <vt:lpstr>Σάρωσης (SEM)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ΜΙΚΡΟΣΚΟΠΙΑ</dc:title>
  <dc:creator>theodora pag</dc:creator>
  <cp:lastModifiedBy>theodora pag</cp:lastModifiedBy>
  <cp:revision>1</cp:revision>
  <dcterms:created xsi:type="dcterms:W3CDTF">2024-01-10T21:09:29Z</dcterms:created>
  <dcterms:modified xsi:type="dcterms:W3CDTF">2024-01-11T10:03:05Z</dcterms:modified>
</cp:coreProperties>
</file>