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6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0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0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1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B7C8-A694-4D5A-91AD-EB8EE27DF46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D873-7A68-40DD-9B3B-4172E21FC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8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168283" cy="581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93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877007" cy="56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64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666"/>
            <a:ext cx="7467599" cy="653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65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766763"/>
            <a:ext cx="57435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8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38175"/>
            <a:ext cx="60102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5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619759" cy="633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65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719138"/>
            <a:ext cx="59626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71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98525"/>
            <a:ext cx="6858000" cy="660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2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98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776288"/>
            <a:ext cx="57054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59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714375"/>
            <a:ext cx="54768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9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642938"/>
            <a:ext cx="51339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8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20615" cy="560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7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042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71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04800"/>
            <a:ext cx="6117961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97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74691"/>
            <a:ext cx="5576887" cy="610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23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400"/>
            <a:ext cx="7114884" cy="558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3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Thomas</cp:lastModifiedBy>
  <cp:revision>2</cp:revision>
  <dcterms:created xsi:type="dcterms:W3CDTF">2021-04-17T05:45:18Z</dcterms:created>
  <dcterms:modified xsi:type="dcterms:W3CDTF">2021-04-17T06:03:44Z</dcterms:modified>
</cp:coreProperties>
</file>