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101" d="100"/>
          <a:sy n="101" d="100"/>
        </p:scale>
        <p:origin x="-9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8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3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4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0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0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0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77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34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3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4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0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8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4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9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3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9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2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933" y="4534958"/>
            <a:ext cx="10127192" cy="93134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Calibri Light"/>
              </a:rPr>
              <a:t>ΧΗΜΙΚΕΣ ΒΑΣΕΙΣ ΔΕΔΟΜΕΝΩΝ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3380" y="5670757"/>
            <a:ext cx="7542782" cy="90113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cs typeface="Calibri"/>
              </a:rPr>
              <a:t>Τικ</a:t>
            </a:r>
            <a:r>
              <a:rPr lang="en-US" sz="2800" dirty="0">
                <a:solidFill>
                  <a:schemeClr val="bg1"/>
                </a:solidFill>
                <a:cs typeface="Calibri"/>
              </a:rPr>
              <a:t>ασ απ</a:t>
            </a:r>
            <a:r>
              <a:rPr lang="en-US" sz="2800" dirty="0" err="1">
                <a:solidFill>
                  <a:schemeClr val="bg1"/>
                </a:solidFill>
                <a:cs typeface="Calibri"/>
              </a:rPr>
              <a:t>οστολοσ</a:t>
            </a:r>
            <a:endParaRPr lang="en-US" sz="2800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2800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Εικόνα 4" descr="Εικόνα που περιέχει στιγμιότυπο οθόνης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xmlns="" id="{9262BB24-82A8-4446-9806-DC6576F76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81" y="872474"/>
            <a:ext cx="6113651" cy="3370515"/>
          </a:xfrm>
          <a:prstGeom prst="roundRect">
            <a:avLst>
              <a:gd name="adj" fmla="val 3441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6" name="Εικόνα 6" descr="Εικόνα που περιέχει κείμενο, χάρτ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0254BD6B-8EAD-4EB8-ACEB-769B264AD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734" y="711200"/>
            <a:ext cx="3822459" cy="3822459"/>
          </a:xfrm>
          <a:prstGeom prst="roundRect">
            <a:avLst>
              <a:gd name="adj" fmla="val 3441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C3B628-E13D-4B17-9BA4-E612F1246E6D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/>
              <a:t>Κάντε κλικ για να προσθέσετε κείμενο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CA96EA-21B2-434C-8DAB-1BC6BF51060E}"/>
              </a:ext>
            </a:extLst>
          </p:cNvPr>
          <p:cNvSpPr txBox="1"/>
          <p:nvPr/>
        </p:nvSpPr>
        <p:spPr>
          <a:xfrm>
            <a:off x="4867275" y="3343275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5CF3581-15D3-43B9-8B03-33EF4660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96604"/>
            <a:ext cx="9098828" cy="9435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ΧΗΜΙΚΕΣ ΒΑΣΕΙΣ ΔΕΔΟΜΕΝΩΝ</a:t>
            </a:r>
          </a:p>
        </p:txBody>
      </p:sp>
      <p:pic>
        <p:nvPicPr>
          <p:cNvPr id="17" name="Εικόνα 20" descr="Εικόνα που περιέχει φωτογραφία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xmlns="" id="{ECBF123B-E165-45EC-8ACF-25B5B139A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74" y="2582395"/>
            <a:ext cx="6035615" cy="1348154"/>
          </a:xfrm>
          <a:prstGeom prst="rect">
            <a:avLst/>
          </a:prstGeom>
        </p:spPr>
      </p:pic>
      <p:pic>
        <p:nvPicPr>
          <p:cNvPr id="23" name="Εικόνα 23" descr="Εικόνα που περιέχει φωτογραφία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xmlns="" id="{AB88F900-A652-494B-AF88-0526CF6AA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834" y="4522837"/>
            <a:ext cx="6510067" cy="14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6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5C55ABD-D5A6-491A-A195-36D4879D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67849"/>
            <a:ext cx="8825658" cy="130302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ΤΑΞΙΝΟΜΗΣΗ ΧΗΜΙΚΩΝ ΒΑΣΕΩΝ ΔΕΔΟΜΕΝΩΝ</a:t>
            </a:r>
          </a:p>
        </p:txBody>
      </p:sp>
      <p:pic>
        <p:nvPicPr>
          <p:cNvPr id="4" name="Εικόνα 21">
            <a:extLst>
              <a:ext uri="{FF2B5EF4-FFF2-40B4-BE49-F238E27FC236}">
                <a16:creationId xmlns:a16="http://schemas.microsoft.com/office/drawing/2014/main" xmlns="" id="{B0E6B274-0534-4013-8837-A1E1D70AD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27" y="2848247"/>
            <a:ext cx="5086709" cy="2973052"/>
          </a:xfrm>
          <a:prstGeom prst="rect">
            <a:avLst/>
          </a:prstGeom>
        </p:spPr>
      </p:pic>
      <p:pic>
        <p:nvPicPr>
          <p:cNvPr id="24" name="Εικόνα 24">
            <a:extLst>
              <a:ext uri="{FF2B5EF4-FFF2-40B4-BE49-F238E27FC236}">
                <a16:creationId xmlns:a16="http://schemas.microsoft.com/office/drawing/2014/main" xmlns="" id="{05D4DD81-EC23-42C4-BE3F-1BCA82278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740" y="2843507"/>
            <a:ext cx="5518030" cy="29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5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3F282CE-6B19-46CC-8932-AACFACB76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729" y="1754676"/>
            <a:ext cx="8825658" cy="89724"/>
          </a:xfrm>
        </p:spPr>
        <p:txBody>
          <a:bodyPr/>
          <a:lstStyle/>
          <a:p>
            <a:pPr algn="ctr"/>
            <a:r>
              <a:rPr lang="el-GR" sz="4400" dirty="0"/>
              <a:t>Παραδείγματα βάσεων δεδομένων ανά κατηγορία</a:t>
            </a:r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39172CBA-D72E-4FF8-AB8B-CBFB0F6AB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446" y="1801266"/>
            <a:ext cx="8825658" cy="861420"/>
          </a:xfrm>
        </p:spPr>
        <p:txBody>
          <a:bodyPr/>
          <a:lstStyle/>
          <a:p>
            <a:pPr algn="ctr"/>
            <a:r>
              <a:rPr lang="el-GR" dirty="0"/>
              <a:t>ΕΠΙΣΤΗΜΟΝΙΚΈΣ ΧΗΜΚΕΣ ΒΑΣΕΙΣ ΔΕΔΟΜΕΝΩΝ</a:t>
            </a:r>
            <a:endParaRPr lang="el-GR"/>
          </a:p>
          <a:p>
            <a:pPr algn="ctr"/>
            <a:r>
              <a:rPr lang="el-GR" dirty="0"/>
              <a:t>ΕΓΚΥΚΛΟΠΑΙΔΙΚΕΣ ΧΗΜΙΚΕΣ ΒΑΣΕΙΣ ΔΕΔΟΜΕΝΩΝ</a:t>
            </a:r>
          </a:p>
        </p:txBody>
      </p:sp>
      <p:pic>
        <p:nvPicPr>
          <p:cNvPr id="4" name="Εικόνα 4" descr="Εικόνα που περιέχει μπουκάλι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xmlns="" id="{DC901010-F1D2-442C-A6B8-1F0E587E3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84" y="2592956"/>
            <a:ext cx="2978269" cy="3742427"/>
          </a:xfrm>
          <a:prstGeom prst="rect">
            <a:avLst/>
          </a:prstGeom>
        </p:spPr>
      </p:pic>
      <p:pic>
        <p:nvPicPr>
          <p:cNvPr id="8" name="Εικόνα 8">
            <a:extLst>
              <a:ext uri="{FF2B5EF4-FFF2-40B4-BE49-F238E27FC236}">
                <a16:creationId xmlns:a16="http://schemas.microsoft.com/office/drawing/2014/main" xmlns="" id="{FAE233A2-2D52-44FA-B582-854496C29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15" y="2684185"/>
            <a:ext cx="2714446" cy="35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4C4425E-CE42-4C06-9FF7-79BAD4B04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733883"/>
            <a:ext cx="9429507" cy="894856"/>
          </a:xfrm>
        </p:spPr>
        <p:txBody>
          <a:bodyPr/>
          <a:lstStyle/>
          <a:p>
            <a:r>
              <a:rPr lang="el-GR" sz="4400" dirty="0"/>
              <a:t>ΧΗΜΙΚΕΣ ΒΑΣΕΙΣ ΔΕΔΟΜΕΝΩΝ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58B1B386-32AA-4DC5-88C8-02A0EDFDC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3" y="2421195"/>
            <a:ext cx="5029200" cy="2676968"/>
          </a:xfrm>
          <a:prstGeom prst="rect">
            <a:avLst/>
          </a:prstGeom>
        </p:spPr>
      </p:pic>
      <p:pic>
        <p:nvPicPr>
          <p:cNvPr id="8" name="Εικόνα 8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40F1231D-F297-4746-A2ED-08322A94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551" y="799007"/>
            <a:ext cx="5877464" cy="2830212"/>
          </a:xfrm>
          <a:prstGeom prst="rect">
            <a:avLst/>
          </a:prstGeom>
        </p:spPr>
      </p:pic>
      <p:pic>
        <p:nvPicPr>
          <p:cNvPr id="10" name="Εικόνα 10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FDEDA05D-60D7-40E1-9DBE-80BF1B1AE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645" y="3692509"/>
            <a:ext cx="4712897" cy="2607247"/>
          </a:xfrm>
          <a:prstGeom prst="rect">
            <a:avLst/>
          </a:prstGeom>
        </p:spPr>
      </p:pic>
      <p:pic>
        <p:nvPicPr>
          <p:cNvPr id="12" name="Εικόνα 12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A1B03BA4-5AA6-48DA-ACF9-10BEA9221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33" y="4504095"/>
            <a:ext cx="5604294" cy="1674185"/>
          </a:xfrm>
          <a:prstGeom prst="rect">
            <a:avLst/>
          </a:prstGeom>
        </p:spPr>
      </p:pic>
      <p:pic>
        <p:nvPicPr>
          <p:cNvPr id="14" name="Εικόνα 14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F4DEADF3-6016-4EDC-A072-1CE328F2F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54" y="882814"/>
            <a:ext cx="4827916" cy="325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9CB44E8-3759-48C3-B8CB-53C4A2F6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ΧΗΜΙΚΕΣ ΒΑΣΕΙΣ ΔΕΔΟΜΕΝΩΝ</a:t>
            </a:r>
          </a:p>
        </p:txBody>
      </p:sp>
      <p:pic>
        <p:nvPicPr>
          <p:cNvPr id="6" name="Εικόνα 6" descr="Εικόνα που περιέχει στιγμιότυπο οθόνης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xmlns="" id="{FD16675F-E19D-4940-AE88-9B8F00A5C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3" y="3128214"/>
            <a:ext cx="5629275" cy="1619250"/>
          </a:xfrm>
          <a:prstGeom prst="rect">
            <a:avLst/>
          </a:prstGeom>
        </p:spPr>
      </p:pic>
      <p:pic>
        <p:nvPicPr>
          <p:cNvPr id="8" name="Εικόνα 8" descr="Εικόνα που περιέχει στιγμιότυπο οθόνης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xmlns="" id="{E5EAEBE0-D9B5-4625-A3F8-7143EB60A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400112"/>
            <a:ext cx="5029200" cy="4458796"/>
          </a:xfrm>
          <a:prstGeom prst="rect">
            <a:avLst/>
          </a:prstGeom>
        </p:spPr>
      </p:pic>
      <p:pic>
        <p:nvPicPr>
          <p:cNvPr id="10" name="Εικόνα 10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E276B30E-C36B-4F73-B420-D45BBB63A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51" y="2261568"/>
            <a:ext cx="5345501" cy="44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A0866C7-24BE-49D1-8B52-7A87F0AF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/>
              <a:t>ΧΗΜΙΚΕΣ ΒΑΣΕΙΣ ΔΕΔΟΜΕΝΩΝ</a:t>
            </a:r>
          </a:p>
        </p:txBody>
      </p:sp>
      <p:pic>
        <p:nvPicPr>
          <p:cNvPr id="4" name="Εικόνα 4" descr="Εικόνα που περιέχει στιγμιότυπο οθόνης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xmlns="" id="{A2C1C7A6-C399-4FCA-9945-176550EAB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85" y="2244066"/>
            <a:ext cx="4602662" cy="4221431"/>
          </a:xfrm>
          <a:prstGeom prst="rect">
            <a:avLst/>
          </a:prstGeom>
        </p:spPr>
      </p:pic>
      <p:pic>
        <p:nvPicPr>
          <p:cNvPr id="6" name="Εικόνα 6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E0831B69-06F1-42F6-8E05-7F087559B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193" y="2298224"/>
            <a:ext cx="4468482" cy="4260004"/>
          </a:xfrm>
          <a:prstGeom prst="rect">
            <a:avLst/>
          </a:prstGeom>
        </p:spPr>
      </p:pic>
      <p:pic>
        <p:nvPicPr>
          <p:cNvPr id="8" name="Εικόνα 8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0EBE5260-7A29-4B0A-AFF8-1FE96F014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09" y="2545509"/>
            <a:ext cx="4827916" cy="39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46</Words>
  <Application>Microsoft Office PowerPoint</Application>
  <PresentationFormat>Προσαρμογή</PresentationFormat>
  <Paragraphs>12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Αίθουσα συσκέψεων "Ιόν"</vt:lpstr>
      <vt:lpstr>ΧΗΜΙΚΕΣ ΒΑΣΕΙΣ ΔΕΔΟΜΕΝΩΝ</vt:lpstr>
      <vt:lpstr>ΧΗΜΙΚΕΣ ΒΑΣΕΙΣ ΔΕΔΟΜΕΝΩΝ</vt:lpstr>
      <vt:lpstr>ΤΑΞΙΝΟΜΗΣΗ ΧΗΜΙΚΩΝ ΒΑΣΕΩΝ ΔΕΔΟΜΕΝΩΝ</vt:lpstr>
      <vt:lpstr>Παραδείγματα βάσεων δεδομένων ανά κατηγορία</vt:lpstr>
      <vt:lpstr>ΧΗΜΙΚΕΣ ΒΑΣΕΙΣ ΔΕΔΟΜΕΝΩΝ</vt:lpstr>
      <vt:lpstr>ΧΗΜΙΚΕΣ ΒΑΣΕΙΣ ΔΕΔΟΜΕΝΩΝ</vt:lpstr>
      <vt:lpstr>ΧΗΜΙΚΕΣ ΒΑΣΕΙΣ ΔΕΔΟΜΕΝΩΝ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</dc:creator>
  <cp:lastModifiedBy>THOMAS</cp:lastModifiedBy>
  <cp:revision>293</cp:revision>
  <dcterms:created xsi:type="dcterms:W3CDTF">2014-09-12T02:08:24Z</dcterms:created>
  <dcterms:modified xsi:type="dcterms:W3CDTF">2019-03-15T10:03:04Z</dcterms:modified>
</cp:coreProperties>
</file>