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311" r:id="rId3"/>
    <p:sldId id="305" r:id="rId4"/>
    <p:sldId id="312" r:id="rId5"/>
    <p:sldId id="313" r:id="rId6"/>
    <p:sldId id="276" r:id="rId7"/>
    <p:sldId id="314" r:id="rId8"/>
    <p:sldId id="257" r:id="rId9"/>
    <p:sldId id="302" r:id="rId10"/>
    <p:sldId id="315" r:id="rId11"/>
    <p:sldId id="298" r:id="rId12"/>
    <p:sldId id="316" r:id="rId13"/>
    <p:sldId id="304" r:id="rId14"/>
    <p:sldId id="317" r:id="rId15"/>
    <p:sldId id="273" r:id="rId16"/>
    <p:sldId id="279" r:id="rId17"/>
    <p:sldId id="318" r:id="rId18"/>
    <p:sldId id="319" r:id="rId19"/>
    <p:sldId id="277" r:id="rId20"/>
    <p:sldId id="320" r:id="rId21"/>
    <p:sldId id="284" r:id="rId22"/>
    <p:sldId id="321" r:id="rId23"/>
    <p:sldId id="274" r:id="rId24"/>
  </p:sldIdLst>
  <p:sldSz cx="9144000" cy="6858000" type="overhead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068"/>
    <p:restoredTop sz="94567"/>
  </p:normalViewPr>
  <p:slideViewPr>
    <p:cSldViewPr snapToGrid="0" snapToObjects="1">
      <p:cViewPr>
        <p:scale>
          <a:sx n="46" d="100"/>
          <a:sy n="46" d="100"/>
        </p:scale>
        <p:origin x="-2784" y="-14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3" d="100"/>
        <a:sy n="2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9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8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6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3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0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8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2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2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0916E-17EB-0D4F-9C3B-7A22E3499D6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4409A-9F37-8E46-AAEC-A21AAF4F9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5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382" y="892545"/>
            <a:ext cx="6566657" cy="572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1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charset="0"/>
                <a:ea typeface="Comic Sans MS" charset="0"/>
                <a:cs typeface="Comic Sans MS" charset="0"/>
              </a:rPr>
              <a:t>5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) What 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507" y="1693988"/>
            <a:ext cx="2476500" cy="14986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753836" y="3698404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559" y="1899280"/>
            <a:ext cx="54864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3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657" y="1287588"/>
            <a:ext cx="1625600" cy="18669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061357" y="3690257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2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822" y="917698"/>
            <a:ext cx="4474359" cy="471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414" y="1291771"/>
            <a:ext cx="2120900" cy="22352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4833256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1343" y="1116138"/>
            <a:ext cx="3987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7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413" y="1871295"/>
            <a:ext cx="6883777" cy="284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8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414" y="1871296"/>
            <a:ext cx="2641600" cy="10922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3695607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00" y="1511021"/>
            <a:ext cx="3073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37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258" y="979324"/>
            <a:ext cx="5506687" cy="488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42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186" y="1706688"/>
            <a:ext cx="1676400" cy="14859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5470071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121" y="1706688"/>
            <a:ext cx="36957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0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264" y="1655887"/>
            <a:ext cx="5460918" cy="449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6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264" y="1655888"/>
            <a:ext cx="1866900" cy="15367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5470071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5836" y="1630488"/>
            <a:ext cx="43307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50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614" y="1557564"/>
            <a:ext cx="2082800" cy="1816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542" y="1557564"/>
            <a:ext cx="4572000" cy="16637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5470071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0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697" y="1135188"/>
            <a:ext cx="3816029" cy="494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135188"/>
            <a:ext cx="1676400" cy="21717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5470071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6021" y="1181730"/>
            <a:ext cx="38481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9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709" y="1439987"/>
            <a:ext cx="5662956" cy="440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3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714" y="1439988"/>
            <a:ext cx="2006600" cy="15621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4820572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9357" y="1452688"/>
            <a:ext cx="35052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182" y="838116"/>
            <a:ext cx="5382491" cy="443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9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364" y="1731735"/>
            <a:ext cx="2019300" cy="16637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5470071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571" y="1731735"/>
            <a:ext cx="45466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10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909" y="1268042"/>
            <a:ext cx="4912499" cy="409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3.) What 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414" y="1600552"/>
            <a:ext cx="1917700" cy="16002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865414" y="4804243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264" y="1662062"/>
            <a:ext cx="38481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57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556" y="1376487"/>
            <a:ext cx="5715825" cy="498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91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2957" y="3526971"/>
            <a:ext cx="437651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A. Homotopic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B. Heterotopic</a:t>
            </a: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D.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Diastereotopic</a:t>
            </a:r>
            <a:endParaRPr lang="en-US" sz="4000" dirty="0" smtClean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4000" dirty="0" smtClean="0">
                <a:latin typeface="Comic Sans MS" charset="0"/>
                <a:ea typeface="Comic Sans MS" charset="0"/>
                <a:cs typeface="Comic Sans MS" charset="0"/>
              </a:rPr>
              <a:t>E. </a:t>
            </a:r>
            <a:r>
              <a:rPr lang="en-US" sz="4000" dirty="0" err="1" smtClean="0">
                <a:latin typeface="Comic Sans MS" charset="0"/>
                <a:ea typeface="Comic Sans MS" charset="0"/>
                <a:cs typeface="Comic Sans MS" charset="0"/>
              </a:rPr>
              <a:t>Enantiotopic</a:t>
            </a:r>
            <a:endParaRPr lang="en-US" sz="4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557" y="1376488"/>
            <a:ext cx="2082800" cy="1816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4930" y="391885"/>
            <a:ext cx="8703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What 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is the relationship between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A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 and H</a:t>
            </a:r>
            <a:r>
              <a:rPr lang="en-US" sz="2800" baseline="-25000" dirty="0" smtClean="0">
                <a:latin typeface="Comic Sans MS" charset="0"/>
                <a:ea typeface="Comic Sans MS" charset="0"/>
                <a:cs typeface="Comic Sans MS" charset="0"/>
              </a:rPr>
              <a:t>B</a:t>
            </a:r>
            <a:r>
              <a:rPr lang="en-US" sz="2800" dirty="0" smtClean="0">
                <a:latin typeface="Comic Sans MS" charset="0"/>
                <a:ea typeface="Comic Sans MS" charset="0"/>
                <a:cs typeface="Comic Sans MS" charset="0"/>
              </a:rPr>
              <a:t>?</a:t>
            </a:r>
            <a:endParaRPr lang="en-US" sz="28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914400" y="3653971"/>
            <a:ext cx="1371600" cy="448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143" y="1452688"/>
            <a:ext cx="45720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7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470" y="1679304"/>
            <a:ext cx="5891893" cy="356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66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</TotalTime>
  <Words>256</Words>
  <Application>Microsoft Office PowerPoint</Application>
  <PresentationFormat>Διαφάνειες επιδιασκοπίου</PresentationFormat>
  <Paragraphs>60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THOMAS</cp:lastModifiedBy>
  <cp:revision>81</cp:revision>
  <dcterms:created xsi:type="dcterms:W3CDTF">2016-05-05T20:11:06Z</dcterms:created>
  <dcterms:modified xsi:type="dcterms:W3CDTF">2021-05-21T05:08:25Z</dcterms:modified>
</cp:coreProperties>
</file>